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21" r:id="rId2"/>
    <p:sldId id="265" r:id="rId3"/>
    <p:sldId id="263" r:id="rId4"/>
    <p:sldId id="322" r:id="rId5"/>
    <p:sldId id="324" r:id="rId6"/>
    <p:sldId id="294" r:id="rId7"/>
    <p:sldId id="330" r:id="rId8"/>
    <p:sldId id="325" r:id="rId9"/>
    <p:sldId id="297" r:id="rId10"/>
    <p:sldId id="335" r:id="rId11"/>
    <p:sldId id="326" r:id="rId12"/>
    <p:sldId id="331" r:id="rId13"/>
    <p:sldId id="332" r:id="rId14"/>
    <p:sldId id="333" r:id="rId15"/>
    <p:sldId id="334" r:id="rId16"/>
    <p:sldId id="328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DD2"/>
    <a:srgbClr val="504D4E"/>
    <a:srgbClr val="00B0F0"/>
    <a:srgbClr val="222222"/>
    <a:srgbClr val="3E3E3E"/>
    <a:srgbClr val="C8CFD1"/>
    <a:srgbClr val="F5F5F7"/>
    <a:srgbClr val="CACFD2"/>
    <a:srgbClr val="262526"/>
    <a:srgbClr val="C8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5065" autoAdjust="0"/>
  </p:normalViewPr>
  <p:slideViewPr>
    <p:cSldViewPr snapToGrid="0">
      <p:cViewPr varScale="1">
        <p:scale>
          <a:sx n="83" d="100"/>
          <a:sy n="83" d="100"/>
        </p:scale>
        <p:origin x="701" y="67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AA863-9884-4D72-B301-A28A11692BCF}" type="datetimeFigureOut">
              <a:rPr lang="zh-CN" altLang="en-US" smtClean="0"/>
              <a:t>2021-12-13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1C43E-5DB1-4739-BD7F-A013DABC06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83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4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0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56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61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34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19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5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00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58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1C43E-5DB1-4739-BD7F-A013DABC064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5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9EF0625-5EE0-4328-874F-B11C4D995AA1}" type="datetimeFigureOut">
              <a:rPr lang="zh-CN" altLang="en-US" smtClean="0"/>
              <a:t>2021-12-13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5E05DFF-E77D-4A9C-9F30-0B9E92F101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>
      <p:transition spd="slow" advClick="0" advTm="3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eb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ebp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9782" y="-1"/>
            <a:ext cx="4590143" cy="68852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513536" y="1620019"/>
            <a:ext cx="574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财政收入预测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63825" y="3079618"/>
            <a:ext cx="6219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数据清洗 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\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相关性分析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\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岭回归分析 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\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神经网络预测</a:t>
            </a:r>
          </a:p>
        </p:txBody>
      </p:sp>
      <p:sp>
        <p:nvSpPr>
          <p:cNvPr id="4" name="矩形 3"/>
          <p:cNvSpPr/>
          <p:nvPr/>
        </p:nvSpPr>
        <p:spPr>
          <a:xfrm>
            <a:off x="4785753" y="2924770"/>
            <a:ext cx="5156376" cy="45719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39838" y="4959303"/>
            <a:ext cx="2396921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汇报小组：第一组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F096D3-ADCD-4D81-B523-7A3C79DEBFAC}"/>
              </a:ext>
            </a:extLst>
          </p:cNvPr>
          <p:cNvSpPr txBox="1"/>
          <p:nvPr/>
        </p:nvSpPr>
        <p:spPr>
          <a:xfrm>
            <a:off x="7774393" y="4959303"/>
            <a:ext cx="2396921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指导老师：李 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2C6B5E-5E63-4303-9916-74FCFE5256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41" b="98441" l="2600" r="99000">
                        <a14:foregroundMark x1="6600" y1="57016" x2="6600" y2="57016"/>
                        <a14:foregroundMark x1="2600" y1="55902" x2="2600" y2="55902"/>
                        <a14:foregroundMark x1="67800" y1="3786" x2="67800" y2="3786"/>
                        <a14:foregroundMark x1="46400" y1="93318" x2="46400" y2="93318"/>
                        <a14:foregroundMark x1="46400" y1="97105" x2="46400" y2="97105"/>
                        <a14:foregroundMark x1="46200" y1="98441" x2="46200" y2="98441"/>
                        <a14:foregroundMark x1="90600" y1="70601" x2="90600" y2="70601"/>
                        <a14:foregroundMark x1="95000" y1="77283" x2="95000" y2="77283"/>
                        <a14:foregroundMark x1="99000" y1="83073" x2="99000" y2="83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92" y="3656543"/>
            <a:ext cx="1056936" cy="9491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8A1D93-748A-45E5-8EC2-9A88D2599F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8" y="3611983"/>
            <a:ext cx="1056936" cy="1056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204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相关系数热力图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0481D4-3535-4185-B1F2-95F3AE80145B}"/>
              </a:ext>
            </a:extLst>
          </p:cNvPr>
          <p:cNvSpPr txBox="1"/>
          <p:nvPr/>
        </p:nvSpPr>
        <p:spPr>
          <a:xfrm>
            <a:off x="2492636" y="852097"/>
            <a:ext cx="4017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绘制相关系数热力图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7BEC16-3962-4FED-8635-E341F0D04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t="6945" r="12632" b="6198"/>
          <a:stretch/>
        </p:blipFill>
        <p:spPr>
          <a:xfrm>
            <a:off x="1326201" y="1410760"/>
            <a:ext cx="6391519" cy="5215709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9D71614-7A40-4BC4-B092-D89F33137715}"/>
              </a:ext>
            </a:extLst>
          </p:cNvPr>
          <p:cNvGrpSpPr/>
          <p:nvPr/>
        </p:nvGrpSpPr>
        <p:grpSpPr>
          <a:xfrm>
            <a:off x="9303459" y="3235561"/>
            <a:ext cx="1746192" cy="2566004"/>
            <a:chOff x="7120576" y="1406550"/>
            <a:chExt cx="3357563" cy="493389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F2C4991-27DF-4561-BAEE-39F5D07C3436}"/>
                </a:ext>
              </a:extLst>
            </p:cNvPr>
            <p:cNvSpPr/>
            <p:nvPr/>
          </p:nvSpPr>
          <p:spPr bwMode="auto">
            <a:xfrm flipH="1">
              <a:off x="8338726" y="5938230"/>
              <a:ext cx="893867" cy="192303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350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5EC44E6D-2E35-459C-85EE-E1240F64B5C0}"/>
                </a:ext>
              </a:extLst>
            </p:cNvPr>
            <p:cNvSpPr/>
            <p:nvPr/>
          </p:nvSpPr>
          <p:spPr>
            <a:xfrm flipH="1">
              <a:off x="8104439" y="5541054"/>
              <a:ext cx="1362439" cy="397176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65489915-9C45-4EEF-B3C8-68FC1B92C0EF}"/>
                </a:ext>
              </a:extLst>
            </p:cNvPr>
            <p:cNvSpPr/>
            <p:nvPr/>
          </p:nvSpPr>
          <p:spPr>
            <a:xfrm flipH="1">
              <a:off x="8481777" y="6210698"/>
              <a:ext cx="607766" cy="129742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BB6A923-F69E-4A05-91D6-EF2C927F4B2D}"/>
                </a:ext>
              </a:extLst>
            </p:cNvPr>
            <p:cNvSpPr/>
            <p:nvPr/>
          </p:nvSpPr>
          <p:spPr bwMode="auto">
            <a:xfrm>
              <a:off x="8676326" y="4773638"/>
              <a:ext cx="177800" cy="525463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7C2E5E6-F075-49C3-836E-7BB5A5C931A8}"/>
                </a:ext>
              </a:extLst>
            </p:cNvPr>
            <p:cNvSpPr/>
            <p:nvPr/>
          </p:nvSpPr>
          <p:spPr bwMode="auto">
            <a:xfrm>
              <a:off x="8727126" y="4679975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907966F5-F91F-45DF-B3DE-2DE6041AAD2B}"/>
                </a:ext>
              </a:extLst>
            </p:cNvPr>
            <p:cNvSpPr/>
            <p:nvPr/>
          </p:nvSpPr>
          <p:spPr bwMode="auto">
            <a:xfrm>
              <a:off x="8711251" y="4738713"/>
              <a:ext cx="152400" cy="147638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E36D7C0-6F16-41F5-A537-939EA1885E2D}"/>
                </a:ext>
              </a:extLst>
            </p:cNvPr>
            <p:cNvSpPr/>
            <p:nvPr/>
          </p:nvSpPr>
          <p:spPr bwMode="auto">
            <a:xfrm>
              <a:off x="8700139" y="5280050"/>
              <a:ext cx="46038" cy="7620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1906D149-14B5-4F7D-9C34-98402BDA2FF7}"/>
                </a:ext>
              </a:extLst>
            </p:cNvPr>
            <p:cNvSpPr/>
            <p:nvPr/>
          </p:nvSpPr>
          <p:spPr bwMode="auto">
            <a:xfrm>
              <a:off x="8860476" y="4772050"/>
              <a:ext cx="176213" cy="525463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B744249B-28DC-4896-9DE3-6514B759B7A6}"/>
                </a:ext>
              </a:extLst>
            </p:cNvPr>
            <p:cNvSpPr/>
            <p:nvPr/>
          </p:nvSpPr>
          <p:spPr bwMode="auto">
            <a:xfrm>
              <a:off x="8909689" y="4675213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06FDBCB-3E3D-4F1B-9B8D-CC6CFEB68A19}"/>
                </a:ext>
              </a:extLst>
            </p:cNvPr>
            <p:cNvSpPr/>
            <p:nvPr/>
          </p:nvSpPr>
          <p:spPr bwMode="auto">
            <a:xfrm>
              <a:off x="8895401" y="4737125"/>
              <a:ext cx="152400" cy="146050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1F22F47-DDAB-4522-AF8D-89CF24910236}"/>
                </a:ext>
              </a:extLst>
            </p:cNvPr>
            <p:cNvSpPr/>
            <p:nvPr/>
          </p:nvSpPr>
          <p:spPr bwMode="auto">
            <a:xfrm>
              <a:off x="8884289" y="5275288"/>
              <a:ext cx="46038" cy="7620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2DDDBE7E-3C30-44A5-8DBF-50DA4B44776E}"/>
                </a:ext>
              </a:extLst>
            </p:cNvPr>
            <p:cNvSpPr/>
            <p:nvPr/>
          </p:nvSpPr>
          <p:spPr bwMode="auto">
            <a:xfrm>
              <a:off x="9020814" y="4775225"/>
              <a:ext cx="41275" cy="266700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5" name="Group 123">
              <a:extLst>
                <a:ext uri="{FF2B5EF4-FFF2-40B4-BE49-F238E27FC236}">
                  <a16:creationId xmlns:a16="http://schemas.microsoft.com/office/drawing/2014/main" id="{9D7D1DBE-2B59-483C-BBE8-7108420A588D}"/>
                </a:ext>
              </a:extLst>
            </p:cNvPr>
            <p:cNvGrpSpPr/>
            <p:nvPr/>
          </p:nvGrpSpPr>
          <p:grpSpPr>
            <a:xfrm>
              <a:off x="7785739" y="4652593"/>
              <a:ext cx="817563" cy="620713"/>
              <a:chOff x="7170738" y="4168775"/>
              <a:chExt cx="817563" cy="620713"/>
            </a:xfrm>
            <a:solidFill>
              <a:srgbClr val="0170C1"/>
            </a:solidFill>
          </p:grpSpPr>
          <p:sp>
            <p:nvSpPr>
              <p:cNvPr id="109" name="Freeform 14">
                <a:extLst>
                  <a:ext uri="{FF2B5EF4-FFF2-40B4-BE49-F238E27FC236}">
                    <a16:creationId xmlns:a16="http://schemas.microsoft.com/office/drawing/2014/main" id="{BA01D11E-8E5B-4B87-BD0E-E8E672AA6279}"/>
                  </a:ext>
                </a:extLst>
              </p:cNvPr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0" name="Rectangle 15">
                <a:extLst>
                  <a:ext uri="{FF2B5EF4-FFF2-40B4-BE49-F238E27FC236}">
                    <a16:creationId xmlns:a16="http://schemas.microsoft.com/office/drawing/2014/main" id="{5C638845-349B-4A49-A425-86910EBBA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1" name="Oval 16">
                <a:extLst>
                  <a:ext uri="{FF2B5EF4-FFF2-40B4-BE49-F238E27FC236}">
                    <a16:creationId xmlns:a16="http://schemas.microsoft.com/office/drawing/2014/main" id="{A3DF231F-6570-42EC-9FD3-81A34DD97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2" name="Freeform 17">
                <a:extLst>
                  <a:ext uri="{FF2B5EF4-FFF2-40B4-BE49-F238E27FC236}">
                    <a16:creationId xmlns:a16="http://schemas.microsoft.com/office/drawing/2014/main" id="{99079FB7-B0D0-4E54-9592-0F90B66C9CBD}"/>
                  </a:ext>
                </a:extLst>
              </p:cNvPr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3" name="Freeform 18">
                <a:extLst>
                  <a:ext uri="{FF2B5EF4-FFF2-40B4-BE49-F238E27FC236}">
                    <a16:creationId xmlns:a16="http://schemas.microsoft.com/office/drawing/2014/main" id="{47400D9E-1F12-4347-B76F-580BA1264A19}"/>
                  </a:ext>
                </a:extLst>
              </p:cNvPr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4" name="Freeform 19">
                <a:extLst>
                  <a:ext uri="{FF2B5EF4-FFF2-40B4-BE49-F238E27FC236}">
                    <a16:creationId xmlns:a16="http://schemas.microsoft.com/office/drawing/2014/main" id="{9116286B-F57C-49A2-84B0-2F1CB4979286}"/>
                  </a:ext>
                </a:extLst>
              </p:cNvPr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A5A57FD-6E6B-4C2C-AA28-B30AC0CBC3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0576" y="2533675"/>
              <a:ext cx="477838" cy="503238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" name="Oval 21">
              <a:extLst>
                <a:ext uri="{FF2B5EF4-FFF2-40B4-BE49-F238E27FC236}">
                  <a16:creationId xmlns:a16="http://schemas.microsoft.com/office/drawing/2014/main" id="{22F9FDA1-C180-4DD5-B5C9-FCE12BD28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0164" y="2416200"/>
              <a:ext cx="141288" cy="141288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1A01A7E-AC6E-4517-A55B-D9387701F93E}"/>
                </a:ext>
              </a:extLst>
            </p:cNvPr>
            <p:cNvSpPr/>
            <p:nvPr/>
          </p:nvSpPr>
          <p:spPr bwMode="auto">
            <a:xfrm>
              <a:off x="10220964" y="2520975"/>
              <a:ext cx="222250" cy="463550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CE48A45-34DC-4D22-A4BC-A38640D6C3C7}"/>
                </a:ext>
              </a:extLst>
            </p:cNvPr>
            <p:cNvSpPr/>
            <p:nvPr/>
          </p:nvSpPr>
          <p:spPr bwMode="auto">
            <a:xfrm>
              <a:off x="10025701" y="2520975"/>
              <a:ext cx="238125" cy="45720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C67A84D-806A-4A79-AA32-2889F77143DA}"/>
                </a:ext>
              </a:extLst>
            </p:cNvPr>
            <p:cNvSpPr/>
            <p:nvPr/>
          </p:nvSpPr>
          <p:spPr bwMode="auto">
            <a:xfrm>
              <a:off x="10233664" y="2365400"/>
              <a:ext cx="25400" cy="79375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836F46F2-30E3-458D-B561-62A92283C8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7014" y="2024088"/>
              <a:ext cx="225425" cy="60960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E24C7B8-F292-4921-B718-C553DFAE0A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3339" y="2216175"/>
              <a:ext cx="611188" cy="223838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786B9453-B755-42FC-A9F6-8B33E702B6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9F3833E3-C73A-457B-8EFE-9FD2CE4F51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" name="Oval 29">
              <a:extLst>
                <a:ext uri="{FF2B5EF4-FFF2-40B4-BE49-F238E27FC236}">
                  <a16:creationId xmlns:a16="http://schemas.microsoft.com/office/drawing/2014/main" id="{D2E5F24D-F3DB-40DA-966E-5E60CC19F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3689" y="2281263"/>
              <a:ext cx="93663" cy="93663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8285C844-E29B-4618-A64C-94662B5E6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2826" y="1851050"/>
              <a:ext cx="257175" cy="487363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CE41FA35-EDBB-40C0-9396-DB0EE0400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4239" y="1849463"/>
              <a:ext cx="65088" cy="474663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67EFD15F-C802-4B2C-BC0D-E6DC3DF0C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6039" y="4240238"/>
              <a:ext cx="561975" cy="411163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39" name="Group 127">
              <a:extLst>
                <a:ext uri="{FF2B5EF4-FFF2-40B4-BE49-F238E27FC236}">
                  <a16:creationId xmlns:a16="http://schemas.microsoft.com/office/drawing/2014/main" id="{4B6AC1AD-36F1-42F9-8D4B-15DC55C98340}"/>
                </a:ext>
              </a:extLst>
            </p:cNvPr>
            <p:cNvGrpSpPr/>
            <p:nvPr/>
          </p:nvGrpSpPr>
          <p:grpSpPr>
            <a:xfrm>
              <a:off x="9225601" y="4651400"/>
              <a:ext cx="508001" cy="654050"/>
              <a:chOff x="8610600" y="4127500"/>
              <a:chExt cx="508001" cy="654050"/>
            </a:xfrm>
            <a:solidFill>
              <a:srgbClr val="0170C1"/>
            </a:solidFill>
          </p:grpSpPr>
          <p:sp>
            <p:nvSpPr>
              <p:cNvPr id="101" name="Freeform 33">
                <a:extLst>
                  <a:ext uri="{FF2B5EF4-FFF2-40B4-BE49-F238E27FC236}">
                    <a16:creationId xmlns:a16="http://schemas.microsoft.com/office/drawing/2014/main" id="{59684FDE-8E71-43A0-B4DC-6D4D8F7CFADF}"/>
                  </a:ext>
                </a:extLst>
              </p:cNvPr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2" name="Freeform 34">
                <a:extLst>
                  <a:ext uri="{FF2B5EF4-FFF2-40B4-BE49-F238E27FC236}">
                    <a16:creationId xmlns:a16="http://schemas.microsoft.com/office/drawing/2014/main" id="{B30E8C26-FA2E-4345-8CC0-C591FE9567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3" name="Freeform 35">
                <a:extLst>
                  <a:ext uri="{FF2B5EF4-FFF2-40B4-BE49-F238E27FC236}">
                    <a16:creationId xmlns:a16="http://schemas.microsoft.com/office/drawing/2014/main" id="{D4185E58-D0F9-410B-A8FC-DD9FE05F66AF}"/>
                  </a:ext>
                </a:extLst>
              </p:cNvPr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4" name="Freeform 36">
                <a:extLst>
                  <a:ext uri="{FF2B5EF4-FFF2-40B4-BE49-F238E27FC236}">
                    <a16:creationId xmlns:a16="http://schemas.microsoft.com/office/drawing/2014/main" id="{C7E7F4E8-82DE-42D9-88B9-9D70F53FB6F9}"/>
                  </a:ext>
                </a:extLst>
              </p:cNvPr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5" name="Freeform 37">
                <a:extLst>
                  <a:ext uri="{FF2B5EF4-FFF2-40B4-BE49-F238E27FC236}">
                    <a16:creationId xmlns:a16="http://schemas.microsoft.com/office/drawing/2014/main" id="{FB2782D5-9F7F-4E55-B7C4-251EBFA196DB}"/>
                  </a:ext>
                </a:extLst>
              </p:cNvPr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6" name="Freeform 38">
                <a:extLst>
                  <a:ext uri="{FF2B5EF4-FFF2-40B4-BE49-F238E27FC236}">
                    <a16:creationId xmlns:a16="http://schemas.microsoft.com/office/drawing/2014/main" id="{C0572498-0DF7-4E80-9F49-A5AFD9FF5C9D}"/>
                  </a:ext>
                </a:extLst>
              </p:cNvPr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7" name="Freeform 39">
                <a:extLst>
                  <a:ext uri="{FF2B5EF4-FFF2-40B4-BE49-F238E27FC236}">
                    <a16:creationId xmlns:a16="http://schemas.microsoft.com/office/drawing/2014/main" id="{C8B858DF-2568-4019-BAE5-2697547149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8" name="Freeform 40">
                <a:extLst>
                  <a:ext uri="{FF2B5EF4-FFF2-40B4-BE49-F238E27FC236}">
                    <a16:creationId xmlns:a16="http://schemas.microsoft.com/office/drawing/2014/main" id="{53B66E0A-37D8-40AF-8DD5-C4245E571873}"/>
                  </a:ext>
                </a:extLst>
              </p:cNvPr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BEE2EBCC-5383-4302-8971-699BB1D432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46289" y="3991000"/>
              <a:ext cx="428625" cy="390525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67DF21B7-6917-45D6-8295-C414688D3BE9}"/>
                </a:ext>
              </a:extLst>
            </p:cNvPr>
            <p:cNvSpPr/>
            <p:nvPr/>
          </p:nvSpPr>
          <p:spPr bwMode="auto">
            <a:xfrm>
              <a:off x="9757414" y="4351363"/>
              <a:ext cx="92075" cy="198438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F49DDB0C-3542-4652-8BD4-805CEE1A1D72}"/>
                </a:ext>
              </a:extLst>
            </p:cNvPr>
            <p:cNvSpPr/>
            <p:nvPr/>
          </p:nvSpPr>
          <p:spPr bwMode="auto">
            <a:xfrm>
              <a:off x="9719314" y="4411688"/>
              <a:ext cx="130175" cy="268288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6F33B695-D5E1-4AAE-8879-A4064CE782BA}"/>
                </a:ext>
              </a:extLst>
            </p:cNvPr>
            <p:cNvSpPr/>
            <p:nvPr/>
          </p:nvSpPr>
          <p:spPr bwMode="auto">
            <a:xfrm>
              <a:off x="8530276" y="1406550"/>
              <a:ext cx="523875" cy="479425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B86CEAB6-FCAE-4994-B087-A3C516D909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4701" y="4067200"/>
              <a:ext cx="638175" cy="528638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B183C194-7C81-4D95-B04C-A4722E770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3414" y="3014688"/>
              <a:ext cx="819150" cy="955675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6F69729C-F417-4487-BD5B-EC8AC1958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4126" y="3294088"/>
              <a:ext cx="354013" cy="695325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E7671809-DC25-4D33-9797-EF566CEA10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9051" y="3382988"/>
              <a:ext cx="579438" cy="57943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522266DA-2B40-40D5-A97D-17B7839781F9}"/>
                </a:ext>
              </a:extLst>
            </p:cNvPr>
            <p:cNvSpPr/>
            <p:nvPr/>
          </p:nvSpPr>
          <p:spPr bwMode="auto">
            <a:xfrm>
              <a:off x="8995414" y="3567138"/>
              <a:ext cx="288925" cy="15240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49" name="Group 126">
              <a:extLst>
                <a:ext uri="{FF2B5EF4-FFF2-40B4-BE49-F238E27FC236}">
                  <a16:creationId xmlns:a16="http://schemas.microsoft.com/office/drawing/2014/main" id="{9886EA6E-820D-4FA8-AAFB-D8401128DCC9}"/>
                </a:ext>
              </a:extLst>
            </p:cNvPr>
            <p:cNvGrpSpPr/>
            <p:nvPr/>
          </p:nvGrpSpPr>
          <p:grpSpPr>
            <a:xfrm>
              <a:off x="9120826" y="4129113"/>
              <a:ext cx="454025" cy="431800"/>
              <a:chOff x="8505825" y="3605213"/>
              <a:chExt cx="454025" cy="431800"/>
            </a:xfrm>
            <a:solidFill>
              <a:srgbClr val="00B0F0"/>
            </a:solidFill>
          </p:grpSpPr>
          <p:sp>
            <p:nvSpPr>
              <p:cNvPr id="99" name="Freeform 50">
                <a:extLst>
                  <a:ext uri="{FF2B5EF4-FFF2-40B4-BE49-F238E27FC236}">
                    <a16:creationId xmlns:a16="http://schemas.microsoft.com/office/drawing/2014/main" id="{465CF264-C88D-4A13-9274-12F4973A316D}"/>
                  </a:ext>
                </a:extLst>
              </p:cNvPr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0" name="Freeform 51">
                <a:extLst>
                  <a:ext uri="{FF2B5EF4-FFF2-40B4-BE49-F238E27FC236}">
                    <a16:creationId xmlns:a16="http://schemas.microsoft.com/office/drawing/2014/main" id="{41E38FC7-E061-4832-9857-20A077B7310B}"/>
                  </a:ext>
                </a:extLst>
              </p:cNvPr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B46D53F5-C0EC-4693-8F64-C514910D94E0}"/>
                </a:ext>
              </a:extLst>
            </p:cNvPr>
            <p:cNvSpPr/>
            <p:nvPr/>
          </p:nvSpPr>
          <p:spPr bwMode="auto">
            <a:xfrm>
              <a:off x="7720651" y="1558950"/>
              <a:ext cx="679450" cy="55245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CE39B45A-AB76-4221-87BF-07BB008547BA}"/>
                </a:ext>
              </a:extLst>
            </p:cNvPr>
            <p:cNvSpPr/>
            <p:nvPr/>
          </p:nvSpPr>
          <p:spPr bwMode="auto">
            <a:xfrm>
              <a:off x="8236589" y="1528788"/>
              <a:ext cx="187325" cy="257175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55AF8C71-1946-41A5-B9C0-358A06FD19F1}"/>
                </a:ext>
              </a:extLst>
            </p:cNvPr>
            <p:cNvSpPr/>
            <p:nvPr/>
          </p:nvSpPr>
          <p:spPr bwMode="auto">
            <a:xfrm>
              <a:off x="7809551" y="1705000"/>
              <a:ext cx="514350" cy="336550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B0FF1FC0-E731-41F8-B9E3-D3482E67D7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0451" y="2000275"/>
              <a:ext cx="296863" cy="520700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9D965D37-09E5-45C2-8451-56CE30F3F0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0576" y="3090888"/>
              <a:ext cx="555625" cy="60483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D1733D59-859B-47ED-974E-38426977BC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0039" y="1527200"/>
              <a:ext cx="528638" cy="5191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14C4D29A-1128-4131-8590-B107ECCF4E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2631" y="3692824"/>
              <a:ext cx="514350" cy="520700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66DC2D87-3C9B-4255-A959-65B7F64A0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8626" y="3198838"/>
              <a:ext cx="627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8" name="Rectangle 60">
              <a:extLst>
                <a:ext uri="{FF2B5EF4-FFF2-40B4-BE49-F238E27FC236}">
                  <a16:creationId xmlns:a16="http://schemas.microsoft.com/office/drawing/2014/main" id="{A988B1CA-57D0-4B46-86FD-B87DAFB0B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026" y="3135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9" name="Rectangle 61">
              <a:extLst>
                <a:ext uri="{FF2B5EF4-FFF2-40B4-BE49-F238E27FC236}">
                  <a16:creationId xmlns:a16="http://schemas.microsoft.com/office/drawing/2014/main" id="{F513BAA2-5C19-4C7B-9DA9-3479EF4B9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039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0" name="Rectangle 62">
              <a:extLst>
                <a:ext uri="{FF2B5EF4-FFF2-40B4-BE49-F238E27FC236}">
                  <a16:creationId xmlns:a16="http://schemas.microsoft.com/office/drawing/2014/main" id="{3AD7030B-0C3A-411C-9228-3457387E8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264" y="2836888"/>
              <a:ext cx="77788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2" name="Rectangle 63">
              <a:extLst>
                <a:ext uri="{FF2B5EF4-FFF2-40B4-BE49-F238E27FC236}">
                  <a16:creationId xmlns:a16="http://schemas.microsoft.com/office/drawing/2014/main" id="{5618E327-B91A-4841-BD41-967FA0B10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039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FB59576E-2989-42D0-87C6-E7DE2D5A3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776" y="3070250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5" name="Rectangle 65">
              <a:extLst>
                <a:ext uri="{FF2B5EF4-FFF2-40B4-BE49-F238E27FC236}">
                  <a16:creationId xmlns:a16="http://schemas.microsoft.com/office/drawing/2014/main" id="{25BC32B3-4960-4EB6-8FC3-18C812C13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14" y="2836888"/>
              <a:ext cx="76200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34F416C7-3B63-42E2-9102-26950BAD4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776" y="2824188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7" name="Rectangle 67">
              <a:extLst>
                <a:ext uri="{FF2B5EF4-FFF2-40B4-BE49-F238E27FC236}">
                  <a16:creationId xmlns:a16="http://schemas.microsoft.com/office/drawing/2014/main" id="{FD6EB6D1-0FC2-4697-97B9-7ACD80D13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476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8" name="Rectangle 68">
              <a:extLst>
                <a:ext uri="{FF2B5EF4-FFF2-40B4-BE49-F238E27FC236}">
                  <a16:creationId xmlns:a16="http://schemas.microsoft.com/office/drawing/2014/main" id="{A970FF07-1D99-4F19-9258-552C7C12A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9114" y="2836888"/>
              <a:ext cx="79375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9" name="Rectangle 69">
              <a:extLst>
                <a:ext uri="{FF2B5EF4-FFF2-40B4-BE49-F238E27FC236}">
                  <a16:creationId xmlns:a16="http://schemas.microsoft.com/office/drawing/2014/main" id="{8F105673-54E9-4B36-ABC7-98558CA41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476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5D8EE640-5DEC-45FB-A42A-8F32437DC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026" y="2754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BB8F0E6E-FD10-4725-BF84-9CD0602B1D0E}"/>
                </a:ext>
              </a:extLst>
            </p:cNvPr>
            <p:cNvSpPr/>
            <p:nvPr/>
          </p:nvSpPr>
          <p:spPr bwMode="auto">
            <a:xfrm>
              <a:off x="9324026" y="2570188"/>
              <a:ext cx="576263" cy="18415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2" name="Freeform 72">
              <a:extLst>
                <a:ext uri="{FF2B5EF4-FFF2-40B4-BE49-F238E27FC236}">
                  <a16:creationId xmlns:a16="http://schemas.microsoft.com/office/drawing/2014/main" id="{52E2BAEE-A627-4B34-9E0D-9C0B999D2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9701" y="2736875"/>
              <a:ext cx="800100" cy="522288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547C1729-7A12-4EAA-A3D2-E587D4C68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5001" y="3309963"/>
              <a:ext cx="187325" cy="32702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478F5D1C-198F-4C2C-B75A-68080B99B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876" y="2189188"/>
              <a:ext cx="376238" cy="460375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6014C94A-10DB-4073-BA9B-E8D65E7FD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3776" y="2673375"/>
              <a:ext cx="569913" cy="571500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747F6FF2-5E87-4AD5-BEB7-2E4FC08C37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5451" y="3409975"/>
              <a:ext cx="642938" cy="487363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44C3937B-DC66-4AC3-A8EA-5DC439EBB54B}"/>
                </a:ext>
              </a:extLst>
            </p:cNvPr>
            <p:cNvSpPr/>
            <p:nvPr/>
          </p:nvSpPr>
          <p:spPr bwMode="auto">
            <a:xfrm>
              <a:off x="8306439" y="2695600"/>
              <a:ext cx="214313" cy="160338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B22EC2A5-DB39-4F8E-9C85-B17ADF00BD27}"/>
                </a:ext>
              </a:extLst>
            </p:cNvPr>
            <p:cNvSpPr/>
            <p:nvPr/>
          </p:nvSpPr>
          <p:spPr bwMode="auto">
            <a:xfrm>
              <a:off x="8401689" y="2654325"/>
              <a:ext cx="58738" cy="7302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4A25CF32-4F7B-4F3D-9D69-774EF8DA9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8314" y="3991000"/>
              <a:ext cx="225425" cy="312738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40CE4ACE-11A8-4F0F-8CC0-FA42A02E6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0276" y="2387625"/>
              <a:ext cx="282575" cy="309563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02FF7C8F-73B9-4A9D-B17F-302A9A004D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7401" y="1971700"/>
              <a:ext cx="427038" cy="614363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2" name="Freeform 82">
              <a:extLst>
                <a:ext uri="{FF2B5EF4-FFF2-40B4-BE49-F238E27FC236}">
                  <a16:creationId xmlns:a16="http://schemas.microsoft.com/office/drawing/2014/main" id="{562E10CE-737D-41C4-A710-E8E16EF165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01" y="1884388"/>
              <a:ext cx="246063" cy="217488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1468F600-7E28-4806-9342-905AA6F88B0A}"/>
                </a:ext>
              </a:extLst>
            </p:cNvPr>
            <p:cNvSpPr/>
            <p:nvPr/>
          </p:nvSpPr>
          <p:spPr bwMode="auto">
            <a:xfrm>
              <a:off x="8165151" y="2014563"/>
              <a:ext cx="107950" cy="68263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51A65727-943B-4664-B926-E4C053BAEAAD}"/>
                </a:ext>
              </a:extLst>
            </p:cNvPr>
            <p:cNvSpPr/>
            <p:nvPr/>
          </p:nvSpPr>
          <p:spPr bwMode="auto">
            <a:xfrm>
              <a:off x="8096889" y="2024088"/>
              <a:ext cx="146050" cy="88900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84BA3803-6AAA-41AC-BEBC-77AAF502C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2751" y="3182963"/>
              <a:ext cx="446088" cy="158750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35BC7DD2-4B5C-43BB-A518-EF167060395A}"/>
                </a:ext>
              </a:extLst>
            </p:cNvPr>
            <p:cNvSpPr/>
            <p:nvPr/>
          </p:nvSpPr>
          <p:spPr bwMode="auto">
            <a:xfrm>
              <a:off x="9860601" y="3592538"/>
              <a:ext cx="246063" cy="31591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4513B907-1186-49C3-ABC3-34868BBAB806}"/>
                </a:ext>
              </a:extLst>
            </p:cNvPr>
            <p:cNvSpPr/>
            <p:nvPr/>
          </p:nvSpPr>
          <p:spPr bwMode="auto">
            <a:xfrm>
              <a:off x="10000301" y="3581425"/>
              <a:ext cx="119063" cy="82550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8" name="Freeform 88">
              <a:extLst>
                <a:ext uri="{FF2B5EF4-FFF2-40B4-BE49-F238E27FC236}">
                  <a16:creationId xmlns:a16="http://schemas.microsoft.com/office/drawing/2014/main" id="{53D22C66-97E0-42CC-88C9-266D0DD8056A}"/>
                </a:ext>
              </a:extLst>
            </p:cNvPr>
            <p:cNvSpPr/>
            <p:nvPr/>
          </p:nvSpPr>
          <p:spPr bwMode="auto">
            <a:xfrm>
              <a:off x="9908226" y="3646513"/>
              <a:ext cx="163513" cy="227013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69A69C27-2CF2-410C-B057-6A6E6E9D1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7226" y="2354288"/>
              <a:ext cx="222250" cy="161925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57870F9A-C04E-4DB4-8A3F-3D65487E4F9A}"/>
                </a:ext>
              </a:extLst>
            </p:cNvPr>
            <p:cNvSpPr/>
            <p:nvPr/>
          </p:nvSpPr>
          <p:spPr bwMode="auto">
            <a:xfrm>
              <a:off x="7674614" y="3414738"/>
              <a:ext cx="206375" cy="266700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91">
              <a:extLst>
                <a:ext uri="{FF2B5EF4-FFF2-40B4-BE49-F238E27FC236}">
                  <a16:creationId xmlns:a16="http://schemas.microsoft.com/office/drawing/2014/main" id="{11BEA127-3D68-4577-8866-90CF12B9F927}"/>
                </a:ext>
              </a:extLst>
            </p:cNvPr>
            <p:cNvSpPr/>
            <p:nvPr/>
          </p:nvSpPr>
          <p:spPr bwMode="auto">
            <a:xfrm>
              <a:off x="7661914" y="3405213"/>
              <a:ext cx="101600" cy="69850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E66F6072-1851-47F5-B0AB-A2B120FC69B2}"/>
                </a:ext>
              </a:extLst>
            </p:cNvPr>
            <p:cNvSpPr/>
            <p:nvPr/>
          </p:nvSpPr>
          <p:spPr bwMode="auto">
            <a:xfrm>
              <a:off x="7703189" y="3462363"/>
              <a:ext cx="139700" cy="192088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3" name="Freeform 93">
              <a:extLst>
                <a:ext uri="{FF2B5EF4-FFF2-40B4-BE49-F238E27FC236}">
                  <a16:creationId xmlns:a16="http://schemas.microsoft.com/office/drawing/2014/main" id="{EDF3C5D4-345A-4E5B-8080-37EFCC6C0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101" y="5065738"/>
              <a:ext cx="219075" cy="23971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A5B346DC-0307-4E1F-BB28-9CAAD8F6E7F1}"/>
                </a:ext>
              </a:extLst>
            </p:cNvPr>
            <p:cNvSpPr/>
            <p:nvPr/>
          </p:nvSpPr>
          <p:spPr bwMode="auto">
            <a:xfrm>
              <a:off x="8769989" y="3486175"/>
              <a:ext cx="63500" cy="60325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47A93C59-A20D-4148-B089-9CA104C6098C}"/>
                </a:ext>
              </a:extLst>
            </p:cNvPr>
            <p:cNvSpPr/>
            <p:nvPr/>
          </p:nvSpPr>
          <p:spPr bwMode="auto">
            <a:xfrm>
              <a:off x="8755701" y="3303613"/>
              <a:ext cx="58738" cy="196850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E7BC4A95-A86A-478E-801C-3D23F5C4E4E6}"/>
                </a:ext>
              </a:extLst>
            </p:cNvPr>
            <p:cNvSpPr/>
            <p:nvPr/>
          </p:nvSpPr>
          <p:spPr bwMode="auto">
            <a:xfrm>
              <a:off x="8796976" y="3335363"/>
              <a:ext cx="127000" cy="169863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id="{E4731A9E-FD06-4001-A0B6-A9000989AD3A}"/>
                </a:ext>
              </a:extLst>
            </p:cNvPr>
            <p:cNvSpPr/>
            <p:nvPr/>
          </p:nvSpPr>
          <p:spPr bwMode="auto">
            <a:xfrm>
              <a:off x="8785864" y="3532213"/>
              <a:ext cx="15875" cy="31750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98">
              <a:extLst>
                <a:ext uri="{FF2B5EF4-FFF2-40B4-BE49-F238E27FC236}">
                  <a16:creationId xmlns:a16="http://schemas.microsoft.com/office/drawing/2014/main" id="{11854D80-132F-42FC-9084-D92FB4B7AE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5064" y="1924075"/>
              <a:ext cx="220663" cy="23653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15" name="椭圆 114">
            <a:extLst>
              <a:ext uri="{FF2B5EF4-FFF2-40B4-BE49-F238E27FC236}">
                <a16:creationId xmlns:a16="http://schemas.microsoft.com/office/drawing/2014/main" id="{39F8AAA2-73A0-4F37-9C17-25EB1A3468EB}"/>
              </a:ext>
            </a:extLst>
          </p:cNvPr>
          <p:cNvSpPr/>
          <p:nvPr/>
        </p:nvSpPr>
        <p:spPr>
          <a:xfrm>
            <a:off x="8204934" y="5485746"/>
            <a:ext cx="3807013" cy="1179735"/>
          </a:xfrm>
          <a:prstGeom prst="ellipse">
            <a:avLst/>
          </a:prstGeom>
          <a:gradFill flip="none" rotWithShape="1">
            <a:gsLst>
              <a:gs pos="47000">
                <a:srgbClr val="747474">
                  <a:alpha val="15000"/>
                </a:srgbClr>
              </a:gs>
              <a:gs pos="0">
                <a:schemeClr val="tx1">
                  <a:alpha val="23000"/>
                </a:schemeClr>
              </a:gs>
              <a:gs pos="100000">
                <a:srgbClr val="E8E8E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932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2032300" y="1768406"/>
            <a:ext cx="8192775" cy="3489342"/>
          </a:xfrm>
          <a:prstGeom prst="rect">
            <a:avLst/>
          </a:prstGeom>
          <a:noFill/>
          <a:ln w="107950"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35819" y="3598296"/>
            <a:ext cx="492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岭回归分析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8438" y="2060382"/>
            <a:ext cx="19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240" dirty="0">
                <a:solidFill>
                  <a:srgbClr val="222222"/>
                </a:solidFill>
                <a:latin typeface="Impact" panose="020B0806030902050204" pitchFamily="34" charset="0"/>
                <a:ea typeface="华文琥珀" panose="02010800040101010101" pitchFamily="2" charset="-122"/>
                <a:cs typeface="Arial" panose="020B0604020202020204" pitchFamily="34" charset="0"/>
              </a:rPr>
              <a:t>04</a:t>
            </a:r>
            <a:endParaRPr lang="zh-CN" altLang="en-US" sz="8000" spc="240" dirty="0">
              <a:solidFill>
                <a:srgbClr val="222222"/>
              </a:solidFill>
              <a:latin typeface="Impact" panose="020B0806030902050204" pitchFamily="34" charset="0"/>
              <a:ea typeface="华文琥珀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68915"/>
      </p:ext>
    </p:extLst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328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岭回归分析去除多重共线性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0481D4-3535-4185-B1F2-95F3AE80145B}"/>
              </a:ext>
            </a:extLst>
          </p:cNvPr>
          <p:cNvSpPr txBox="1"/>
          <p:nvPr/>
        </p:nvSpPr>
        <p:spPr>
          <a:xfrm>
            <a:off x="1397523" y="1052123"/>
            <a:ext cx="939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计算出的相关性数据导入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进行热力图绘制，导入岭回归类库，进行岭回归分析，为了避免多重共线性的干扰，删除相关系数为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的数据列。</a:t>
            </a: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337999FE-CA2F-4DDF-89DB-0B45A258B61A}"/>
              </a:ext>
            </a:extLst>
          </p:cNvPr>
          <p:cNvSpPr>
            <a:spLocks noEditPoints="1"/>
          </p:cNvSpPr>
          <p:nvPr/>
        </p:nvSpPr>
        <p:spPr bwMode="auto">
          <a:xfrm>
            <a:off x="10521083" y="5297893"/>
            <a:ext cx="1369361" cy="1288534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9ABB81-D43E-4589-9DD3-76202ADBCA84}"/>
              </a:ext>
            </a:extLst>
          </p:cNvPr>
          <p:cNvSpPr txBox="1"/>
          <p:nvPr/>
        </p:nvSpPr>
        <p:spPr>
          <a:xfrm>
            <a:off x="1062806" y="4836228"/>
            <a:ext cx="1054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相关系数不为零的列为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列，后面外面将用这些列进行预测。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93F348-9A7E-499A-937C-F0E1F030A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25748"/>
            <a:ext cx="12192000" cy="17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2032300" y="1768406"/>
            <a:ext cx="8192775" cy="3489342"/>
          </a:xfrm>
          <a:prstGeom prst="rect">
            <a:avLst/>
          </a:prstGeom>
          <a:noFill/>
          <a:ln w="107950"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35819" y="3598296"/>
            <a:ext cx="492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神经网络预测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8438" y="2060382"/>
            <a:ext cx="19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240" dirty="0">
                <a:solidFill>
                  <a:srgbClr val="222222"/>
                </a:solidFill>
                <a:latin typeface="Impact" panose="020B0806030902050204" pitchFamily="34" charset="0"/>
                <a:ea typeface="华文琥珀" panose="02010800040101010101" pitchFamily="2" charset="-122"/>
                <a:cs typeface="Arial" panose="020B0604020202020204" pitchFamily="34" charset="0"/>
              </a:rPr>
              <a:t>05</a:t>
            </a:r>
            <a:endParaRPr lang="zh-CN" altLang="en-US" sz="8000" spc="240" dirty="0">
              <a:solidFill>
                <a:srgbClr val="222222"/>
              </a:solidFill>
              <a:latin typeface="Impact" panose="020B0806030902050204" pitchFamily="34" charset="0"/>
              <a:ea typeface="华文琥珀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2408"/>
      </p:ext>
    </p:extLst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14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结果及分析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286EB7-A325-4015-BADC-401AAECFA040}"/>
              </a:ext>
            </a:extLst>
          </p:cNvPr>
          <p:cNvSpPr txBox="1"/>
          <p:nvPr/>
        </p:nvSpPr>
        <p:spPr>
          <a:xfrm>
            <a:off x="1142349" y="1276407"/>
            <a:ext cx="9796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为了方便预测，我们在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中首先对数据进行标准化，格式化输入、输出，多次训练，取误差最小的一次训练结果进行保存。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输出平均绝对误差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，均方根误差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R^2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结果如下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1FF379F-3256-4985-961C-C9C31B0EF6F1}"/>
              </a:ext>
            </a:extLst>
          </p:cNvPr>
          <p:cNvGrpSpPr/>
          <p:nvPr/>
        </p:nvGrpSpPr>
        <p:grpSpPr>
          <a:xfrm>
            <a:off x="9898711" y="3283085"/>
            <a:ext cx="1746192" cy="2566004"/>
            <a:chOff x="7120576" y="1406550"/>
            <a:chExt cx="3357563" cy="4933890"/>
          </a:xfrm>
        </p:grpSpPr>
        <p:sp>
          <p:nvSpPr>
            <p:cNvPr id="228" name="Freeform 6">
              <a:extLst>
                <a:ext uri="{FF2B5EF4-FFF2-40B4-BE49-F238E27FC236}">
                  <a16:creationId xmlns:a16="http://schemas.microsoft.com/office/drawing/2014/main" id="{3C6A0E0A-56F4-4CBF-A2C2-55DAE94A5EED}"/>
                </a:ext>
              </a:extLst>
            </p:cNvPr>
            <p:cNvSpPr/>
            <p:nvPr/>
          </p:nvSpPr>
          <p:spPr bwMode="auto">
            <a:xfrm flipH="1">
              <a:off x="8338726" y="5938230"/>
              <a:ext cx="893867" cy="192303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350"/>
            </a:p>
          </p:txBody>
        </p:sp>
        <p:sp>
          <p:nvSpPr>
            <p:cNvPr id="229" name="Freeform 24">
              <a:extLst>
                <a:ext uri="{FF2B5EF4-FFF2-40B4-BE49-F238E27FC236}">
                  <a16:creationId xmlns:a16="http://schemas.microsoft.com/office/drawing/2014/main" id="{D2E2032E-F423-4B9A-8944-16788701DF7C}"/>
                </a:ext>
              </a:extLst>
            </p:cNvPr>
            <p:cNvSpPr/>
            <p:nvPr/>
          </p:nvSpPr>
          <p:spPr>
            <a:xfrm flipH="1">
              <a:off x="8104439" y="5541054"/>
              <a:ext cx="1362439" cy="397176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0" name="Freeform 25">
              <a:extLst>
                <a:ext uri="{FF2B5EF4-FFF2-40B4-BE49-F238E27FC236}">
                  <a16:creationId xmlns:a16="http://schemas.microsoft.com/office/drawing/2014/main" id="{7B8197FF-C98A-4E86-8A2F-0FF068648999}"/>
                </a:ext>
              </a:extLst>
            </p:cNvPr>
            <p:cNvSpPr/>
            <p:nvPr/>
          </p:nvSpPr>
          <p:spPr>
            <a:xfrm flipH="1">
              <a:off x="8481777" y="6210698"/>
              <a:ext cx="607766" cy="129742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1" name="Freeform 5">
              <a:extLst>
                <a:ext uri="{FF2B5EF4-FFF2-40B4-BE49-F238E27FC236}">
                  <a16:creationId xmlns:a16="http://schemas.microsoft.com/office/drawing/2014/main" id="{33C571C0-7D8F-4874-A1FE-A082FC75CBC0}"/>
                </a:ext>
              </a:extLst>
            </p:cNvPr>
            <p:cNvSpPr/>
            <p:nvPr/>
          </p:nvSpPr>
          <p:spPr bwMode="auto">
            <a:xfrm>
              <a:off x="8676326" y="4773638"/>
              <a:ext cx="177800" cy="525463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Freeform 6">
              <a:extLst>
                <a:ext uri="{FF2B5EF4-FFF2-40B4-BE49-F238E27FC236}">
                  <a16:creationId xmlns:a16="http://schemas.microsoft.com/office/drawing/2014/main" id="{BEA650AF-14FF-4DD1-A045-0D6F6B9ECB3B}"/>
                </a:ext>
              </a:extLst>
            </p:cNvPr>
            <p:cNvSpPr/>
            <p:nvPr/>
          </p:nvSpPr>
          <p:spPr bwMode="auto">
            <a:xfrm>
              <a:off x="8727126" y="4679975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Freeform 7">
              <a:extLst>
                <a:ext uri="{FF2B5EF4-FFF2-40B4-BE49-F238E27FC236}">
                  <a16:creationId xmlns:a16="http://schemas.microsoft.com/office/drawing/2014/main" id="{19AA29D6-8D5B-4B50-9087-78582E4F8985}"/>
                </a:ext>
              </a:extLst>
            </p:cNvPr>
            <p:cNvSpPr/>
            <p:nvPr/>
          </p:nvSpPr>
          <p:spPr bwMode="auto">
            <a:xfrm>
              <a:off x="8711251" y="4738713"/>
              <a:ext cx="152400" cy="147638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Freeform 8">
              <a:extLst>
                <a:ext uri="{FF2B5EF4-FFF2-40B4-BE49-F238E27FC236}">
                  <a16:creationId xmlns:a16="http://schemas.microsoft.com/office/drawing/2014/main" id="{5315629C-9E5A-466D-BFCC-91FA8745CD0F}"/>
                </a:ext>
              </a:extLst>
            </p:cNvPr>
            <p:cNvSpPr/>
            <p:nvPr/>
          </p:nvSpPr>
          <p:spPr bwMode="auto">
            <a:xfrm>
              <a:off x="8700139" y="5280050"/>
              <a:ext cx="46038" cy="7620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Freeform 9">
              <a:extLst>
                <a:ext uri="{FF2B5EF4-FFF2-40B4-BE49-F238E27FC236}">
                  <a16:creationId xmlns:a16="http://schemas.microsoft.com/office/drawing/2014/main" id="{43063E1C-9548-462A-BEC6-E51B86AD098B}"/>
                </a:ext>
              </a:extLst>
            </p:cNvPr>
            <p:cNvSpPr/>
            <p:nvPr/>
          </p:nvSpPr>
          <p:spPr bwMode="auto">
            <a:xfrm>
              <a:off x="8860476" y="4772050"/>
              <a:ext cx="176213" cy="525463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1901159D-8955-46A2-9836-6F8372039982}"/>
                </a:ext>
              </a:extLst>
            </p:cNvPr>
            <p:cNvSpPr/>
            <p:nvPr/>
          </p:nvSpPr>
          <p:spPr bwMode="auto">
            <a:xfrm>
              <a:off x="8909689" y="4675213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Freeform 11">
              <a:extLst>
                <a:ext uri="{FF2B5EF4-FFF2-40B4-BE49-F238E27FC236}">
                  <a16:creationId xmlns:a16="http://schemas.microsoft.com/office/drawing/2014/main" id="{11762E3B-9EE7-418F-BF46-FC4B884081A7}"/>
                </a:ext>
              </a:extLst>
            </p:cNvPr>
            <p:cNvSpPr/>
            <p:nvPr/>
          </p:nvSpPr>
          <p:spPr bwMode="auto">
            <a:xfrm>
              <a:off x="8895401" y="4737125"/>
              <a:ext cx="152400" cy="146050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3611C956-86A4-4EBE-BBB8-2F11E677A79B}"/>
                </a:ext>
              </a:extLst>
            </p:cNvPr>
            <p:cNvSpPr/>
            <p:nvPr/>
          </p:nvSpPr>
          <p:spPr bwMode="auto">
            <a:xfrm>
              <a:off x="8884289" y="5275288"/>
              <a:ext cx="46038" cy="7620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Freeform 13">
              <a:extLst>
                <a:ext uri="{FF2B5EF4-FFF2-40B4-BE49-F238E27FC236}">
                  <a16:creationId xmlns:a16="http://schemas.microsoft.com/office/drawing/2014/main" id="{DB50FF8C-D527-48E7-83DA-FFA9EA6F648B}"/>
                </a:ext>
              </a:extLst>
            </p:cNvPr>
            <p:cNvSpPr/>
            <p:nvPr/>
          </p:nvSpPr>
          <p:spPr bwMode="auto">
            <a:xfrm>
              <a:off x="9020814" y="4775225"/>
              <a:ext cx="41275" cy="266700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40" name="Group 123">
              <a:extLst>
                <a:ext uri="{FF2B5EF4-FFF2-40B4-BE49-F238E27FC236}">
                  <a16:creationId xmlns:a16="http://schemas.microsoft.com/office/drawing/2014/main" id="{1AC4CE41-0AE1-4864-A490-30A03A65C755}"/>
                </a:ext>
              </a:extLst>
            </p:cNvPr>
            <p:cNvGrpSpPr/>
            <p:nvPr/>
          </p:nvGrpSpPr>
          <p:grpSpPr>
            <a:xfrm>
              <a:off x="7785739" y="4652593"/>
              <a:ext cx="817563" cy="620713"/>
              <a:chOff x="7170738" y="4168775"/>
              <a:chExt cx="817563" cy="620713"/>
            </a:xfrm>
            <a:solidFill>
              <a:srgbClr val="0170C1"/>
            </a:solidFill>
          </p:grpSpPr>
          <p:sp>
            <p:nvSpPr>
              <p:cNvPr id="322" name="Freeform 14">
                <a:extLst>
                  <a:ext uri="{FF2B5EF4-FFF2-40B4-BE49-F238E27FC236}">
                    <a16:creationId xmlns:a16="http://schemas.microsoft.com/office/drawing/2014/main" id="{FEBFF3C7-2787-4EE9-BF9B-F5B702A39897}"/>
                  </a:ext>
                </a:extLst>
              </p:cNvPr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3" name="Rectangle 15">
                <a:extLst>
                  <a:ext uri="{FF2B5EF4-FFF2-40B4-BE49-F238E27FC236}">
                    <a16:creationId xmlns:a16="http://schemas.microsoft.com/office/drawing/2014/main" id="{F2CF88B4-B1ED-4403-8629-AE6296DF8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4" name="Oval 16">
                <a:extLst>
                  <a:ext uri="{FF2B5EF4-FFF2-40B4-BE49-F238E27FC236}">
                    <a16:creationId xmlns:a16="http://schemas.microsoft.com/office/drawing/2014/main" id="{0266D49A-3AE7-4B38-A13F-A48FEEF20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5" name="Freeform 17">
                <a:extLst>
                  <a:ext uri="{FF2B5EF4-FFF2-40B4-BE49-F238E27FC236}">
                    <a16:creationId xmlns:a16="http://schemas.microsoft.com/office/drawing/2014/main" id="{2C78788F-E209-434B-8B87-9E96E4F85A49}"/>
                  </a:ext>
                </a:extLst>
              </p:cNvPr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6" name="Freeform 18">
                <a:extLst>
                  <a:ext uri="{FF2B5EF4-FFF2-40B4-BE49-F238E27FC236}">
                    <a16:creationId xmlns:a16="http://schemas.microsoft.com/office/drawing/2014/main" id="{8A8076E9-60A6-46DA-9DB3-DE4C2E0EF2A0}"/>
                  </a:ext>
                </a:extLst>
              </p:cNvPr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7" name="Freeform 19">
                <a:extLst>
                  <a:ext uri="{FF2B5EF4-FFF2-40B4-BE49-F238E27FC236}">
                    <a16:creationId xmlns:a16="http://schemas.microsoft.com/office/drawing/2014/main" id="{ADCC38D8-6BCE-4664-8E33-61A106483DBF}"/>
                  </a:ext>
                </a:extLst>
              </p:cNvPr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41" name="Freeform 20">
              <a:extLst>
                <a:ext uri="{FF2B5EF4-FFF2-40B4-BE49-F238E27FC236}">
                  <a16:creationId xmlns:a16="http://schemas.microsoft.com/office/drawing/2014/main" id="{66F1B666-E2D2-4ADC-9854-C634EA4FC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0576" y="2533675"/>
              <a:ext cx="477838" cy="503238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Oval 21">
              <a:extLst>
                <a:ext uri="{FF2B5EF4-FFF2-40B4-BE49-F238E27FC236}">
                  <a16:creationId xmlns:a16="http://schemas.microsoft.com/office/drawing/2014/main" id="{A6719E86-B9FF-4C32-98BC-872AEBA8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0164" y="2416200"/>
              <a:ext cx="141288" cy="141288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Freeform 22">
              <a:extLst>
                <a:ext uri="{FF2B5EF4-FFF2-40B4-BE49-F238E27FC236}">
                  <a16:creationId xmlns:a16="http://schemas.microsoft.com/office/drawing/2014/main" id="{13B147AC-631C-45D6-A7E0-01ECAB89B50E}"/>
                </a:ext>
              </a:extLst>
            </p:cNvPr>
            <p:cNvSpPr/>
            <p:nvPr/>
          </p:nvSpPr>
          <p:spPr bwMode="auto">
            <a:xfrm>
              <a:off x="10220964" y="2520975"/>
              <a:ext cx="222250" cy="463550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23">
              <a:extLst>
                <a:ext uri="{FF2B5EF4-FFF2-40B4-BE49-F238E27FC236}">
                  <a16:creationId xmlns:a16="http://schemas.microsoft.com/office/drawing/2014/main" id="{098236F9-F9B5-4C3C-A7CC-8682626CC1CB}"/>
                </a:ext>
              </a:extLst>
            </p:cNvPr>
            <p:cNvSpPr/>
            <p:nvPr/>
          </p:nvSpPr>
          <p:spPr bwMode="auto">
            <a:xfrm>
              <a:off x="10025701" y="2520975"/>
              <a:ext cx="238125" cy="45720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24">
              <a:extLst>
                <a:ext uri="{FF2B5EF4-FFF2-40B4-BE49-F238E27FC236}">
                  <a16:creationId xmlns:a16="http://schemas.microsoft.com/office/drawing/2014/main" id="{D52971DE-1ADF-45E4-8758-E2829B940F57}"/>
                </a:ext>
              </a:extLst>
            </p:cNvPr>
            <p:cNvSpPr/>
            <p:nvPr/>
          </p:nvSpPr>
          <p:spPr bwMode="auto">
            <a:xfrm>
              <a:off x="10233664" y="2365400"/>
              <a:ext cx="25400" cy="79375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25">
              <a:extLst>
                <a:ext uri="{FF2B5EF4-FFF2-40B4-BE49-F238E27FC236}">
                  <a16:creationId xmlns:a16="http://schemas.microsoft.com/office/drawing/2014/main" id="{4DD15B68-B558-45FF-B38B-9C3C68320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7014" y="2024088"/>
              <a:ext cx="225425" cy="60960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26">
              <a:extLst>
                <a:ext uri="{FF2B5EF4-FFF2-40B4-BE49-F238E27FC236}">
                  <a16:creationId xmlns:a16="http://schemas.microsoft.com/office/drawing/2014/main" id="{27411307-168C-4ABE-9605-20CA26C79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3339" y="2216175"/>
              <a:ext cx="611188" cy="223838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27">
              <a:extLst>
                <a:ext uri="{FF2B5EF4-FFF2-40B4-BE49-F238E27FC236}">
                  <a16:creationId xmlns:a16="http://schemas.microsoft.com/office/drawing/2014/main" id="{0A8E837C-D6C5-4CC0-B31A-B0F33653B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28">
              <a:extLst>
                <a:ext uri="{FF2B5EF4-FFF2-40B4-BE49-F238E27FC236}">
                  <a16:creationId xmlns:a16="http://schemas.microsoft.com/office/drawing/2014/main" id="{4C1803B3-9F83-4C3D-9ACD-1A5560FC1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Oval 29">
              <a:extLst>
                <a:ext uri="{FF2B5EF4-FFF2-40B4-BE49-F238E27FC236}">
                  <a16:creationId xmlns:a16="http://schemas.microsoft.com/office/drawing/2014/main" id="{F8265496-2C93-4F30-81BA-883075B79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3689" y="2281263"/>
              <a:ext cx="93663" cy="93663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30">
              <a:extLst>
                <a:ext uri="{FF2B5EF4-FFF2-40B4-BE49-F238E27FC236}">
                  <a16:creationId xmlns:a16="http://schemas.microsoft.com/office/drawing/2014/main" id="{86B221F9-18D8-44FE-A504-F3C08BBE6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2826" y="1851050"/>
              <a:ext cx="257175" cy="487363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Rectangle 31">
              <a:extLst>
                <a:ext uri="{FF2B5EF4-FFF2-40B4-BE49-F238E27FC236}">
                  <a16:creationId xmlns:a16="http://schemas.microsoft.com/office/drawing/2014/main" id="{3BE7746C-91FD-4269-9426-1757433F9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4239" y="1849463"/>
              <a:ext cx="65088" cy="474663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32">
              <a:extLst>
                <a:ext uri="{FF2B5EF4-FFF2-40B4-BE49-F238E27FC236}">
                  <a16:creationId xmlns:a16="http://schemas.microsoft.com/office/drawing/2014/main" id="{765AF7BF-FC19-4203-971D-4AEA23024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6039" y="4240238"/>
              <a:ext cx="561975" cy="411163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54" name="Group 127">
              <a:extLst>
                <a:ext uri="{FF2B5EF4-FFF2-40B4-BE49-F238E27FC236}">
                  <a16:creationId xmlns:a16="http://schemas.microsoft.com/office/drawing/2014/main" id="{22BDE4AA-05A2-4BEB-AADE-A410DE3483A7}"/>
                </a:ext>
              </a:extLst>
            </p:cNvPr>
            <p:cNvGrpSpPr/>
            <p:nvPr/>
          </p:nvGrpSpPr>
          <p:grpSpPr>
            <a:xfrm>
              <a:off x="9225601" y="4651400"/>
              <a:ext cx="508001" cy="654050"/>
              <a:chOff x="8610600" y="4127500"/>
              <a:chExt cx="508001" cy="654050"/>
            </a:xfrm>
            <a:solidFill>
              <a:srgbClr val="0170C1"/>
            </a:solidFill>
          </p:grpSpPr>
          <p:sp>
            <p:nvSpPr>
              <p:cNvPr id="314" name="Freeform 33">
                <a:extLst>
                  <a:ext uri="{FF2B5EF4-FFF2-40B4-BE49-F238E27FC236}">
                    <a16:creationId xmlns:a16="http://schemas.microsoft.com/office/drawing/2014/main" id="{8DCC3AE4-553F-4782-A2E7-D1A180C1DA86}"/>
                  </a:ext>
                </a:extLst>
              </p:cNvPr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5" name="Freeform 34">
                <a:extLst>
                  <a:ext uri="{FF2B5EF4-FFF2-40B4-BE49-F238E27FC236}">
                    <a16:creationId xmlns:a16="http://schemas.microsoft.com/office/drawing/2014/main" id="{432B410B-1DDC-47ED-9282-1167EE3008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6" name="Freeform 35">
                <a:extLst>
                  <a:ext uri="{FF2B5EF4-FFF2-40B4-BE49-F238E27FC236}">
                    <a16:creationId xmlns:a16="http://schemas.microsoft.com/office/drawing/2014/main" id="{3B3B9534-7053-4F0C-BD64-A78852413FFC}"/>
                  </a:ext>
                </a:extLst>
              </p:cNvPr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7" name="Freeform 36">
                <a:extLst>
                  <a:ext uri="{FF2B5EF4-FFF2-40B4-BE49-F238E27FC236}">
                    <a16:creationId xmlns:a16="http://schemas.microsoft.com/office/drawing/2014/main" id="{09BBC833-BD10-40BB-8E84-BABF3E55424F}"/>
                  </a:ext>
                </a:extLst>
              </p:cNvPr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8" name="Freeform 37">
                <a:extLst>
                  <a:ext uri="{FF2B5EF4-FFF2-40B4-BE49-F238E27FC236}">
                    <a16:creationId xmlns:a16="http://schemas.microsoft.com/office/drawing/2014/main" id="{1FFC6F8B-5D20-4CD4-BAA5-EFE7B0B566E0}"/>
                  </a:ext>
                </a:extLst>
              </p:cNvPr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9" name="Freeform 38">
                <a:extLst>
                  <a:ext uri="{FF2B5EF4-FFF2-40B4-BE49-F238E27FC236}">
                    <a16:creationId xmlns:a16="http://schemas.microsoft.com/office/drawing/2014/main" id="{69B55E7A-B4F6-4BFB-8430-440AD3AD3986}"/>
                  </a:ext>
                </a:extLst>
              </p:cNvPr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0" name="Freeform 39">
                <a:extLst>
                  <a:ext uri="{FF2B5EF4-FFF2-40B4-BE49-F238E27FC236}">
                    <a16:creationId xmlns:a16="http://schemas.microsoft.com/office/drawing/2014/main" id="{A4A852ED-7FB2-44A7-A7FB-0A5863E28F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1" name="Freeform 40">
                <a:extLst>
                  <a:ext uri="{FF2B5EF4-FFF2-40B4-BE49-F238E27FC236}">
                    <a16:creationId xmlns:a16="http://schemas.microsoft.com/office/drawing/2014/main" id="{FE74C568-C826-4DA3-B1E5-21FFB5A657DD}"/>
                  </a:ext>
                </a:extLst>
              </p:cNvPr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55" name="Freeform 41">
              <a:extLst>
                <a:ext uri="{FF2B5EF4-FFF2-40B4-BE49-F238E27FC236}">
                  <a16:creationId xmlns:a16="http://schemas.microsoft.com/office/drawing/2014/main" id="{62021E45-6004-4027-8F82-A081BDE28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46289" y="3991000"/>
              <a:ext cx="428625" cy="390525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42">
              <a:extLst>
                <a:ext uri="{FF2B5EF4-FFF2-40B4-BE49-F238E27FC236}">
                  <a16:creationId xmlns:a16="http://schemas.microsoft.com/office/drawing/2014/main" id="{4575BA3D-B9A1-492E-97B6-6665631A5A6D}"/>
                </a:ext>
              </a:extLst>
            </p:cNvPr>
            <p:cNvSpPr/>
            <p:nvPr/>
          </p:nvSpPr>
          <p:spPr bwMode="auto">
            <a:xfrm>
              <a:off x="9757414" y="4351363"/>
              <a:ext cx="92075" cy="198438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43">
              <a:extLst>
                <a:ext uri="{FF2B5EF4-FFF2-40B4-BE49-F238E27FC236}">
                  <a16:creationId xmlns:a16="http://schemas.microsoft.com/office/drawing/2014/main" id="{6CA78477-80E5-4202-BEA4-01DE282159E8}"/>
                </a:ext>
              </a:extLst>
            </p:cNvPr>
            <p:cNvSpPr/>
            <p:nvPr/>
          </p:nvSpPr>
          <p:spPr bwMode="auto">
            <a:xfrm>
              <a:off x="9719314" y="4411688"/>
              <a:ext cx="130175" cy="268288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44">
              <a:extLst>
                <a:ext uri="{FF2B5EF4-FFF2-40B4-BE49-F238E27FC236}">
                  <a16:creationId xmlns:a16="http://schemas.microsoft.com/office/drawing/2014/main" id="{18DE6BB9-D37A-4D6F-B6F1-EE9701643585}"/>
                </a:ext>
              </a:extLst>
            </p:cNvPr>
            <p:cNvSpPr/>
            <p:nvPr/>
          </p:nvSpPr>
          <p:spPr bwMode="auto">
            <a:xfrm>
              <a:off x="8530276" y="1406550"/>
              <a:ext cx="523875" cy="479425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F4B13B6E-F987-4A7C-B510-0538E0AE7B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4701" y="4067200"/>
              <a:ext cx="638175" cy="528638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7E5D0E44-BD29-4696-813A-F7AA8A4B4E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3414" y="3014688"/>
              <a:ext cx="819150" cy="955675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431FB372-E266-4524-BC69-CF1D54B3A8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4126" y="3294088"/>
              <a:ext cx="354013" cy="695325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9333DE6C-6BAD-473A-82C9-E2B02F5D5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9051" y="3382988"/>
              <a:ext cx="579438" cy="57943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49">
              <a:extLst>
                <a:ext uri="{FF2B5EF4-FFF2-40B4-BE49-F238E27FC236}">
                  <a16:creationId xmlns:a16="http://schemas.microsoft.com/office/drawing/2014/main" id="{646C1E43-A013-43C5-A6BD-992F6223D44A}"/>
                </a:ext>
              </a:extLst>
            </p:cNvPr>
            <p:cNvSpPr/>
            <p:nvPr/>
          </p:nvSpPr>
          <p:spPr bwMode="auto">
            <a:xfrm>
              <a:off x="8995414" y="3567138"/>
              <a:ext cx="288925" cy="15240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64" name="Group 126">
              <a:extLst>
                <a:ext uri="{FF2B5EF4-FFF2-40B4-BE49-F238E27FC236}">
                  <a16:creationId xmlns:a16="http://schemas.microsoft.com/office/drawing/2014/main" id="{4FDFABF3-773B-4F27-89F6-2D0DCECBF91F}"/>
                </a:ext>
              </a:extLst>
            </p:cNvPr>
            <p:cNvGrpSpPr/>
            <p:nvPr/>
          </p:nvGrpSpPr>
          <p:grpSpPr>
            <a:xfrm>
              <a:off x="9120826" y="4129113"/>
              <a:ext cx="454025" cy="431800"/>
              <a:chOff x="8505825" y="3605213"/>
              <a:chExt cx="454025" cy="431800"/>
            </a:xfrm>
            <a:solidFill>
              <a:srgbClr val="00B0F0"/>
            </a:solidFill>
          </p:grpSpPr>
          <p:sp>
            <p:nvSpPr>
              <p:cNvPr id="312" name="Freeform 50">
                <a:extLst>
                  <a:ext uri="{FF2B5EF4-FFF2-40B4-BE49-F238E27FC236}">
                    <a16:creationId xmlns:a16="http://schemas.microsoft.com/office/drawing/2014/main" id="{EBF0FD07-921C-4085-8B36-A2326AD1B828}"/>
                  </a:ext>
                </a:extLst>
              </p:cNvPr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3" name="Freeform 51">
                <a:extLst>
                  <a:ext uri="{FF2B5EF4-FFF2-40B4-BE49-F238E27FC236}">
                    <a16:creationId xmlns:a16="http://schemas.microsoft.com/office/drawing/2014/main" id="{511D0751-3712-45A5-85E7-4519853E3599}"/>
                  </a:ext>
                </a:extLst>
              </p:cNvPr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65" name="Freeform 52">
              <a:extLst>
                <a:ext uri="{FF2B5EF4-FFF2-40B4-BE49-F238E27FC236}">
                  <a16:creationId xmlns:a16="http://schemas.microsoft.com/office/drawing/2014/main" id="{2629E8AC-A41E-46FD-98FC-F9AAC4DFEACC}"/>
                </a:ext>
              </a:extLst>
            </p:cNvPr>
            <p:cNvSpPr/>
            <p:nvPr/>
          </p:nvSpPr>
          <p:spPr bwMode="auto">
            <a:xfrm>
              <a:off x="7720651" y="1558950"/>
              <a:ext cx="679450" cy="55245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53">
              <a:extLst>
                <a:ext uri="{FF2B5EF4-FFF2-40B4-BE49-F238E27FC236}">
                  <a16:creationId xmlns:a16="http://schemas.microsoft.com/office/drawing/2014/main" id="{204FBECB-65E4-4F09-B3A5-F6389AE39032}"/>
                </a:ext>
              </a:extLst>
            </p:cNvPr>
            <p:cNvSpPr/>
            <p:nvPr/>
          </p:nvSpPr>
          <p:spPr bwMode="auto">
            <a:xfrm>
              <a:off x="8236589" y="1528788"/>
              <a:ext cx="187325" cy="257175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54">
              <a:extLst>
                <a:ext uri="{FF2B5EF4-FFF2-40B4-BE49-F238E27FC236}">
                  <a16:creationId xmlns:a16="http://schemas.microsoft.com/office/drawing/2014/main" id="{061C6197-68E6-44E6-99B7-4B5CB9B13741}"/>
                </a:ext>
              </a:extLst>
            </p:cNvPr>
            <p:cNvSpPr/>
            <p:nvPr/>
          </p:nvSpPr>
          <p:spPr bwMode="auto">
            <a:xfrm>
              <a:off x="7809551" y="1705000"/>
              <a:ext cx="514350" cy="336550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55">
              <a:extLst>
                <a:ext uri="{FF2B5EF4-FFF2-40B4-BE49-F238E27FC236}">
                  <a16:creationId xmlns:a16="http://schemas.microsoft.com/office/drawing/2014/main" id="{A2738F8B-6DF9-45D0-A39F-050052F16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0451" y="2000275"/>
              <a:ext cx="296863" cy="520700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56">
              <a:extLst>
                <a:ext uri="{FF2B5EF4-FFF2-40B4-BE49-F238E27FC236}">
                  <a16:creationId xmlns:a16="http://schemas.microsoft.com/office/drawing/2014/main" id="{F2BF035F-BD34-4FE9-B46F-2EADEB2E9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0576" y="3090888"/>
              <a:ext cx="555625" cy="60483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57">
              <a:extLst>
                <a:ext uri="{FF2B5EF4-FFF2-40B4-BE49-F238E27FC236}">
                  <a16:creationId xmlns:a16="http://schemas.microsoft.com/office/drawing/2014/main" id="{BA416DF4-AC95-4358-A417-DCD9C4026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0039" y="1527200"/>
              <a:ext cx="528638" cy="5191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58">
              <a:extLst>
                <a:ext uri="{FF2B5EF4-FFF2-40B4-BE49-F238E27FC236}">
                  <a16:creationId xmlns:a16="http://schemas.microsoft.com/office/drawing/2014/main" id="{B8806F8E-5CC4-4FF6-ACFD-01AE1644A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2631" y="3692824"/>
              <a:ext cx="514350" cy="520700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2" name="Rectangle 59">
              <a:extLst>
                <a:ext uri="{FF2B5EF4-FFF2-40B4-BE49-F238E27FC236}">
                  <a16:creationId xmlns:a16="http://schemas.microsoft.com/office/drawing/2014/main" id="{BDC19BC9-42C1-4FFB-85C5-6479DFE3C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8626" y="3198838"/>
              <a:ext cx="627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3" name="Rectangle 60">
              <a:extLst>
                <a:ext uri="{FF2B5EF4-FFF2-40B4-BE49-F238E27FC236}">
                  <a16:creationId xmlns:a16="http://schemas.microsoft.com/office/drawing/2014/main" id="{BB7C59D6-20FD-49C2-8553-C4635A5D4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026" y="3135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4" name="Rectangle 61">
              <a:extLst>
                <a:ext uri="{FF2B5EF4-FFF2-40B4-BE49-F238E27FC236}">
                  <a16:creationId xmlns:a16="http://schemas.microsoft.com/office/drawing/2014/main" id="{49AFD6B4-0681-4125-A054-9BD6F2F1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039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5" name="Rectangle 62">
              <a:extLst>
                <a:ext uri="{FF2B5EF4-FFF2-40B4-BE49-F238E27FC236}">
                  <a16:creationId xmlns:a16="http://schemas.microsoft.com/office/drawing/2014/main" id="{C50F0E62-44C8-45D6-9F51-C72646444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264" y="2836888"/>
              <a:ext cx="77788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6" name="Rectangle 63">
              <a:extLst>
                <a:ext uri="{FF2B5EF4-FFF2-40B4-BE49-F238E27FC236}">
                  <a16:creationId xmlns:a16="http://schemas.microsoft.com/office/drawing/2014/main" id="{76729D51-2118-4DCF-98A6-63EA9DA0C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039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7" name="Rectangle 64">
              <a:extLst>
                <a:ext uri="{FF2B5EF4-FFF2-40B4-BE49-F238E27FC236}">
                  <a16:creationId xmlns:a16="http://schemas.microsoft.com/office/drawing/2014/main" id="{DDE0CBBF-EA3D-4B48-9556-CB2189107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776" y="3070250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8" name="Rectangle 65">
              <a:extLst>
                <a:ext uri="{FF2B5EF4-FFF2-40B4-BE49-F238E27FC236}">
                  <a16:creationId xmlns:a16="http://schemas.microsoft.com/office/drawing/2014/main" id="{8FD51A92-C75F-49C0-91DF-5B0171264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14" y="2836888"/>
              <a:ext cx="76200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9" name="Rectangle 66">
              <a:extLst>
                <a:ext uri="{FF2B5EF4-FFF2-40B4-BE49-F238E27FC236}">
                  <a16:creationId xmlns:a16="http://schemas.microsoft.com/office/drawing/2014/main" id="{27E5D13E-2170-4275-B6F5-AEA9FD0D4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776" y="2824188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0" name="Rectangle 67">
              <a:extLst>
                <a:ext uri="{FF2B5EF4-FFF2-40B4-BE49-F238E27FC236}">
                  <a16:creationId xmlns:a16="http://schemas.microsoft.com/office/drawing/2014/main" id="{B36EBE7F-0E6D-4D36-894B-01531938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476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1" name="Rectangle 68">
              <a:extLst>
                <a:ext uri="{FF2B5EF4-FFF2-40B4-BE49-F238E27FC236}">
                  <a16:creationId xmlns:a16="http://schemas.microsoft.com/office/drawing/2014/main" id="{EEB1D82F-2D29-4335-8751-AE5F7391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9114" y="2836888"/>
              <a:ext cx="79375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2" name="Rectangle 69">
              <a:extLst>
                <a:ext uri="{FF2B5EF4-FFF2-40B4-BE49-F238E27FC236}">
                  <a16:creationId xmlns:a16="http://schemas.microsoft.com/office/drawing/2014/main" id="{B631E032-0883-4B04-9065-8C12698CA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476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3" name="Rectangle 70">
              <a:extLst>
                <a:ext uri="{FF2B5EF4-FFF2-40B4-BE49-F238E27FC236}">
                  <a16:creationId xmlns:a16="http://schemas.microsoft.com/office/drawing/2014/main" id="{7F0FAB8D-4235-43D6-B170-B6A17CA9A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026" y="2754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4" name="Freeform 71">
              <a:extLst>
                <a:ext uri="{FF2B5EF4-FFF2-40B4-BE49-F238E27FC236}">
                  <a16:creationId xmlns:a16="http://schemas.microsoft.com/office/drawing/2014/main" id="{AB5E4B06-4E0B-48CF-93E4-C0E86ADBE3B3}"/>
                </a:ext>
              </a:extLst>
            </p:cNvPr>
            <p:cNvSpPr/>
            <p:nvPr/>
          </p:nvSpPr>
          <p:spPr bwMode="auto">
            <a:xfrm>
              <a:off x="9324026" y="2570188"/>
              <a:ext cx="576263" cy="18415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5" name="Freeform 72">
              <a:extLst>
                <a:ext uri="{FF2B5EF4-FFF2-40B4-BE49-F238E27FC236}">
                  <a16:creationId xmlns:a16="http://schemas.microsoft.com/office/drawing/2014/main" id="{63F552B4-A699-465C-872B-290F5833D8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9701" y="2736875"/>
              <a:ext cx="800100" cy="522288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6" name="Freeform 73">
              <a:extLst>
                <a:ext uri="{FF2B5EF4-FFF2-40B4-BE49-F238E27FC236}">
                  <a16:creationId xmlns:a16="http://schemas.microsoft.com/office/drawing/2014/main" id="{79A63425-924E-4ECF-B642-CD5AE19A17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5001" y="3309963"/>
              <a:ext cx="187325" cy="32702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7" name="Freeform 74">
              <a:extLst>
                <a:ext uri="{FF2B5EF4-FFF2-40B4-BE49-F238E27FC236}">
                  <a16:creationId xmlns:a16="http://schemas.microsoft.com/office/drawing/2014/main" id="{2D910A31-3222-4DB9-A88B-E83F598E18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876" y="2189188"/>
              <a:ext cx="376238" cy="460375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8" name="Freeform 75">
              <a:extLst>
                <a:ext uri="{FF2B5EF4-FFF2-40B4-BE49-F238E27FC236}">
                  <a16:creationId xmlns:a16="http://schemas.microsoft.com/office/drawing/2014/main" id="{99CDF7FB-4423-46F4-BF71-41645B6B5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3776" y="2673375"/>
              <a:ext cx="569913" cy="571500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9" name="Freeform 76">
              <a:extLst>
                <a:ext uri="{FF2B5EF4-FFF2-40B4-BE49-F238E27FC236}">
                  <a16:creationId xmlns:a16="http://schemas.microsoft.com/office/drawing/2014/main" id="{4DADE5E3-B005-4A8B-9F80-52B0FF67DC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5451" y="3409975"/>
              <a:ext cx="642938" cy="487363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0" name="Freeform 77">
              <a:extLst>
                <a:ext uri="{FF2B5EF4-FFF2-40B4-BE49-F238E27FC236}">
                  <a16:creationId xmlns:a16="http://schemas.microsoft.com/office/drawing/2014/main" id="{4A318236-035E-4402-944F-920F756C3219}"/>
                </a:ext>
              </a:extLst>
            </p:cNvPr>
            <p:cNvSpPr/>
            <p:nvPr/>
          </p:nvSpPr>
          <p:spPr bwMode="auto">
            <a:xfrm>
              <a:off x="8306439" y="2695600"/>
              <a:ext cx="214313" cy="160338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1" name="Freeform 78">
              <a:extLst>
                <a:ext uri="{FF2B5EF4-FFF2-40B4-BE49-F238E27FC236}">
                  <a16:creationId xmlns:a16="http://schemas.microsoft.com/office/drawing/2014/main" id="{FC8FD908-E778-4373-B526-56998557E60F}"/>
                </a:ext>
              </a:extLst>
            </p:cNvPr>
            <p:cNvSpPr/>
            <p:nvPr/>
          </p:nvSpPr>
          <p:spPr bwMode="auto">
            <a:xfrm>
              <a:off x="8401689" y="2654325"/>
              <a:ext cx="58738" cy="7302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2" name="Freeform 79">
              <a:extLst>
                <a:ext uri="{FF2B5EF4-FFF2-40B4-BE49-F238E27FC236}">
                  <a16:creationId xmlns:a16="http://schemas.microsoft.com/office/drawing/2014/main" id="{F6D48021-4FD2-487D-8237-95EDA1CBC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8314" y="3991000"/>
              <a:ext cx="225425" cy="312738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3" name="Freeform 80">
              <a:extLst>
                <a:ext uri="{FF2B5EF4-FFF2-40B4-BE49-F238E27FC236}">
                  <a16:creationId xmlns:a16="http://schemas.microsoft.com/office/drawing/2014/main" id="{F69B3757-2B20-405D-976C-5AAAD56F1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0276" y="2387625"/>
              <a:ext cx="282575" cy="309563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4" name="Freeform 81">
              <a:extLst>
                <a:ext uri="{FF2B5EF4-FFF2-40B4-BE49-F238E27FC236}">
                  <a16:creationId xmlns:a16="http://schemas.microsoft.com/office/drawing/2014/main" id="{5AAB91EA-1002-4E87-9043-DA9ABCADF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7401" y="1971700"/>
              <a:ext cx="427038" cy="614363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5" name="Freeform 82">
              <a:extLst>
                <a:ext uri="{FF2B5EF4-FFF2-40B4-BE49-F238E27FC236}">
                  <a16:creationId xmlns:a16="http://schemas.microsoft.com/office/drawing/2014/main" id="{1D073924-CBF0-479E-86D9-7FA725D39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01" y="1884388"/>
              <a:ext cx="246063" cy="217488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6" name="Freeform 83">
              <a:extLst>
                <a:ext uri="{FF2B5EF4-FFF2-40B4-BE49-F238E27FC236}">
                  <a16:creationId xmlns:a16="http://schemas.microsoft.com/office/drawing/2014/main" id="{D0020B1E-B168-4956-B654-50B3A9A3AA67}"/>
                </a:ext>
              </a:extLst>
            </p:cNvPr>
            <p:cNvSpPr/>
            <p:nvPr/>
          </p:nvSpPr>
          <p:spPr bwMode="auto">
            <a:xfrm>
              <a:off x="8165151" y="2014563"/>
              <a:ext cx="107950" cy="68263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7" name="Freeform 84">
              <a:extLst>
                <a:ext uri="{FF2B5EF4-FFF2-40B4-BE49-F238E27FC236}">
                  <a16:creationId xmlns:a16="http://schemas.microsoft.com/office/drawing/2014/main" id="{064CBA67-3B5F-42F6-A8A5-B4C9D3DC8054}"/>
                </a:ext>
              </a:extLst>
            </p:cNvPr>
            <p:cNvSpPr/>
            <p:nvPr/>
          </p:nvSpPr>
          <p:spPr bwMode="auto">
            <a:xfrm>
              <a:off x="8096889" y="2024088"/>
              <a:ext cx="146050" cy="88900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8" name="Freeform 85">
              <a:extLst>
                <a:ext uri="{FF2B5EF4-FFF2-40B4-BE49-F238E27FC236}">
                  <a16:creationId xmlns:a16="http://schemas.microsoft.com/office/drawing/2014/main" id="{E5F9EE8A-0529-42B2-A545-2EDDB6F853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2751" y="3182963"/>
              <a:ext cx="446088" cy="158750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9" name="Freeform 86">
              <a:extLst>
                <a:ext uri="{FF2B5EF4-FFF2-40B4-BE49-F238E27FC236}">
                  <a16:creationId xmlns:a16="http://schemas.microsoft.com/office/drawing/2014/main" id="{322BB41A-CA39-4DF9-9090-76E22B8FF8A8}"/>
                </a:ext>
              </a:extLst>
            </p:cNvPr>
            <p:cNvSpPr/>
            <p:nvPr/>
          </p:nvSpPr>
          <p:spPr bwMode="auto">
            <a:xfrm>
              <a:off x="9860601" y="3592538"/>
              <a:ext cx="246063" cy="31591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0" name="Freeform 87">
              <a:extLst>
                <a:ext uri="{FF2B5EF4-FFF2-40B4-BE49-F238E27FC236}">
                  <a16:creationId xmlns:a16="http://schemas.microsoft.com/office/drawing/2014/main" id="{79EA16DC-C04E-434C-A84F-20A8A1E778F9}"/>
                </a:ext>
              </a:extLst>
            </p:cNvPr>
            <p:cNvSpPr/>
            <p:nvPr/>
          </p:nvSpPr>
          <p:spPr bwMode="auto">
            <a:xfrm>
              <a:off x="10000301" y="3581425"/>
              <a:ext cx="119063" cy="82550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1" name="Freeform 88">
              <a:extLst>
                <a:ext uri="{FF2B5EF4-FFF2-40B4-BE49-F238E27FC236}">
                  <a16:creationId xmlns:a16="http://schemas.microsoft.com/office/drawing/2014/main" id="{9167DAAA-6875-4AD8-BB46-ADC0B3AEE7FD}"/>
                </a:ext>
              </a:extLst>
            </p:cNvPr>
            <p:cNvSpPr/>
            <p:nvPr/>
          </p:nvSpPr>
          <p:spPr bwMode="auto">
            <a:xfrm>
              <a:off x="9908226" y="3646513"/>
              <a:ext cx="163513" cy="227013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2" name="Freeform 89">
              <a:extLst>
                <a:ext uri="{FF2B5EF4-FFF2-40B4-BE49-F238E27FC236}">
                  <a16:creationId xmlns:a16="http://schemas.microsoft.com/office/drawing/2014/main" id="{28E0775D-95B1-49B4-A326-D6B189BCBF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7226" y="2354288"/>
              <a:ext cx="222250" cy="161925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3" name="Freeform 90">
              <a:extLst>
                <a:ext uri="{FF2B5EF4-FFF2-40B4-BE49-F238E27FC236}">
                  <a16:creationId xmlns:a16="http://schemas.microsoft.com/office/drawing/2014/main" id="{1F8B2C62-AEF4-4DD5-966F-AC47DA4B0D41}"/>
                </a:ext>
              </a:extLst>
            </p:cNvPr>
            <p:cNvSpPr/>
            <p:nvPr/>
          </p:nvSpPr>
          <p:spPr bwMode="auto">
            <a:xfrm>
              <a:off x="7674614" y="3414738"/>
              <a:ext cx="206375" cy="266700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4" name="Freeform 91">
              <a:extLst>
                <a:ext uri="{FF2B5EF4-FFF2-40B4-BE49-F238E27FC236}">
                  <a16:creationId xmlns:a16="http://schemas.microsoft.com/office/drawing/2014/main" id="{5E103E00-32A2-4F6F-8304-04D141CA653D}"/>
                </a:ext>
              </a:extLst>
            </p:cNvPr>
            <p:cNvSpPr/>
            <p:nvPr/>
          </p:nvSpPr>
          <p:spPr bwMode="auto">
            <a:xfrm>
              <a:off x="7661914" y="3405213"/>
              <a:ext cx="101600" cy="69850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5" name="Freeform 92">
              <a:extLst>
                <a:ext uri="{FF2B5EF4-FFF2-40B4-BE49-F238E27FC236}">
                  <a16:creationId xmlns:a16="http://schemas.microsoft.com/office/drawing/2014/main" id="{3A859014-5F22-4345-A9C5-4D5EB6AFE41D}"/>
                </a:ext>
              </a:extLst>
            </p:cNvPr>
            <p:cNvSpPr/>
            <p:nvPr/>
          </p:nvSpPr>
          <p:spPr bwMode="auto">
            <a:xfrm>
              <a:off x="7703189" y="3462363"/>
              <a:ext cx="139700" cy="192088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6" name="Freeform 93">
              <a:extLst>
                <a:ext uri="{FF2B5EF4-FFF2-40B4-BE49-F238E27FC236}">
                  <a16:creationId xmlns:a16="http://schemas.microsoft.com/office/drawing/2014/main" id="{83EF5A7B-6704-40E4-B0C4-ADA666668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101" y="5065738"/>
              <a:ext cx="219075" cy="23971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7" name="Freeform 94">
              <a:extLst>
                <a:ext uri="{FF2B5EF4-FFF2-40B4-BE49-F238E27FC236}">
                  <a16:creationId xmlns:a16="http://schemas.microsoft.com/office/drawing/2014/main" id="{D819475B-8B6D-49C5-9873-2D3FFD892889}"/>
                </a:ext>
              </a:extLst>
            </p:cNvPr>
            <p:cNvSpPr/>
            <p:nvPr/>
          </p:nvSpPr>
          <p:spPr bwMode="auto">
            <a:xfrm>
              <a:off x="8769989" y="3486175"/>
              <a:ext cx="63500" cy="60325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8" name="Freeform 95">
              <a:extLst>
                <a:ext uri="{FF2B5EF4-FFF2-40B4-BE49-F238E27FC236}">
                  <a16:creationId xmlns:a16="http://schemas.microsoft.com/office/drawing/2014/main" id="{5BD7226F-8FC3-46F8-8695-77FB70C540BF}"/>
                </a:ext>
              </a:extLst>
            </p:cNvPr>
            <p:cNvSpPr/>
            <p:nvPr/>
          </p:nvSpPr>
          <p:spPr bwMode="auto">
            <a:xfrm>
              <a:off x="8755701" y="3303613"/>
              <a:ext cx="58738" cy="196850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9" name="Freeform 96">
              <a:extLst>
                <a:ext uri="{FF2B5EF4-FFF2-40B4-BE49-F238E27FC236}">
                  <a16:creationId xmlns:a16="http://schemas.microsoft.com/office/drawing/2014/main" id="{1F5BDA08-2B21-401E-8A73-19C3141903E7}"/>
                </a:ext>
              </a:extLst>
            </p:cNvPr>
            <p:cNvSpPr/>
            <p:nvPr/>
          </p:nvSpPr>
          <p:spPr bwMode="auto">
            <a:xfrm>
              <a:off x="8796976" y="3335363"/>
              <a:ext cx="127000" cy="169863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0" name="Freeform 97">
              <a:extLst>
                <a:ext uri="{FF2B5EF4-FFF2-40B4-BE49-F238E27FC236}">
                  <a16:creationId xmlns:a16="http://schemas.microsoft.com/office/drawing/2014/main" id="{A7D55AC6-37AD-4E99-A139-C0F749C71530}"/>
                </a:ext>
              </a:extLst>
            </p:cNvPr>
            <p:cNvSpPr/>
            <p:nvPr/>
          </p:nvSpPr>
          <p:spPr bwMode="auto">
            <a:xfrm>
              <a:off x="8785864" y="3532213"/>
              <a:ext cx="15875" cy="31750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1" name="Freeform 98">
              <a:extLst>
                <a:ext uri="{FF2B5EF4-FFF2-40B4-BE49-F238E27FC236}">
                  <a16:creationId xmlns:a16="http://schemas.microsoft.com/office/drawing/2014/main" id="{CA7493A0-1211-439F-AF99-53F9F4219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5064" y="1924075"/>
              <a:ext cx="220663" cy="23653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328" name="椭圆 327">
            <a:extLst>
              <a:ext uri="{FF2B5EF4-FFF2-40B4-BE49-F238E27FC236}">
                <a16:creationId xmlns:a16="http://schemas.microsoft.com/office/drawing/2014/main" id="{D4602CE1-1E66-470B-B31D-EED6E2132CA3}"/>
              </a:ext>
            </a:extLst>
          </p:cNvPr>
          <p:cNvSpPr/>
          <p:nvPr/>
        </p:nvSpPr>
        <p:spPr>
          <a:xfrm>
            <a:off x="8800186" y="5533270"/>
            <a:ext cx="3807013" cy="1179735"/>
          </a:xfrm>
          <a:prstGeom prst="ellipse">
            <a:avLst/>
          </a:prstGeom>
          <a:gradFill flip="none" rotWithShape="1">
            <a:gsLst>
              <a:gs pos="47000">
                <a:srgbClr val="747474">
                  <a:alpha val="15000"/>
                </a:srgbClr>
              </a:gs>
              <a:gs pos="0">
                <a:schemeClr val="tx1">
                  <a:alpha val="23000"/>
                </a:schemeClr>
              </a:gs>
              <a:gs pos="100000">
                <a:srgbClr val="E8E8E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B1DC86-29A7-4EF3-B260-9213CBD02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16" y="2763509"/>
            <a:ext cx="6000636" cy="35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14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结果及分析</a:t>
            </a:r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1FF379F-3256-4985-961C-C9C31B0EF6F1}"/>
              </a:ext>
            </a:extLst>
          </p:cNvPr>
          <p:cNvGrpSpPr/>
          <p:nvPr/>
        </p:nvGrpSpPr>
        <p:grpSpPr>
          <a:xfrm>
            <a:off x="9898711" y="3283085"/>
            <a:ext cx="1746192" cy="2566004"/>
            <a:chOff x="7120576" y="1406550"/>
            <a:chExt cx="3357563" cy="4933890"/>
          </a:xfrm>
        </p:grpSpPr>
        <p:sp>
          <p:nvSpPr>
            <p:cNvPr id="228" name="Freeform 6">
              <a:extLst>
                <a:ext uri="{FF2B5EF4-FFF2-40B4-BE49-F238E27FC236}">
                  <a16:creationId xmlns:a16="http://schemas.microsoft.com/office/drawing/2014/main" id="{3C6A0E0A-56F4-4CBF-A2C2-55DAE94A5EED}"/>
                </a:ext>
              </a:extLst>
            </p:cNvPr>
            <p:cNvSpPr/>
            <p:nvPr/>
          </p:nvSpPr>
          <p:spPr bwMode="auto">
            <a:xfrm flipH="1">
              <a:off x="8338726" y="5938230"/>
              <a:ext cx="893867" cy="192303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350"/>
            </a:p>
          </p:txBody>
        </p:sp>
        <p:sp>
          <p:nvSpPr>
            <p:cNvPr id="229" name="Freeform 24">
              <a:extLst>
                <a:ext uri="{FF2B5EF4-FFF2-40B4-BE49-F238E27FC236}">
                  <a16:creationId xmlns:a16="http://schemas.microsoft.com/office/drawing/2014/main" id="{D2E2032E-F423-4B9A-8944-16788701DF7C}"/>
                </a:ext>
              </a:extLst>
            </p:cNvPr>
            <p:cNvSpPr/>
            <p:nvPr/>
          </p:nvSpPr>
          <p:spPr>
            <a:xfrm flipH="1">
              <a:off x="8104439" y="5541054"/>
              <a:ext cx="1362439" cy="397176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0" name="Freeform 25">
              <a:extLst>
                <a:ext uri="{FF2B5EF4-FFF2-40B4-BE49-F238E27FC236}">
                  <a16:creationId xmlns:a16="http://schemas.microsoft.com/office/drawing/2014/main" id="{7B8197FF-C98A-4E86-8A2F-0FF068648999}"/>
                </a:ext>
              </a:extLst>
            </p:cNvPr>
            <p:cNvSpPr/>
            <p:nvPr/>
          </p:nvSpPr>
          <p:spPr>
            <a:xfrm flipH="1">
              <a:off x="8481777" y="6210698"/>
              <a:ext cx="607766" cy="129742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1" name="Freeform 5">
              <a:extLst>
                <a:ext uri="{FF2B5EF4-FFF2-40B4-BE49-F238E27FC236}">
                  <a16:creationId xmlns:a16="http://schemas.microsoft.com/office/drawing/2014/main" id="{33C571C0-7D8F-4874-A1FE-A082FC75CBC0}"/>
                </a:ext>
              </a:extLst>
            </p:cNvPr>
            <p:cNvSpPr/>
            <p:nvPr/>
          </p:nvSpPr>
          <p:spPr bwMode="auto">
            <a:xfrm>
              <a:off x="8676326" y="4773638"/>
              <a:ext cx="177800" cy="525463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Freeform 6">
              <a:extLst>
                <a:ext uri="{FF2B5EF4-FFF2-40B4-BE49-F238E27FC236}">
                  <a16:creationId xmlns:a16="http://schemas.microsoft.com/office/drawing/2014/main" id="{BEA650AF-14FF-4DD1-A045-0D6F6B9ECB3B}"/>
                </a:ext>
              </a:extLst>
            </p:cNvPr>
            <p:cNvSpPr/>
            <p:nvPr/>
          </p:nvSpPr>
          <p:spPr bwMode="auto">
            <a:xfrm>
              <a:off x="8727126" y="4679975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Freeform 7">
              <a:extLst>
                <a:ext uri="{FF2B5EF4-FFF2-40B4-BE49-F238E27FC236}">
                  <a16:creationId xmlns:a16="http://schemas.microsoft.com/office/drawing/2014/main" id="{19AA29D6-8D5B-4B50-9087-78582E4F8985}"/>
                </a:ext>
              </a:extLst>
            </p:cNvPr>
            <p:cNvSpPr/>
            <p:nvPr/>
          </p:nvSpPr>
          <p:spPr bwMode="auto">
            <a:xfrm>
              <a:off x="8711251" y="4738713"/>
              <a:ext cx="152400" cy="147638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Freeform 8">
              <a:extLst>
                <a:ext uri="{FF2B5EF4-FFF2-40B4-BE49-F238E27FC236}">
                  <a16:creationId xmlns:a16="http://schemas.microsoft.com/office/drawing/2014/main" id="{5315629C-9E5A-466D-BFCC-91FA8745CD0F}"/>
                </a:ext>
              </a:extLst>
            </p:cNvPr>
            <p:cNvSpPr/>
            <p:nvPr/>
          </p:nvSpPr>
          <p:spPr bwMode="auto">
            <a:xfrm>
              <a:off x="8700139" y="5280050"/>
              <a:ext cx="46038" cy="7620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Freeform 9">
              <a:extLst>
                <a:ext uri="{FF2B5EF4-FFF2-40B4-BE49-F238E27FC236}">
                  <a16:creationId xmlns:a16="http://schemas.microsoft.com/office/drawing/2014/main" id="{43063E1C-9548-462A-BEC6-E51B86AD098B}"/>
                </a:ext>
              </a:extLst>
            </p:cNvPr>
            <p:cNvSpPr/>
            <p:nvPr/>
          </p:nvSpPr>
          <p:spPr bwMode="auto">
            <a:xfrm>
              <a:off x="8860476" y="4772050"/>
              <a:ext cx="176213" cy="525463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1901159D-8955-46A2-9836-6F8372039982}"/>
                </a:ext>
              </a:extLst>
            </p:cNvPr>
            <p:cNvSpPr/>
            <p:nvPr/>
          </p:nvSpPr>
          <p:spPr bwMode="auto">
            <a:xfrm>
              <a:off x="8909689" y="4675213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Freeform 11">
              <a:extLst>
                <a:ext uri="{FF2B5EF4-FFF2-40B4-BE49-F238E27FC236}">
                  <a16:creationId xmlns:a16="http://schemas.microsoft.com/office/drawing/2014/main" id="{11762E3B-9EE7-418F-BF46-FC4B884081A7}"/>
                </a:ext>
              </a:extLst>
            </p:cNvPr>
            <p:cNvSpPr/>
            <p:nvPr/>
          </p:nvSpPr>
          <p:spPr bwMode="auto">
            <a:xfrm>
              <a:off x="8895401" y="4737125"/>
              <a:ext cx="152400" cy="146050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3611C956-86A4-4EBE-BBB8-2F11E677A79B}"/>
                </a:ext>
              </a:extLst>
            </p:cNvPr>
            <p:cNvSpPr/>
            <p:nvPr/>
          </p:nvSpPr>
          <p:spPr bwMode="auto">
            <a:xfrm>
              <a:off x="8884289" y="5275288"/>
              <a:ext cx="46038" cy="7620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Freeform 13">
              <a:extLst>
                <a:ext uri="{FF2B5EF4-FFF2-40B4-BE49-F238E27FC236}">
                  <a16:creationId xmlns:a16="http://schemas.microsoft.com/office/drawing/2014/main" id="{DB50FF8C-D527-48E7-83DA-FFA9EA6F648B}"/>
                </a:ext>
              </a:extLst>
            </p:cNvPr>
            <p:cNvSpPr/>
            <p:nvPr/>
          </p:nvSpPr>
          <p:spPr bwMode="auto">
            <a:xfrm>
              <a:off x="9020814" y="4775225"/>
              <a:ext cx="41275" cy="266700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40" name="Group 123">
              <a:extLst>
                <a:ext uri="{FF2B5EF4-FFF2-40B4-BE49-F238E27FC236}">
                  <a16:creationId xmlns:a16="http://schemas.microsoft.com/office/drawing/2014/main" id="{1AC4CE41-0AE1-4864-A490-30A03A65C755}"/>
                </a:ext>
              </a:extLst>
            </p:cNvPr>
            <p:cNvGrpSpPr/>
            <p:nvPr/>
          </p:nvGrpSpPr>
          <p:grpSpPr>
            <a:xfrm>
              <a:off x="7785739" y="4652593"/>
              <a:ext cx="817563" cy="620713"/>
              <a:chOff x="7170738" y="4168775"/>
              <a:chExt cx="817563" cy="620713"/>
            </a:xfrm>
            <a:solidFill>
              <a:srgbClr val="0170C1"/>
            </a:solidFill>
          </p:grpSpPr>
          <p:sp>
            <p:nvSpPr>
              <p:cNvPr id="322" name="Freeform 14">
                <a:extLst>
                  <a:ext uri="{FF2B5EF4-FFF2-40B4-BE49-F238E27FC236}">
                    <a16:creationId xmlns:a16="http://schemas.microsoft.com/office/drawing/2014/main" id="{FEBFF3C7-2787-4EE9-BF9B-F5B702A39897}"/>
                  </a:ext>
                </a:extLst>
              </p:cNvPr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3" name="Rectangle 15">
                <a:extLst>
                  <a:ext uri="{FF2B5EF4-FFF2-40B4-BE49-F238E27FC236}">
                    <a16:creationId xmlns:a16="http://schemas.microsoft.com/office/drawing/2014/main" id="{F2CF88B4-B1ED-4403-8629-AE6296DF8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4" name="Oval 16">
                <a:extLst>
                  <a:ext uri="{FF2B5EF4-FFF2-40B4-BE49-F238E27FC236}">
                    <a16:creationId xmlns:a16="http://schemas.microsoft.com/office/drawing/2014/main" id="{0266D49A-3AE7-4B38-A13F-A48FEEF20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5" name="Freeform 17">
                <a:extLst>
                  <a:ext uri="{FF2B5EF4-FFF2-40B4-BE49-F238E27FC236}">
                    <a16:creationId xmlns:a16="http://schemas.microsoft.com/office/drawing/2014/main" id="{2C78788F-E209-434B-8B87-9E96E4F85A49}"/>
                  </a:ext>
                </a:extLst>
              </p:cNvPr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6" name="Freeform 18">
                <a:extLst>
                  <a:ext uri="{FF2B5EF4-FFF2-40B4-BE49-F238E27FC236}">
                    <a16:creationId xmlns:a16="http://schemas.microsoft.com/office/drawing/2014/main" id="{8A8076E9-60A6-46DA-9DB3-DE4C2E0EF2A0}"/>
                  </a:ext>
                </a:extLst>
              </p:cNvPr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7" name="Freeform 19">
                <a:extLst>
                  <a:ext uri="{FF2B5EF4-FFF2-40B4-BE49-F238E27FC236}">
                    <a16:creationId xmlns:a16="http://schemas.microsoft.com/office/drawing/2014/main" id="{ADCC38D8-6BCE-4664-8E33-61A106483DBF}"/>
                  </a:ext>
                </a:extLst>
              </p:cNvPr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41" name="Freeform 20">
              <a:extLst>
                <a:ext uri="{FF2B5EF4-FFF2-40B4-BE49-F238E27FC236}">
                  <a16:creationId xmlns:a16="http://schemas.microsoft.com/office/drawing/2014/main" id="{66F1B666-E2D2-4ADC-9854-C634EA4FC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0576" y="2533675"/>
              <a:ext cx="477838" cy="503238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Oval 21">
              <a:extLst>
                <a:ext uri="{FF2B5EF4-FFF2-40B4-BE49-F238E27FC236}">
                  <a16:creationId xmlns:a16="http://schemas.microsoft.com/office/drawing/2014/main" id="{A6719E86-B9FF-4C32-98BC-872AEBA8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0164" y="2416200"/>
              <a:ext cx="141288" cy="141288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Freeform 22">
              <a:extLst>
                <a:ext uri="{FF2B5EF4-FFF2-40B4-BE49-F238E27FC236}">
                  <a16:creationId xmlns:a16="http://schemas.microsoft.com/office/drawing/2014/main" id="{13B147AC-631C-45D6-A7E0-01ECAB89B50E}"/>
                </a:ext>
              </a:extLst>
            </p:cNvPr>
            <p:cNvSpPr/>
            <p:nvPr/>
          </p:nvSpPr>
          <p:spPr bwMode="auto">
            <a:xfrm>
              <a:off x="10220964" y="2520975"/>
              <a:ext cx="222250" cy="463550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23">
              <a:extLst>
                <a:ext uri="{FF2B5EF4-FFF2-40B4-BE49-F238E27FC236}">
                  <a16:creationId xmlns:a16="http://schemas.microsoft.com/office/drawing/2014/main" id="{098236F9-F9B5-4C3C-A7CC-8682626CC1CB}"/>
                </a:ext>
              </a:extLst>
            </p:cNvPr>
            <p:cNvSpPr/>
            <p:nvPr/>
          </p:nvSpPr>
          <p:spPr bwMode="auto">
            <a:xfrm>
              <a:off x="10025701" y="2520975"/>
              <a:ext cx="238125" cy="45720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24">
              <a:extLst>
                <a:ext uri="{FF2B5EF4-FFF2-40B4-BE49-F238E27FC236}">
                  <a16:creationId xmlns:a16="http://schemas.microsoft.com/office/drawing/2014/main" id="{D52971DE-1ADF-45E4-8758-E2829B940F57}"/>
                </a:ext>
              </a:extLst>
            </p:cNvPr>
            <p:cNvSpPr/>
            <p:nvPr/>
          </p:nvSpPr>
          <p:spPr bwMode="auto">
            <a:xfrm>
              <a:off x="10233664" y="2365400"/>
              <a:ext cx="25400" cy="79375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25">
              <a:extLst>
                <a:ext uri="{FF2B5EF4-FFF2-40B4-BE49-F238E27FC236}">
                  <a16:creationId xmlns:a16="http://schemas.microsoft.com/office/drawing/2014/main" id="{4DD15B68-B558-45FF-B38B-9C3C68320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7014" y="2024088"/>
              <a:ext cx="225425" cy="60960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26">
              <a:extLst>
                <a:ext uri="{FF2B5EF4-FFF2-40B4-BE49-F238E27FC236}">
                  <a16:creationId xmlns:a16="http://schemas.microsoft.com/office/drawing/2014/main" id="{27411307-168C-4ABE-9605-20CA26C79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3339" y="2216175"/>
              <a:ext cx="611188" cy="223838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27">
              <a:extLst>
                <a:ext uri="{FF2B5EF4-FFF2-40B4-BE49-F238E27FC236}">
                  <a16:creationId xmlns:a16="http://schemas.microsoft.com/office/drawing/2014/main" id="{0A8E837C-D6C5-4CC0-B31A-B0F33653B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28">
              <a:extLst>
                <a:ext uri="{FF2B5EF4-FFF2-40B4-BE49-F238E27FC236}">
                  <a16:creationId xmlns:a16="http://schemas.microsoft.com/office/drawing/2014/main" id="{4C1803B3-9F83-4C3D-9ACD-1A5560FC1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Oval 29">
              <a:extLst>
                <a:ext uri="{FF2B5EF4-FFF2-40B4-BE49-F238E27FC236}">
                  <a16:creationId xmlns:a16="http://schemas.microsoft.com/office/drawing/2014/main" id="{F8265496-2C93-4F30-81BA-883075B79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3689" y="2281263"/>
              <a:ext cx="93663" cy="93663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30">
              <a:extLst>
                <a:ext uri="{FF2B5EF4-FFF2-40B4-BE49-F238E27FC236}">
                  <a16:creationId xmlns:a16="http://schemas.microsoft.com/office/drawing/2014/main" id="{86B221F9-18D8-44FE-A504-F3C08BBE6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2826" y="1851050"/>
              <a:ext cx="257175" cy="487363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Rectangle 31">
              <a:extLst>
                <a:ext uri="{FF2B5EF4-FFF2-40B4-BE49-F238E27FC236}">
                  <a16:creationId xmlns:a16="http://schemas.microsoft.com/office/drawing/2014/main" id="{3BE7746C-91FD-4269-9426-1757433F9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4239" y="1849463"/>
              <a:ext cx="65088" cy="474663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32">
              <a:extLst>
                <a:ext uri="{FF2B5EF4-FFF2-40B4-BE49-F238E27FC236}">
                  <a16:creationId xmlns:a16="http://schemas.microsoft.com/office/drawing/2014/main" id="{765AF7BF-FC19-4203-971D-4AEA23024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6039" y="4240238"/>
              <a:ext cx="561975" cy="411163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54" name="Group 127">
              <a:extLst>
                <a:ext uri="{FF2B5EF4-FFF2-40B4-BE49-F238E27FC236}">
                  <a16:creationId xmlns:a16="http://schemas.microsoft.com/office/drawing/2014/main" id="{22BDE4AA-05A2-4BEB-AADE-A410DE3483A7}"/>
                </a:ext>
              </a:extLst>
            </p:cNvPr>
            <p:cNvGrpSpPr/>
            <p:nvPr/>
          </p:nvGrpSpPr>
          <p:grpSpPr>
            <a:xfrm>
              <a:off x="9225601" y="4651400"/>
              <a:ext cx="508001" cy="654050"/>
              <a:chOff x="8610600" y="4127500"/>
              <a:chExt cx="508001" cy="654050"/>
            </a:xfrm>
            <a:solidFill>
              <a:srgbClr val="0170C1"/>
            </a:solidFill>
          </p:grpSpPr>
          <p:sp>
            <p:nvSpPr>
              <p:cNvPr id="314" name="Freeform 33">
                <a:extLst>
                  <a:ext uri="{FF2B5EF4-FFF2-40B4-BE49-F238E27FC236}">
                    <a16:creationId xmlns:a16="http://schemas.microsoft.com/office/drawing/2014/main" id="{8DCC3AE4-553F-4782-A2E7-D1A180C1DA86}"/>
                  </a:ext>
                </a:extLst>
              </p:cNvPr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5" name="Freeform 34">
                <a:extLst>
                  <a:ext uri="{FF2B5EF4-FFF2-40B4-BE49-F238E27FC236}">
                    <a16:creationId xmlns:a16="http://schemas.microsoft.com/office/drawing/2014/main" id="{432B410B-1DDC-47ED-9282-1167EE3008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6" name="Freeform 35">
                <a:extLst>
                  <a:ext uri="{FF2B5EF4-FFF2-40B4-BE49-F238E27FC236}">
                    <a16:creationId xmlns:a16="http://schemas.microsoft.com/office/drawing/2014/main" id="{3B3B9534-7053-4F0C-BD64-A78852413FFC}"/>
                  </a:ext>
                </a:extLst>
              </p:cNvPr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7" name="Freeform 36">
                <a:extLst>
                  <a:ext uri="{FF2B5EF4-FFF2-40B4-BE49-F238E27FC236}">
                    <a16:creationId xmlns:a16="http://schemas.microsoft.com/office/drawing/2014/main" id="{09BBC833-BD10-40BB-8E84-BABF3E55424F}"/>
                  </a:ext>
                </a:extLst>
              </p:cNvPr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8" name="Freeform 37">
                <a:extLst>
                  <a:ext uri="{FF2B5EF4-FFF2-40B4-BE49-F238E27FC236}">
                    <a16:creationId xmlns:a16="http://schemas.microsoft.com/office/drawing/2014/main" id="{1FFC6F8B-5D20-4CD4-BAA5-EFE7B0B566E0}"/>
                  </a:ext>
                </a:extLst>
              </p:cNvPr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9" name="Freeform 38">
                <a:extLst>
                  <a:ext uri="{FF2B5EF4-FFF2-40B4-BE49-F238E27FC236}">
                    <a16:creationId xmlns:a16="http://schemas.microsoft.com/office/drawing/2014/main" id="{69B55E7A-B4F6-4BFB-8430-440AD3AD3986}"/>
                  </a:ext>
                </a:extLst>
              </p:cNvPr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0" name="Freeform 39">
                <a:extLst>
                  <a:ext uri="{FF2B5EF4-FFF2-40B4-BE49-F238E27FC236}">
                    <a16:creationId xmlns:a16="http://schemas.microsoft.com/office/drawing/2014/main" id="{A4A852ED-7FB2-44A7-A7FB-0A5863E28F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1" name="Freeform 40">
                <a:extLst>
                  <a:ext uri="{FF2B5EF4-FFF2-40B4-BE49-F238E27FC236}">
                    <a16:creationId xmlns:a16="http://schemas.microsoft.com/office/drawing/2014/main" id="{FE74C568-C826-4DA3-B1E5-21FFB5A657DD}"/>
                  </a:ext>
                </a:extLst>
              </p:cNvPr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55" name="Freeform 41">
              <a:extLst>
                <a:ext uri="{FF2B5EF4-FFF2-40B4-BE49-F238E27FC236}">
                  <a16:creationId xmlns:a16="http://schemas.microsoft.com/office/drawing/2014/main" id="{62021E45-6004-4027-8F82-A081BDE28F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46289" y="3991000"/>
              <a:ext cx="428625" cy="390525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42">
              <a:extLst>
                <a:ext uri="{FF2B5EF4-FFF2-40B4-BE49-F238E27FC236}">
                  <a16:creationId xmlns:a16="http://schemas.microsoft.com/office/drawing/2014/main" id="{4575BA3D-B9A1-492E-97B6-6665631A5A6D}"/>
                </a:ext>
              </a:extLst>
            </p:cNvPr>
            <p:cNvSpPr/>
            <p:nvPr/>
          </p:nvSpPr>
          <p:spPr bwMode="auto">
            <a:xfrm>
              <a:off x="9757414" y="4351363"/>
              <a:ext cx="92075" cy="198438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43">
              <a:extLst>
                <a:ext uri="{FF2B5EF4-FFF2-40B4-BE49-F238E27FC236}">
                  <a16:creationId xmlns:a16="http://schemas.microsoft.com/office/drawing/2014/main" id="{6CA78477-80E5-4202-BEA4-01DE282159E8}"/>
                </a:ext>
              </a:extLst>
            </p:cNvPr>
            <p:cNvSpPr/>
            <p:nvPr/>
          </p:nvSpPr>
          <p:spPr bwMode="auto">
            <a:xfrm>
              <a:off x="9719314" y="4411688"/>
              <a:ext cx="130175" cy="268288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44">
              <a:extLst>
                <a:ext uri="{FF2B5EF4-FFF2-40B4-BE49-F238E27FC236}">
                  <a16:creationId xmlns:a16="http://schemas.microsoft.com/office/drawing/2014/main" id="{18DE6BB9-D37A-4D6F-B6F1-EE9701643585}"/>
                </a:ext>
              </a:extLst>
            </p:cNvPr>
            <p:cNvSpPr/>
            <p:nvPr/>
          </p:nvSpPr>
          <p:spPr bwMode="auto">
            <a:xfrm>
              <a:off x="8530276" y="1406550"/>
              <a:ext cx="523875" cy="479425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F4B13B6E-F987-4A7C-B510-0538E0AE7B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4701" y="4067200"/>
              <a:ext cx="638175" cy="528638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7E5D0E44-BD29-4696-813A-F7AA8A4B4E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3414" y="3014688"/>
              <a:ext cx="819150" cy="955675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431FB372-E266-4524-BC69-CF1D54B3A8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4126" y="3294088"/>
              <a:ext cx="354013" cy="695325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9333DE6C-6BAD-473A-82C9-E2B02F5D5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9051" y="3382988"/>
              <a:ext cx="579438" cy="57943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49">
              <a:extLst>
                <a:ext uri="{FF2B5EF4-FFF2-40B4-BE49-F238E27FC236}">
                  <a16:creationId xmlns:a16="http://schemas.microsoft.com/office/drawing/2014/main" id="{646C1E43-A013-43C5-A6BD-992F6223D44A}"/>
                </a:ext>
              </a:extLst>
            </p:cNvPr>
            <p:cNvSpPr/>
            <p:nvPr/>
          </p:nvSpPr>
          <p:spPr bwMode="auto">
            <a:xfrm>
              <a:off x="8995414" y="3567138"/>
              <a:ext cx="288925" cy="15240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64" name="Group 126">
              <a:extLst>
                <a:ext uri="{FF2B5EF4-FFF2-40B4-BE49-F238E27FC236}">
                  <a16:creationId xmlns:a16="http://schemas.microsoft.com/office/drawing/2014/main" id="{4FDFABF3-773B-4F27-89F6-2D0DCECBF91F}"/>
                </a:ext>
              </a:extLst>
            </p:cNvPr>
            <p:cNvGrpSpPr/>
            <p:nvPr/>
          </p:nvGrpSpPr>
          <p:grpSpPr>
            <a:xfrm>
              <a:off x="9120826" y="4129113"/>
              <a:ext cx="454025" cy="431800"/>
              <a:chOff x="8505825" y="3605213"/>
              <a:chExt cx="454025" cy="431800"/>
            </a:xfrm>
            <a:solidFill>
              <a:srgbClr val="00B0F0"/>
            </a:solidFill>
          </p:grpSpPr>
          <p:sp>
            <p:nvSpPr>
              <p:cNvPr id="312" name="Freeform 50">
                <a:extLst>
                  <a:ext uri="{FF2B5EF4-FFF2-40B4-BE49-F238E27FC236}">
                    <a16:creationId xmlns:a16="http://schemas.microsoft.com/office/drawing/2014/main" id="{EBF0FD07-921C-4085-8B36-A2326AD1B828}"/>
                  </a:ext>
                </a:extLst>
              </p:cNvPr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13" name="Freeform 51">
                <a:extLst>
                  <a:ext uri="{FF2B5EF4-FFF2-40B4-BE49-F238E27FC236}">
                    <a16:creationId xmlns:a16="http://schemas.microsoft.com/office/drawing/2014/main" id="{511D0751-3712-45A5-85E7-4519853E3599}"/>
                  </a:ext>
                </a:extLst>
              </p:cNvPr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65" name="Freeform 52">
              <a:extLst>
                <a:ext uri="{FF2B5EF4-FFF2-40B4-BE49-F238E27FC236}">
                  <a16:creationId xmlns:a16="http://schemas.microsoft.com/office/drawing/2014/main" id="{2629E8AC-A41E-46FD-98FC-F9AAC4DFEACC}"/>
                </a:ext>
              </a:extLst>
            </p:cNvPr>
            <p:cNvSpPr/>
            <p:nvPr/>
          </p:nvSpPr>
          <p:spPr bwMode="auto">
            <a:xfrm>
              <a:off x="7720651" y="1558950"/>
              <a:ext cx="679450" cy="55245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53">
              <a:extLst>
                <a:ext uri="{FF2B5EF4-FFF2-40B4-BE49-F238E27FC236}">
                  <a16:creationId xmlns:a16="http://schemas.microsoft.com/office/drawing/2014/main" id="{204FBECB-65E4-4F09-B3A5-F6389AE39032}"/>
                </a:ext>
              </a:extLst>
            </p:cNvPr>
            <p:cNvSpPr/>
            <p:nvPr/>
          </p:nvSpPr>
          <p:spPr bwMode="auto">
            <a:xfrm>
              <a:off x="8236589" y="1528788"/>
              <a:ext cx="187325" cy="257175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54">
              <a:extLst>
                <a:ext uri="{FF2B5EF4-FFF2-40B4-BE49-F238E27FC236}">
                  <a16:creationId xmlns:a16="http://schemas.microsoft.com/office/drawing/2014/main" id="{061C6197-68E6-44E6-99B7-4B5CB9B13741}"/>
                </a:ext>
              </a:extLst>
            </p:cNvPr>
            <p:cNvSpPr/>
            <p:nvPr/>
          </p:nvSpPr>
          <p:spPr bwMode="auto">
            <a:xfrm>
              <a:off x="7809551" y="1705000"/>
              <a:ext cx="514350" cy="336550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55">
              <a:extLst>
                <a:ext uri="{FF2B5EF4-FFF2-40B4-BE49-F238E27FC236}">
                  <a16:creationId xmlns:a16="http://schemas.microsoft.com/office/drawing/2014/main" id="{A2738F8B-6DF9-45D0-A39F-050052F169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0451" y="2000275"/>
              <a:ext cx="296863" cy="520700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56">
              <a:extLst>
                <a:ext uri="{FF2B5EF4-FFF2-40B4-BE49-F238E27FC236}">
                  <a16:creationId xmlns:a16="http://schemas.microsoft.com/office/drawing/2014/main" id="{F2BF035F-BD34-4FE9-B46F-2EADEB2E9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0576" y="3090888"/>
              <a:ext cx="555625" cy="60483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57">
              <a:extLst>
                <a:ext uri="{FF2B5EF4-FFF2-40B4-BE49-F238E27FC236}">
                  <a16:creationId xmlns:a16="http://schemas.microsoft.com/office/drawing/2014/main" id="{BA416DF4-AC95-4358-A417-DCD9C4026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0039" y="1527200"/>
              <a:ext cx="528638" cy="5191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58">
              <a:extLst>
                <a:ext uri="{FF2B5EF4-FFF2-40B4-BE49-F238E27FC236}">
                  <a16:creationId xmlns:a16="http://schemas.microsoft.com/office/drawing/2014/main" id="{B8806F8E-5CC4-4FF6-ACFD-01AE1644A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2631" y="3692824"/>
              <a:ext cx="514350" cy="520700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2" name="Rectangle 59">
              <a:extLst>
                <a:ext uri="{FF2B5EF4-FFF2-40B4-BE49-F238E27FC236}">
                  <a16:creationId xmlns:a16="http://schemas.microsoft.com/office/drawing/2014/main" id="{BDC19BC9-42C1-4FFB-85C5-6479DFE3C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8626" y="3198838"/>
              <a:ext cx="627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3" name="Rectangle 60">
              <a:extLst>
                <a:ext uri="{FF2B5EF4-FFF2-40B4-BE49-F238E27FC236}">
                  <a16:creationId xmlns:a16="http://schemas.microsoft.com/office/drawing/2014/main" id="{BB7C59D6-20FD-49C2-8553-C4635A5D4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026" y="3135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4" name="Rectangle 61">
              <a:extLst>
                <a:ext uri="{FF2B5EF4-FFF2-40B4-BE49-F238E27FC236}">
                  <a16:creationId xmlns:a16="http://schemas.microsoft.com/office/drawing/2014/main" id="{49AFD6B4-0681-4125-A054-9BD6F2F1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039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5" name="Rectangle 62">
              <a:extLst>
                <a:ext uri="{FF2B5EF4-FFF2-40B4-BE49-F238E27FC236}">
                  <a16:creationId xmlns:a16="http://schemas.microsoft.com/office/drawing/2014/main" id="{C50F0E62-44C8-45D6-9F51-C72646444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264" y="2836888"/>
              <a:ext cx="77788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6" name="Rectangle 63">
              <a:extLst>
                <a:ext uri="{FF2B5EF4-FFF2-40B4-BE49-F238E27FC236}">
                  <a16:creationId xmlns:a16="http://schemas.microsoft.com/office/drawing/2014/main" id="{76729D51-2118-4DCF-98A6-63EA9DA0C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1039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7" name="Rectangle 64">
              <a:extLst>
                <a:ext uri="{FF2B5EF4-FFF2-40B4-BE49-F238E27FC236}">
                  <a16:creationId xmlns:a16="http://schemas.microsoft.com/office/drawing/2014/main" id="{DDE0CBBF-EA3D-4B48-9556-CB2189107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776" y="3070250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8" name="Rectangle 65">
              <a:extLst>
                <a:ext uri="{FF2B5EF4-FFF2-40B4-BE49-F238E27FC236}">
                  <a16:creationId xmlns:a16="http://schemas.microsoft.com/office/drawing/2014/main" id="{8FD51A92-C75F-49C0-91DF-5B0171264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14" y="2836888"/>
              <a:ext cx="76200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9" name="Rectangle 66">
              <a:extLst>
                <a:ext uri="{FF2B5EF4-FFF2-40B4-BE49-F238E27FC236}">
                  <a16:creationId xmlns:a16="http://schemas.microsoft.com/office/drawing/2014/main" id="{27E5D13E-2170-4275-B6F5-AEA9FD0D4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776" y="2824188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0" name="Rectangle 67">
              <a:extLst>
                <a:ext uri="{FF2B5EF4-FFF2-40B4-BE49-F238E27FC236}">
                  <a16:creationId xmlns:a16="http://schemas.microsoft.com/office/drawing/2014/main" id="{B36EBE7F-0E6D-4D36-894B-01531938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476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1" name="Rectangle 68">
              <a:extLst>
                <a:ext uri="{FF2B5EF4-FFF2-40B4-BE49-F238E27FC236}">
                  <a16:creationId xmlns:a16="http://schemas.microsoft.com/office/drawing/2014/main" id="{EEB1D82F-2D29-4335-8751-AE5F7391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9114" y="2836888"/>
              <a:ext cx="79375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2" name="Rectangle 69">
              <a:extLst>
                <a:ext uri="{FF2B5EF4-FFF2-40B4-BE49-F238E27FC236}">
                  <a16:creationId xmlns:a16="http://schemas.microsoft.com/office/drawing/2014/main" id="{B631E032-0883-4B04-9065-8C12698CA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476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3" name="Rectangle 70">
              <a:extLst>
                <a:ext uri="{FF2B5EF4-FFF2-40B4-BE49-F238E27FC236}">
                  <a16:creationId xmlns:a16="http://schemas.microsoft.com/office/drawing/2014/main" id="{7F0FAB8D-4235-43D6-B170-B6A17CA9A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026" y="2754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4" name="Freeform 71">
              <a:extLst>
                <a:ext uri="{FF2B5EF4-FFF2-40B4-BE49-F238E27FC236}">
                  <a16:creationId xmlns:a16="http://schemas.microsoft.com/office/drawing/2014/main" id="{AB5E4B06-4E0B-48CF-93E4-C0E86ADBE3B3}"/>
                </a:ext>
              </a:extLst>
            </p:cNvPr>
            <p:cNvSpPr/>
            <p:nvPr/>
          </p:nvSpPr>
          <p:spPr bwMode="auto">
            <a:xfrm>
              <a:off x="9324026" y="2570188"/>
              <a:ext cx="576263" cy="18415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5" name="Freeform 72">
              <a:extLst>
                <a:ext uri="{FF2B5EF4-FFF2-40B4-BE49-F238E27FC236}">
                  <a16:creationId xmlns:a16="http://schemas.microsoft.com/office/drawing/2014/main" id="{63F552B4-A699-465C-872B-290F5833D8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9701" y="2736875"/>
              <a:ext cx="800100" cy="522288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6" name="Freeform 73">
              <a:extLst>
                <a:ext uri="{FF2B5EF4-FFF2-40B4-BE49-F238E27FC236}">
                  <a16:creationId xmlns:a16="http://schemas.microsoft.com/office/drawing/2014/main" id="{79A63425-924E-4ECF-B642-CD5AE19A17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5001" y="3309963"/>
              <a:ext cx="187325" cy="32702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7" name="Freeform 74">
              <a:extLst>
                <a:ext uri="{FF2B5EF4-FFF2-40B4-BE49-F238E27FC236}">
                  <a16:creationId xmlns:a16="http://schemas.microsoft.com/office/drawing/2014/main" id="{2D910A31-3222-4DB9-A88B-E83F598E18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69876" y="2189188"/>
              <a:ext cx="376238" cy="460375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8" name="Freeform 75">
              <a:extLst>
                <a:ext uri="{FF2B5EF4-FFF2-40B4-BE49-F238E27FC236}">
                  <a16:creationId xmlns:a16="http://schemas.microsoft.com/office/drawing/2014/main" id="{99CDF7FB-4423-46F4-BF71-41645B6B5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3776" y="2673375"/>
              <a:ext cx="569913" cy="571500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9" name="Freeform 76">
              <a:extLst>
                <a:ext uri="{FF2B5EF4-FFF2-40B4-BE49-F238E27FC236}">
                  <a16:creationId xmlns:a16="http://schemas.microsoft.com/office/drawing/2014/main" id="{4DADE5E3-B005-4A8B-9F80-52B0FF67DC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5451" y="3409975"/>
              <a:ext cx="642938" cy="487363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0" name="Freeform 77">
              <a:extLst>
                <a:ext uri="{FF2B5EF4-FFF2-40B4-BE49-F238E27FC236}">
                  <a16:creationId xmlns:a16="http://schemas.microsoft.com/office/drawing/2014/main" id="{4A318236-035E-4402-944F-920F756C3219}"/>
                </a:ext>
              </a:extLst>
            </p:cNvPr>
            <p:cNvSpPr/>
            <p:nvPr/>
          </p:nvSpPr>
          <p:spPr bwMode="auto">
            <a:xfrm>
              <a:off x="8306439" y="2695600"/>
              <a:ext cx="214313" cy="160338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1" name="Freeform 78">
              <a:extLst>
                <a:ext uri="{FF2B5EF4-FFF2-40B4-BE49-F238E27FC236}">
                  <a16:creationId xmlns:a16="http://schemas.microsoft.com/office/drawing/2014/main" id="{FC8FD908-E778-4373-B526-56998557E60F}"/>
                </a:ext>
              </a:extLst>
            </p:cNvPr>
            <p:cNvSpPr/>
            <p:nvPr/>
          </p:nvSpPr>
          <p:spPr bwMode="auto">
            <a:xfrm>
              <a:off x="8401689" y="2654325"/>
              <a:ext cx="58738" cy="7302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2" name="Freeform 79">
              <a:extLst>
                <a:ext uri="{FF2B5EF4-FFF2-40B4-BE49-F238E27FC236}">
                  <a16:creationId xmlns:a16="http://schemas.microsoft.com/office/drawing/2014/main" id="{F6D48021-4FD2-487D-8237-95EDA1CBC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8314" y="3991000"/>
              <a:ext cx="225425" cy="312738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3" name="Freeform 80">
              <a:extLst>
                <a:ext uri="{FF2B5EF4-FFF2-40B4-BE49-F238E27FC236}">
                  <a16:creationId xmlns:a16="http://schemas.microsoft.com/office/drawing/2014/main" id="{F69B3757-2B20-405D-976C-5AAAD56F1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0276" y="2387625"/>
              <a:ext cx="282575" cy="309563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4" name="Freeform 81">
              <a:extLst>
                <a:ext uri="{FF2B5EF4-FFF2-40B4-BE49-F238E27FC236}">
                  <a16:creationId xmlns:a16="http://schemas.microsoft.com/office/drawing/2014/main" id="{5AAB91EA-1002-4E87-9043-DA9ABCADFA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7401" y="1971700"/>
              <a:ext cx="427038" cy="614363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5" name="Freeform 82">
              <a:extLst>
                <a:ext uri="{FF2B5EF4-FFF2-40B4-BE49-F238E27FC236}">
                  <a16:creationId xmlns:a16="http://schemas.microsoft.com/office/drawing/2014/main" id="{1D073924-CBF0-479E-86D9-7FA725D39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001" y="1884388"/>
              <a:ext cx="246063" cy="217488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6" name="Freeform 83">
              <a:extLst>
                <a:ext uri="{FF2B5EF4-FFF2-40B4-BE49-F238E27FC236}">
                  <a16:creationId xmlns:a16="http://schemas.microsoft.com/office/drawing/2014/main" id="{D0020B1E-B168-4956-B654-50B3A9A3AA67}"/>
                </a:ext>
              </a:extLst>
            </p:cNvPr>
            <p:cNvSpPr/>
            <p:nvPr/>
          </p:nvSpPr>
          <p:spPr bwMode="auto">
            <a:xfrm>
              <a:off x="8165151" y="2014563"/>
              <a:ext cx="107950" cy="68263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7" name="Freeform 84">
              <a:extLst>
                <a:ext uri="{FF2B5EF4-FFF2-40B4-BE49-F238E27FC236}">
                  <a16:creationId xmlns:a16="http://schemas.microsoft.com/office/drawing/2014/main" id="{064CBA67-3B5F-42F6-A8A5-B4C9D3DC8054}"/>
                </a:ext>
              </a:extLst>
            </p:cNvPr>
            <p:cNvSpPr/>
            <p:nvPr/>
          </p:nvSpPr>
          <p:spPr bwMode="auto">
            <a:xfrm>
              <a:off x="8096889" y="2024088"/>
              <a:ext cx="146050" cy="88900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8" name="Freeform 85">
              <a:extLst>
                <a:ext uri="{FF2B5EF4-FFF2-40B4-BE49-F238E27FC236}">
                  <a16:creationId xmlns:a16="http://schemas.microsoft.com/office/drawing/2014/main" id="{E5F9EE8A-0529-42B2-A545-2EDDB6F853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2751" y="3182963"/>
              <a:ext cx="446088" cy="158750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9" name="Freeform 86">
              <a:extLst>
                <a:ext uri="{FF2B5EF4-FFF2-40B4-BE49-F238E27FC236}">
                  <a16:creationId xmlns:a16="http://schemas.microsoft.com/office/drawing/2014/main" id="{322BB41A-CA39-4DF9-9090-76E22B8FF8A8}"/>
                </a:ext>
              </a:extLst>
            </p:cNvPr>
            <p:cNvSpPr/>
            <p:nvPr/>
          </p:nvSpPr>
          <p:spPr bwMode="auto">
            <a:xfrm>
              <a:off x="9860601" y="3592538"/>
              <a:ext cx="246063" cy="31591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0" name="Freeform 87">
              <a:extLst>
                <a:ext uri="{FF2B5EF4-FFF2-40B4-BE49-F238E27FC236}">
                  <a16:creationId xmlns:a16="http://schemas.microsoft.com/office/drawing/2014/main" id="{79EA16DC-C04E-434C-A84F-20A8A1E778F9}"/>
                </a:ext>
              </a:extLst>
            </p:cNvPr>
            <p:cNvSpPr/>
            <p:nvPr/>
          </p:nvSpPr>
          <p:spPr bwMode="auto">
            <a:xfrm>
              <a:off x="10000301" y="3581425"/>
              <a:ext cx="119063" cy="82550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1" name="Freeform 88">
              <a:extLst>
                <a:ext uri="{FF2B5EF4-FFF2-40B4-BE49-F238E27FC236}">
                  <a16:creationId xmlns:a16="http://schemas.microsoft.com/office/drawing/2014/main" id="{9167DAAA-6875-4AD8-BB46-ADC0B3AEE7FD}"/>
                </a:ext>
              </a:extLst>
            </p:cNvPr>
            <p:cNvSpPr/>
            <p:nvPr/>
          </p:nvSpPr>
          <p:spPr bwMode="auto">
            <a:xfrm>
              <a:off x="9908226" y="3646513"/>
              <a:ext cx="163513" cy="227013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2" name="Freeform 89">
              <a:extLst>
                <a:ext uri="{FF2B5EF4-FFF2-40B4-BE49-F238E27FC236}">
                  <a16:creationId xmlns:a16="http://schemas.microsoft.com/office/drawing/2014/main" id="{28E0775D-95B1-49B4-A326-D6B189BCBF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7226" y="2354288"/>
              <a:ext cx="222250" cy="161925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3" name="Freeform 90">
              <a:extLst>
                <a:ext uri="{FF2B5EF4-FFF2-40B4-BE49-F238E27FC236}">
                  <a16:creationId xmlns:a16="http://schemas.microsoft.com/office/drawing/2014/main" id="{1F8B2C62-AEF4-4DD5-966F-AC47DA4B0D41}"/>
                </a:ext>
              </a:extLst>
            </p:cNvPr>
            <p:cNvSpPr/>
            <p:nvPr/>
          </p:nvSpPr>
          <p:spPr bwMode="auto">
            <a:xfrm>
              <a:off x="7674614" y="3414738"/>
              <a:ext cx="206375" cy="266700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4" name="Freeform 91">
              <a:extLst>
                <a:ext uri="{FF2B5EF4-FFF2-40B4-BE49-F238E27FC236}">
                  <a16:creationId xmlns:a16="http://schemas.microsoft.com/office/drawing/2014/main" id="{5E103E00-32A2-4F6F-8304-04D141CA653D}"/>
                </a:ext>
              </a:extLst>
            </p:cNvPr>
            <p:cNvSpPr/>
            <p:nvPr/>
          </p:nvSpPr>
          <p:spPr bwMode="auto">
            <a:xfrm>
              <a:off x="7661914" y="3405213"/>
              <a:ext cx="101600" cy="69850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5" name="Freeform 92">
              <a:extLst>
                <a:ext uri="{FF2B5EF4-FFF2-40B4-BE49-F238E27FC236}">
                  <a16:creationId xmlns:a16="http://schemas.microsoft.com/office/drawing/2014/main" id="{3A859014-5F22-4345-A9C5-4D5EB6AFE41D}"/>
                </a:ext>
              </a:extLst>
            </p:cNvPr>
            <p:cNvSpPr/>
            <p:nvPr/>
          </p:nvSpPr>
          <p:spPr bwMode="auto">
            <a:xfrm>
              <a:off x="7703189" y="3462363"/>
              <a:ext cx="139700" cy="192088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6" name="Freeform 93">
              <a:extLst>
                <a:ext uri="{FF2B5EF4-FFF2-40B4-BE49-F238E27FC236}">
                  <a16:creationId xmlns:a16="http://schemas.microsoft.com/office/drawing/2014/main" id="{83EF5A7B-6704-40E4-B0C4-ADA666668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101" y="5065738"/>
              <a:ext cx="219075" cy="23971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7" name="Freeform 94">
              <a:extLst>
                <a:ext uri="{FF2B5EF4-FFF2-40B4-BE49-F238E27FC236}">
                  <a16:creationId xmlns:a16="http://schemas.microsoft.com/office/drawing/2014/main" id="{D819475B-8B6D-49C5-9873-2D3FFD892889}"/>
                </a:ext>
              </a:extLst>
            </p:cNvPr>
            <p:cNvSpPr/>
            <p:nvPr/>
          </p:nvSpPr>
          <p:spPr bwMode="auto">
            <a:xfrm>
              <a:off x="8769989" y="3486175"/>
              <a:ext cx="63500" cy="60325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8" name="Freeform 95">
              <a:extLst>
                <a:ext uri="{FF2B5EF4-FFF2-40B4-BE49-F238E27FC236}">
                  <a16:creationId xmlns:a16="http://schemas.microsoft.com/office/drawing/2014/main" id="{5BD7226F-8FC3-46F8-8695-77FB70C540BF}"/>
                </a:ext>
              </a:extLst>
            </p:cNvPr>
            <p:cNvSpPr/>
            <p:nvPr/>
          </p:nvSpPr>
          <p:spPr bwMode="auto">
            <a:xfrm>
              <a:off x="8755701" y="3303613"/>
              <a:ext cx="58738" cy="196850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9" name="Freeform 96">
              <a:extLst>
                <a:ext uri="{FF2B5EF4-FFF2-40B4-BE49-F238E27FC236}">
                  <a16:creationId xmlns:a16="http://schemas.microsoft.com/office/drawing/2014/main" id="{1F5BDA08-2B21-401E-8A73-19C3141903E7}"/>
                </a:ext>
              </a:extLst>
            </p:cNvPr>
            <p:cNvSpPr/>
            <p:nvPr/>
          </p:nvSpPr>
          <p:spPr bwMode="auto">
            <a:xfrm>
              <a:off x="8796976" y="3335363"/>
              <a:ext cx="127000" cy="169863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0" name="Freeform 97">
              <a:extLst>
                <a:ext uri="{FF2B5EF4-FFF2-40B4-BE49-F238E27FC236}">
                  <a16:creationId xmlns:a16="http://schemas.microsoft.com/office/drawing/2014/main" id="{A7D55AC6-37AD-4E99-A139-C0F749C71530}"/>
                </a:ext>
              </a:extLst>
            </p:cNvPr>
            <p:cNvSpPr/>
            <p:nvPr/>
          </p:nvSpPr>
          <p:spPr bwMode="auto">
            <a:xfrm>
              <a:off x="8785864" y="3532213"/>
              <a:ext cx="15875" cy="31750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1" name="Freeform 98">
              <a:extLst>
                <a:ext uri="{FF2B5EF4-FFF2-40B4-BE49-F238E27FC236}">
                  <a16:creationId xmlns:a16="http://schemas.microsoft.com/office/drawing/2014/main" id="{CA7493A0-1211-439F-AF99-53F9F4219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5064" y="1924075"/>
              <a:ext cx="220663" cy="23653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328" name="椭圆 327">
            <a:extLst>
              <a:ext uri="{FF2B5EF4-FFF2-40B4-BE49-F238E27FC236}">
                <a16:creationId xmlns:a16="http://schemas.microsoft.com/office/drawing/2014/main" id="{D4602CE1-1E66-470B-B31D-EED6E2132CA3}"/>
              </a:ext>
            </a:extLst>
          </p:cNvPr>
          <p:cNvSpPr/>
          <p:nvPr/>
        </p:nvSpPr>
        <p:spPr>
          <a:xfrm>
            <a:off x="8800186" y="5533270"/>
            <a:ext cx="3807013" cy="1179735"/>
          </a:xfrm>
          <a:prstGeom prst="ellipse">
            <a:avLst/>
          </a:prstGeom>
          <a:gradFill flip="none" rotWithShape="1">
            <a:gsLst>
              <a:gs pos="47000">
                <a:srgbClr val="747474">
                  <a:alpha val="15000"/>
                </a:srgbClr>
              </a:gs>
              <a:gs pos="0">
                <a:schemeClr val="tx1">
                  <a:alpha val="23000"/>
                </a:schemeClr>
              </a:gs>
              <a:gs pos="100000">
                <a:srgbClr val="E8E8E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206FBE7D-1499-430A-B501-2C2F84411CD2}"/>
              </a:ext>
            </a:extLst>
          </p:cNvPr>
          <p:cNvSpPr txBox="1"/>
          <p:nvPr/>
        </p:nvSpPr>
        <p:spPr>
          <a:xfrm>
            <a:off x="3197569" y="715951"/>
            <a:ext cx="2173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模型训练结果</a:t>
            </a: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14990626-3CF5-41CC-A4A5-3B9846D012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3" y="1437625"/>
            <a:ext cx="6623107" cy="4967331"/>
          </a:xfrm>
          <a:prstGeom prst="rect">
            <a:avLst/>
          </a:prstGeom>
        </p:spPr>
      </p:pic>
      <p:sp>
        <p:nvSpPr>
          <p:cNvPr id="113" name="文本框 112">
            <a:extLst>
              <a:ext uri="{FF2B5EF4-FFF2-40B4-BE49-F238E27FC236}">
                <a16:creationId xmlns:a16="http://schemas.microsoft.com/office/drawing/2014/main" id="{41F6E564-A898-44BD-B995-B843DF1047B3}"/>
              </a:ext>
            </a:extLst>
          </p:cNvPr>
          <p:cNvSpPr txBox="1"/>
          <p:nvPr/>
        </p:nvSpPr>
        <p:spPr>
          <a:xfrm>
            <a:off x="8157025" y="1432120"/>
            <a:ext cx="346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过高的学习率会导致过拟合，过低的学习率会导致误差过大，需要一个折中方案。</a:t>
            </a:r>
          </a:p>
        </p:txBody>
      </p:sp>
    </p:spTree>
    <p:extLst>
      <p:ext uri="{BB962C8B-B14F-4D97-AF65-F5344CB8AC3E}">
        <p14:creationId xmlns:p14="http://schemas.microsoft.com/office/powerpoint/2010/main" val="186836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9782" y="-1"/>
            <a:ext cx="4590143" cy="68852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119538" y="1648965"/>
            <a:ext cx="421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  <a:endParaRPr lang="zh-CN" altLang="en-US" sz="7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5753" y="2924770"/>
            <a:ext cx="5156376" cy="45719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54D27E-EB2F-454E-AC6A-06372C083764}"/>
              </a:ext>
            </a:extLst>
          </p:cNvPr>
          <p:cNvSpPr txBox="1"/>
          <p:nvPr/>
        </p:nvSpPr>
        <p:spPr>
          <a:xfrm>
            <a:off x="4363825" y="3079618"/>
            <a:ext cx="6219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数据清洗 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\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相关性分析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\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岭回归分析 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\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神经网络预测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FE4970-F54C-4BC7-AD99-2E5766385DFB}"/>
              </a:ext>
            </a:extLst>
          </p:cNvPr>
          <p:cNvSpPr/>
          <p:nvPr/>
        </p:nvSpPr>
        <p:spPr>
          <a:xfrm>
            <a:off x="4785753" y="2924770"/>
            <a:ext cx="5156376" cy="45719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844055-D41F-43EF-933B-D50C89D4B7B0}"/>
              </a:ext>
            </a:extLst>
          </p:cNvPr>
          <p:cNvSpPr txBox="1"/>
          <p:nvPr/>
        </p:nvSpPr>
        <p:spPr>
          <a:xfrm>
            <a:off x="4639838" y="4959303"/>
            <a:ext cx="2396921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汇报小组：第一组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305360-EED8-4B0C-8B5F-C181BB8CD93E}"/>
              </a:ext>
            </a:extLst>
          </p:cNvPr>
          <p:cNvSpPr txBox="1"/>
          <p:nvPr/>
        </p:nvSpPr>
        <p:spPr>
          <a:xfrm>
            <a:off x="7774393" y="4959303"/>
            <a:ext cx="2396921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指导老师：李 欣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B379EE7-8F44-4C1D-95BF-C5C0C267A6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41" b="98441" l="2600" r="99000">
                        <a14:foregroundMark x1="6600" y1="57016" x2="6600" y2="57016"/>
                        <a14:foregroundMark x1="2600" y1="55902" x2="2600" y2="55902"/>
                        <a14:foregroundMark x1="67800" y1="3786" x2="67800" y2="3786"/>
                        <a14:foregroundMark x1="46400" y1="93318" x2="46400" y2="93318"/>
                        <a14:foregroundMark x1="46400" y1="97105" x2="46400" y2="97105"/>
                        <a14:foregroundMark x1="46200" y1="98441" x2="46200" y2="98441"/>
                        <a14:foregroundMark x1="90600" y1="70601" x2="90600" y2="70601"/>
                        <a14:foregroundMark x1="95000" y1="77283" x2="95000" y2="77283"/>
                        <a14:foregroundMark x1="99000" y1="83073" x2="99000" y2="83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92" y="3656543"/>
            <a:ext cx="1056936" cy="9491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BA2C3B9-20C1-4996-9AB4-DF2B3C3B77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8" y="3611983"/>
            <a:ext cx="1056936" cy="10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0018" y="1744384"/>
            <a:ext cx="3666545" cy="3489342"/>
          </a:xfrm>
          <a:prstGeom prst="rect">
            <a:avLst/>
          </a:prstGeom>
          <a:noFill/>
          <a:ln w="107950"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00018" y="3427291"/>
            <a:ext cx="3666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22222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endParaRPr lang="zh-CN" altLang="en-US" sz="6000" dirty="0">
              <a:solidFill>
                <a:srgbClr val="222222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00018" y="2303036"/>
            <a:ext cx="3666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 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32630" y="1233576"/>
            <a:ext cx="31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数据插值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432630" y="2196142"/>
            <a:ext cx="31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描述统计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32630" y="3158708"/>
            <a:ext cx="31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32630" y="4149930"/>
            <a:ext cx="31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岭回归分析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6627792" y="1187149"/>
            <a:ext cx="623681" cy="648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27792" y="4117838"/>
            <a:ext cx="623681" cy="648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627792" y="3140941"/>
            <a:ext cx="623681" cy="648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627792" y="2164045"/>
            <a:ext cx="623681" cy="648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51580" y="1212690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46299" y="2196142"/>
            <a:ext cx="95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37874" y="3181917"/>
            <a:ext cx="95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27792" y="4153409"/>
            <a:ext cx="95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F01DF3-5E6F-40DA-B954-E98E8241D3F3}"/>
              </a:ext>
            </a:extLst>
          </p:cNvPr>
          <p:cNvSpPr/>
          <p:nvPr/>
        </p:nvSpPr>
        <p:spPr>
          <a:xfrm>
            <a:off x="6627791" y="5094836"/>
            <a:ext cx="623681" cy="648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72844B-AA04-40F7-8500-AFE0F70E8C8F}"/>
              </a:ext>
            </a:extLst>
          </p:cNvPr>
          <p:cNvSpPr txBox="1"/>
          <p:nvPr/>
        </p:nvSpPr>
        <p:spPr>
          <a:xfrm>
            <a:off x="6627792" y="5159521"/>
            <a:ext cx="62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5D1CC8-A23B-4034-91C2-1629B615FCFB}"/>
              </a:ext>
            </a:extLst>
          </p:cNvPr>
          <p:cNvSpPr txBox="1"/>
          <p:nvPr/>
        </p:nvSpPr>
        <p:spPr>
          <a:xfrm>
            <a:off x="7451282" y="5117943"/>
            <a:ext cx="31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神经网络预测</a:t>
            </a:r>
          </a:p>
        </p:txBody>
      </p:sp>
    </p:spTree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/>
      <p:bldP spid="13" grpId="0"/>
      <p:bldP spid="16" grpId="0"/>
      <p:bldP spid="19" grpId="0"/>
      <p:bldP spid="22" grpId="0"/>
      <p:bldP spid="4" grpId="0" animBg="1"/>
      <p:bldP spid="24" grpId="0" animBg="1"/>
      <p:bldP spid="25" grpId="0" animBg="1"/>
      <p:bldP spid="26" grpId="0" animBg="1"/>
      <p:bldP spid="12" grpId="0"/>
      <p:bldP spid="15" grpId="0"/>
      <p:bldP spid="18" grpId="0"/>
      <p:bldP spid="21" grpId="0"/>
      <p:bldP spid="20" grpId="0" animBg="1"/>
      <p:bldP spid="23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2032300" y="1768406"/>
            <a:ext cx="8192775" cy="3489342"/>
          </a:xfrm>
          <a:prstGeom prst="rect">
            <a:avLst/>
          </a:prstGeom>
          <a:noFill/>
          <a:ln w="107950"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35819" y="3598296"/>
            <a:ext cx="492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数据插值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8438" y="2060382"/>
            <a:ext cx="19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240" dirty="0">
                <a:solidFill>
                  <a:srgbClr val="222222"/>
                </a:solidFill>
                <a:latin typeface="Impact" panose="020B0806030902050204" pitchFamily="34" charset="0"/>
                <a:ea typeface="华文琥珀" panose="02010800040101010101" pitchFamily="2" charset="-122"/>
                <a:cs typeface="Arial" panose="020B0604020202020204" pitchFamily="34" charset="0"/>
              </a:rPr>
              <a:t>01</a:t>
            </a:r>
            <a:endParaRPr lang="zh-CN" altLang="en-US" sz="8000" spc="240" dirty="0">
              <a:solidFill>
                <a:srgbClr val="222222"/>
              </a:solidFill>
              <a:latin typeface="Impact" panose="020B0806030902050204" pitchFamily="34" charset="0"/>
              <a:ea typeface="华文琥珀" panose="020108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151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数据插值</a:t>
            </a:r>
          </a:p>
        </p:txBody>
      </p:sp>
      <p:grpSp>
        <p:nvGrpSpPr>
          <p:cNvPr id="187" name="组合 186"/>
          <p:cNvGrpSpPr/>
          <p:nvPr/>
        </p:nvGrpSpPr>
        <p:grpSpPr>
          <a:xfrm>
            <a:off x="8673026" y="3273357"/>
            <a:ext cx="1746192" cy="2566004"/>
            <a:chOff x="7120576" y="1406550"/>
            <a:chExt cx="3357563" cy="4933890"/>
          </a:xfrm>
        </p:grpSpPr>
        <p:sp>
          <p:nvSpPr>
            <p:cNvPr id="188" name="Freeform 6"/>
            <p:cNvSpPr/>
            <p:nvPr/>
          </p:nvSpPr>
          <p:spPr bwMode="auto">
            <a:xfrm flipH="1">
              <a:off x="8338726" y="5938230"/>
              <a:ext cx="893867" cy="192303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350"/>
            </a:p>
          </p:txBody>
        </p:sp>
        <p:sp>
          <p:nvSpPr>
            <p:cNvPr id="189" name="Freeform 24"/>
            <p:cNvSpPr/>
            <p:nvPr/>
          </p:nvSpPr>
          <p:spPr>
            <a:xfrm flipH="1">
              <a:off x="8104439" y="5541054"/>
              <a:ext cx="1362439" cy="397176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0" name="Freeform 25"/>
            <p:cNvSpPr/>
            <p:nvPr/>
          </p:nvSpPr>
          <p:spPr>
            <a:xfrm flipH="1">
              <a:off x="8481777" y="6210698"/>
              <a:ext cx="607766" cy="129742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1" name="Freeform 5"/>
            <p:cNvSpPr/>
            <p:nvPr/>
          </p:nvSpPr>
          <p:spPr bwMode="auto">
            <a:xfrm>
              <a:off x="8676326" y="4773638"/>
              <a:ext cx="177800" cy="525463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2" name="Freeform 6"/>
            <p:cNvSpPr/>
            <p:nvPr/>
          </p:nvSpPr>
          <p:spPr bwMode="auto">
            <a:xfrm>
              <a:off x="8727126" y="4679975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3" name="Freeform 7"/>
            <p:cNvSpPr/>
            <p:nvPr/>
          </p:nvSpPr>
          <p:spPr bwMode="auto">
            <a:xfrm>
              <a:off x="8711251" y="4738713"/>
              <a:ext cx="152400" cy="147638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4" name="Freeform 8"/>
            <p:cNvSpPr/>
            <p:nvPr/>
          </p:nvSpPr>
          <p:spPr bwMode="auto">
            <a:xfrm>
              <a:off x="8700139" y="5280050"/>
              <a:ext cx="46038" cy="7620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5" name="Freeform 9"/>
            <p:cNvSpPr/>
            <p:nvPr/>
          </p:nvSpPr>
          <p:spPr bwMode="auto">
            <a:xfrm>
              <a:off x="8860476" y="4772050"/>
              <a:ext cx="176213" cy="525463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6" name="Freeform 10"/>
            <p:cNvSpPr/>
            <p:nvPr/>
          </p:nvSpPr>
          <p:spPr bwMode="auto">
            <a:xfrm>
              <a:off x="8909689" y="4675213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7" name="Freeform 11"/>
            <p:cNvSpPr/>
            <p:nvPr/>
          </p:nvSpPr>
          <p:spPr bwMode="auto">
            <a:xfrm>
              <a:off x="8895401" y="4737125"/>
              <a:ext cx="152400" cy="146050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8" name="Freeform 12"/>
            <p:cNvSpPr/>
            <p:nvPr/>
          </p:nvSpPr>
          <p:spPr bwMode="auto">
            <a:xfrm>
              <a:off x="8884289" y="5275288"/>
              <a:ext cx="46038" cy="7620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9" name="Freeform 13"/>
            <p:cNvSpPr/>
            <p:nvPr/>
          </p:nvSpPr>
          <p:spPr bwMode="auto">
            <a:xfrm>
              <a:off x="9020814" y="4775225"/>
              <a:ext cx="41275" cy="266700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00" name="Group 123"/>
            <p:cNvGrpSpPr/>
            <p:nvPr/>
          </p:nvGrpSpPr>
          <p:grpSpPr>
            <a:xfrm>
              <a:off x="7785739" y="4652593"/>
              <a:ext cx="817563" cy="620713"/>
              <a:chOff x="7170738" y="4168775"/>
              <a:chExt cx="817563" cy="620713"/>
            </a:xfrm>
            <a:solidFill>
              <a:srgbClr val="0170C1"/>
            </a:solidFill>
          </p:grpSpPr>
          <p:sp>
            <p:nvSpPr>
              <p:cNvPr id="282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3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4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5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6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7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01" name="Freeform 20"/>
            <p:cNvSpPr>
              <a:spLocks noEditPoints="1"/>
            </p:cNvSpPr>
            <p:nvPr/>
          </p:nvSpPr>
          <p:spPr bwMode="auto">
            <a:xfrm>
              <a:off x="7120576" y="2533675"/>
              <a:ext cx="477838" cy="503238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2" name="Oval 21"/>
            <p:cNvSpPr>
              <a:spLocks noChangeArrowheads="1"/>
            </p:cNvSpPr>
            <p:nvPr/>
          </p:nvSpPr>
          <p:spPr bwMode="auto">
            <a:xfrm>
              <a:off x="10170164" y="2416200"/>
              <a:ext cx="141288" cy="141288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3" name="Freeform 22"/>
            <p:cNvSpPr/>
            <p:nvPr/>
          </p:nvSpPr>
          <p:spPr bwMode="auto">
            <a:xfrm>
              <a:off x="10220964" y="2520975"/>
              <a:ext cx="222250" cy="463550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4" name="Freeform 23"/>
            <p:cNvSpPr/>
            <p:nvPr/>
          </p:nvSpPr>
          <p:spPr bwMode="auto">
            <a:xfrm>
              <a:off x="10025701" y="2520975"/>
              <a:ext cx="238125" cy="45720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5" name="Freeform 24"/>
            <p:cNvSpPr/>
            <p:nvPr/>
          </p:nvSpPr>
          <p:spPr bwMode="auto">
            <a:xfrm>
              <a:off x="10233664" y="2365400"/>
              <a:ext cx="25400" cy="79375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6" name="Freeform 25"/>
            <p:cNvSpPr>
              <a:spLocks noEditPoints="1"/>
            </p:cNvSpPr>
            <p:nvPr/>
          </p:nvSpPr>
          <p:spPr bwMode="auto">
            <a:xfrm>
              <a:off x="9097014" y="2024088"/>
              <a:ext cx="225425" cy="60960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7" name="Freeform 26"/>
            <p:cNvSpPr>
              <a:spLocks noEditPoints="1"/>
            </p:cNvSpPr>
            <p:nvPr/>
          </p:nvSpPr>
          <p:spPr bwMode="auto">
            <a:xfrm>
              <a:off x="8903339" y="2216175"/>
              <a:ext cx="611188" cy="223838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8" name="Freeform 27"/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9" name="Freeform 28"/>
            <p:cNvSpPr>
              <a:spLocks noEditPoints="1"/>
            </p:cNvSpPr>
            <p:nvPr/>
          </p:nvSpPr>
          <p:spPr bwMode="auto">
            <a:xfrm>
              <a:off x="8949376" y="2078063"/>
              <a:ext cx="519113" cy="498475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0" name="Oval 29"/>
            <p:cNvSpPr>
              <a:spLocks noChangeArrowheads="1"/>
            </p:cNvSpPr>
            <p:nvPr/>
          </p:nvSpPr>
          <p:spPr bwMode="auto">
            <a:xfrm>
              <a:off x="9163689" y="2281263"/>
              <a:ext cx="93663" cy="93663"/>
            </a:xfrm>
            <a:prstGeom prst="ellipse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1" name="Freeform 30"/>
            <p:cNvSpPr>
              <a:spLocks noEditPoints="1"/>
            </p:cNvSpPr>
            <p:nvPr/>
          </p:nvSpPr>
          <p:spPr bwMode="auto">
            <a:xfrm>
              <a:off x="9882826" y="1851050"/>
              <a:ext cx="257175" cy="487363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2" name="Rectangle 31"/>
            <p:cNvSpPr>
              <a:spLocks noChangeArrowheads="1"/>
            </p:cNvSpPr>
            <p:nvPr/>
          </p:nvSpPr>
          <p:spPr bwMode="auto">
            <a:xfrm>
              <a:off x="9754239" y="1849463"/>
              <a:ext cx="65088" cy="474663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3" name="Freeform 32"/>
            <p:cNvSpPr>
              <a:spLocks noEditPoints="1"/>
            </p:cNvSpPr>
            <p:nvPr/>
          </p:nvSpPr>
          <p:spPr bwMode="auto">
            <a:xfrm>
              <a:off x="7646039" y="4240238"/>
              <a:ext cx="561975" cy="411163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14" name="Group 127"/>
            <p:cNvGrpSpPr/>
            <p:nvPr/>
          </p:nvGrpSpPr>
          <p:grpSpPr>
            <a:xfrm>
              <a:off x="9225601" y="4651400"/>
              <a:ext cx="508001" cy="654050"/>
              <a:chOff x="8610600" y="4127500"/>
              <a:chExt cx="508001" cy="654050"/>
            </a:xfrm>
            <a:solidFill>
              <a:srgbClr val="0170C1"/>
            </a:solidFill>
          </p:grpSpPr>
          <p:sp>
            <p:nvSpPr>
              <p:cNvPr id="274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5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6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7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8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9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0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81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15" name="Freeform 41"/>
            <p:cNvSpPr>
              <a:spLocks noEditPoints="1"/>
            </p:cNvSpPr>
            <p:nvPr/>
          </p:nvSpPr>
          <p:spPr bwMode="auto">
            <a:xfrm>
              <a:off x="9646289" y="3991000"/>
              <a:ext cx="428625" cy="390525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6" name="Freeform 42"/>
            <p:cNvSpPr/>
            <p:nvPr/>
          </p:nvSpPr>
          <p:spPr bwMode="auto">
            <a:xfrm>
              <a:off x="9757414" y="4351363"/>
              <a:ext cx="92075" cy="198438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7" name="Freeform 43"/>
            <p:cNvSpPr/>
            <p:nvPr/>
          </p:nvSpPr>
          <p:spPr bwMode="auto">
            <a:xfrm>
              <a:off x="9719314" y="4411688"/>
              <a:ext cx="130175" cy="268288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8" name="Freeform 44"/>
            <p:cNvSpPr/>
            <p:nvPr/>
          </p:nvSpPr>
          <p:spPr bwMode="auto">
            <a:xfrm>
              <a:off x="8530276" y="1406550"/>
              <a:ext cx="523875" cy="479425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9" name="Freeform 45"/>
            <p:cNvSpPr>
              <a:spLocks noEditPoints="1"/>
            </p:cNvSpPr>
            <p:nvPr/>
          </p:nvSpPr>
          <p:spPr bwMode="auto">
            <a:xfrm>
              <a:off x="8374701" y="4067200"/>
              <a:ext cx="638175" cy="528638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0" name="Freeform 46"/>
            <p:cNvSpPr>
              <a:spLocks noEditPoints="1"/>
            </p:cNvSpPr>
            <p:nvPr/>
          </p:nvSpPr>
          <p:spPr bwMode="auto">
            <a:xfrm>
              <a:off x="9503414" y="3014688"/>
              <a:ext cx="819150" cy="955675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1" name="Freeform 47"/>
            <p:cNvSpPr>
              <a:spLocks noEditPoints="1"/>
            </p:cNvSpPr>
            <p:nvPr/>
          </p:nvSpPr>
          <p:spPr bwMode="auto">
            <a:xfrm>
              <a:off x="10124126" y="3294088"/>
              <a:ext cx="354013" cy="695325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2" name="Freeform 48"/>
            <p:cNvSpPr>
              <a:spLocks noEditPoints="1"/>
            </p:cNvSpPr>
            <p:nvPr/>
          </p:nvSpPr>
          <p:spPr bwMode="auto">
            <a:xfrm>
              <a:off x="8889051" y="3382988"/>
              <a:ext cx="579438" cy="57943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3" name="Freeform 49"/>
            <p:cNvSpPr/>
            <p:nvPr/>
          </p:nvSpPr>
          <p:spPr bwMode="auto">
            <a:xfrm>
              <a:off x="8995414" y="3567138"/>
              <a:ext cx="288925" cy="15240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224" name="Group 126"/>
            <p:cNvGrpSpPr/>
            <p:nvPr/>
          </p:nvGrpSpPr>
          <p:grpSpPr>
            <a:xfrm>
              <a:off x="9120826" y="4129113"/>
              <a:ext cx="454025" cy="431800"/>
              <a:chOff x="8505825" y="3605213"/>
              <a:chExt cx="454025" cy="431800"/>
            </a:xfrm>
            <a:solidFill>
              <a:srgbClr val="00B0F0"/>
            </a:solidFill>
          </p:grpSpPr>
          <p:sp>
            <p:nvSpPr>
              <p:cNvPr id="272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73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225" name="Freeform 52"/>
            <p:cNvSpPr/>
            <p:nvPr/>
          </p:nvSpPr>
          <p:spPr bwMode="auto">
            <a:xfrm>
              <a:off x="7720651" y="1558950"/>
              <a:ext cx="679450" cy="55245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6" name="Freeform 53"/>
            <p:cNvSpPr/>
            <p:nvPr/>
          </p:nvSpPr>
          <p:spPr bwMode="auto">
            <a:xfrm>
              <a:off x="8236589" y="1528788"/>
              <a:ext cx="187325" cy="257175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7" name="Freeform 54"/>
            <p:cNvSpPr/>
            <p:nvPr/>
          </p:nvSpPr>
          <p:spPr bwMode="auto">
            <a:xfrm>
              <a:off x="7809551" y="1705000"/>
              <a:ext cx="514350" cy="336550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8" name="Freeform 55"/>
            <p:cNvSpPr>
              <a:spLocks noEditPoints="1"/>
            </p:cNvSpPr>
            <p:nvPr/>
          </p:nvSpPr>
          <p:spPr bwMode="auto">
            <a:xfrm>
              <a:off x="7390451" y="2000275"/>
              <a:ext cx="296863" cy="520700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9" name="Freeform 56"/>
            <p:cNvSpPr>
              <a:spLocks noEditPoints="1"/>
            </p:cNvSpPr>
            <p:nvPr/>
          </p:nvSpPr>
          <p:spPr bwMode="auto">
            <a:xfrm>
              <a:off x="7120576" y="3090888"/>
              <a:ext cx="555625" cy="60483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0" name="Freeform 57"/>
            <p:cNvSpPr>
              <a:spLocks noEditPoints="1"/>
            </p:cNvSpPr>
            <p:nvPr/>
          </p:nvSpPr>
          <p:spPr bwMode="auto">
            <a:xfrm>
              <a:off x="9170039" y="1527200"/>
              <a:ext cx="528638" cy="5191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1" name="Freeform 58"/>
            <p:cNvSpPr>
              <a:spLocks noEditPoints="1"/>
            </p:cNvSpPr>
            <p:nvPr/>
          </p:nvSpPr>
          <p:spPr bwMode="auto">
            <a:xfrm>
              <a:off x="7302631" y="3692824"/>
              <a:ext cx="514350" cy="520700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2" name="Rectangle 59"/>
            <p:cNvSpPr>
              <a:spLocks noChangeArrowheads="1"/>
            </p:cNvSpPr>
            <p:nvPr/>
          </p:nvSpPr>
          <p:spPr bwMode="auto">
            <a:xfrm>
              <a:off x="9298626" y="3198838"/>
              <a:ext cx="627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3" name="Rectangle 60"/>
            <p:cNvSpPr>
              <a:spLocks noChangeArrowheads="1"/>
            </p:cNvSpPr>
            <p:nvPr/>
          </p:nvSpPr>
          <p:spPr bwMode="auto">
            <a:xfrm>
              <a:off x="9324026" y="3135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4" name="Rectangle 61"/>
            <p:cNvSpPr>
              <a:spLocks noChangeArrowheads="1"/>
            </p:cNvSpPr>
            <p:nvPr/>
          </p:nvSpPr>
          <p:spPr bwMode="auto">
            <a:xfrm>
              <a:off x="9551039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5" name="Rectangle 62"/>
            <p:cNvSpPr>
              <a:spLocks noChangeArrowheads="1"/>
            </p:cNvSpPr>
            <p:nvPr/>
          </p:nvSpPr>
          <p:spPr bwMode="auto">
            <a:xfrm>
              <a:off x="9573264" y="2836888"/>
              <a:ext cx="77788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6" name="Rectangle 63"/>
            <p:cNvSpPr>
              <a:spLocks noChangeArrowheads="1"/>
            </p:cNvSpPr>
            <p:nvPr/>
          </p:nvSpPr>
          <p:spPr bwMode="auto">
            <a:xfrm>
              <a:off x="9551039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7" name="Rectangle 64"/>
            <p:cNvSpPr>
              <a:spLocks noChangeArrowheads="1"/>
            </p:cNvSpPr>
            <p:nvPr/>
          </p:nvSpPr>
          <p:spPr bwMode="auto">
            <a:xfrm>
              <a:off x="9736776" y="3070250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8" name="Rectangle 65"/>
            <p:cNvSpPr>
              <a:spLocks noChangeArrowheads="1"/>
            </p:cNvSpPr>
            <p:nvPr/>
          </p:nvSpPr>
          <p:spPr bwMode="auto">
            <a:xfrm>
              <a:off x="9757414" y="2836888"/>
              <a:ext cx="76200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9" name="Rectangle 66"/>
            <p:cNvSpPr>
              <a:spLocks noChangeArrowheads="1"/>
            </p:cNvSpPr>
            <p:nvPr/>
          </p:nvSpPr>
          <p:spPr bwMode="auto">
            <a:xfrm>
              <a:off x="9736776" y="2824188"/>
              <a:ext cx="1190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0" name="Rectangle 67"/>
            <p:cNvSpPr>
              <a:spLocks noChangeArrowheads="1"/>
            </p:cNvSpPr>
            <p:nvPr/>
          </p:nvSpPr>
          <p:spPr bwMode="auto">
            <a:xfrm>
              <a:off x="9368476" y="3070250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1" name="Rectangle 68"/>
            <p:cNvSpPr>
              <a:spLocks noChangeArrowheads="1"/>
            </p:cNvSpPr>
            <p:nvPr/>
          </p:nvSpPr>
          <p:spPr bwMode="auto">
            <a:xfrm>
              <a:off x="9389114" y="2836888"/>
              <a:ext cx="79375" cy="25400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2" name="Rectangle 69"/>
            <p:cNvSpPr>
              <a:spLocks noChangeArrowheads="1"/>
            </p:cNvSpPr>
            <p:nvPr/>
          </p:nvSpPr>
          <p:spPr bwMode="auto">
            <a:xfrm>
              <a:off x="9368476" y="2824188"/>
              <a:ext cx="122238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3" name="Rectangle 70"/>
            <p:cNvSpPr>
              <a:spLocks noChangeArrowheads="1"/>
            </p:cNvSpPr>
            <p:nvPr/>
          </p:nvSpPr>
          <p:spPr bwMode="auto">
            <a:xfrm>
              <a:off x="9324026" y="2754338"/>
              <a:ext cx="576263" cy="31750"/>
            </a:xfrm>
            <a:prstGeom prst="rect">
              <a:avLst/>
            </a:pr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4" name="Freeform 71"/>
            <p:cNvSpPr/>
            <p:nvPr/>
          </p:nvSpPr>
          <p:spPr bwMode="auto">
            <a:xfrm>
              <a:off x="9324026" y="2570188"/>
              <a:ext cx="576263" cy="18415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5" name="Freeform 72"/>
            <p:cNvSpPr>
              <a:spLocks noEditPoints="1"/>
            </p:cNvSpPr>
            <p:nvPr/>
          </p:nvSpPr>
          <p:spPr bwMode="auto">
            <a:xfrm>
              <a:off x="7739701" y="2736875"/>
              <a:ext cx="800100" cy="522288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6" name="Freeform 73"/>
            <p:cNvSpPr>
              <a:spLocks noEditPoints="1"/>
            </p:cNvSpPr>
            <p:nvPr/>
          </p:nvSpPr>
          <p:spPr bwMode="auto">
            <a:xfrm>
              <a:off x="9505001" y="3309963"/>
              <a:ext cx="187325" cy="32702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7" name="Freeform 74"/>
            <p:cNvSpPr>
              <a:spLocks noEditPoints="1"/>
            </p:cNvSpPr>
            <p:nvPr/>
          </p:nvSpPr>
          <p:spPr bwMode="auto">
            <a:xfrm>
              <a:off x="7869876" y="2189188"/>
              <a:ext cx="376238" cy="460375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8" name="Freeform 75"/>
            <p:cNvSpPr>
              <a:spLocks noEditPoints="1"/>
            </p:cNvSpPr>
            <p:nvPr/>
          </p:nvSpPr>
          <p:spPr bwMode="auto">
            <a:xfrm>
              <a:off x="8593776" y="2673375"/>
              <a:ext cx="569913" cy="571500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9" name="Freeform 76"/>
            <p:cNvSpPr>
              <a:spLocks noEditPoints="1"/>
            </p:cNvSpPr>
            <p:nvPr/>
          </p:nvSpPr>
          <p:spPr bwMode="auto">
            <a:xfrm>
              <a:off x="8025451" y="3409975"/>
              <a:ext cx="642938" cy="487363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0" name="Freeform 77"/>
            <p:cNvSpPr/>
            <p:nvPr/>
          </p:nvSpPr>
          <p:spPr bwMode="auto">
            <a:xfrm>
              <a:off x="8306439" y="2695600"/>
              <a:ext cx="214313" cy="160338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1" name="Freeform 78"/>
            <p:cNvSpPr/>
            <p:nvPr/>
          </p:nvSpPr>
          <p:spPr bwMode="auto">
            <a:xfrm>
              <a:off x="8401689" y="2654325"/>
              <a:ext cx="58738" cy="7302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2" name="Freeform 79"/>
            <p:cNvSpPr>
              <a:spLocks noEditPoints="1"/>
            </p:cNvSpPr>
            <p:nvPr/>
          </p:nvSpPr>
          <p:spPr bwMode="auto">
            <a:xfrm>
              <a:off x="8068314" y="3991000"/>
              <a:ext cx="225425" cy="312738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3" name="Freeform 80"/>
            <p:cNvSpPr>
              <a:spLocks noEditPoints="1"/>
            </p:cNvSpPr>
            <p:nvPr/>
          </p:nvSpPr>
          <p:spPr bwMode="auto">
            <a:xfrm>
              <a:off x="9800276" y="2387625"/>
              <a:ext cx="282575" cy="309563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4" name="Freeform 81"/>
            <p:cNvSpPr>
              <a:spLocks noEditPoints="1"/>
            </p:cNvSpPr>
            <p:nvPr/>
          </p:nvSpPr>
          <p:spPr bwMode="auto">
            <a:xfrm>
              <a:off x="8387401" y="1971700"/>
              <a:ext cx="427038" cy="614363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5" name="Freeform 82"/>
            <p:cNvSpPr>
              <a:spLocks noEditPoints="1"/>
            </p:cNvSpPr>
            <p:nvPr/>
          </p:nvSpPr>
          <p:spPr bwMode="auto">
            <a:xfrm>
              <a:off x="8235001" y="1884388"/>
              <a:ext cx="246063" cy="217488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6" name="Freeform 83"/>
            <p:cNvSpPr/>
            <p:nvPr/>
          </p:nvSpPr>
          <p:spPr bwMode="auto">
            <a:xfrm>
              <a:off x="8165151" y="2014563"/>
              <a:ext cx="107950" cy="68263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7" name="Freeform 84"/>
            <p:cNvSpPr/>
            <p:nvPr/>
          </p:nvSpPr>
          <p:spPr bwMode="auto">
            <a:xfrm>
              <a:off x="8096889" y="2024088"/>
              <a:ext cx="146050" cy="88900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8" name="Freeform 85"/>
            <p:cNvSpPr>
              <a:spLocks noEditPoints="1"/>
            </p:cNvSpPr>
            <p:nvPr/>
          </p:nvSpPr>
          <p:spPr bwMode="auto">
            <a:xfrm>
              <a:off x="8012751" y="3182963"/>
              <a:ext cx="446088" cy="158750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9" name="Freeform 86"/>
            <p:cNvSpPr/>
            <p:nvPr/>
          </p:nvSpPr>
          <p:spPr bwMode="auto">
            <a:xfrm>
              <a:off x="9860601" y="3592538"/>
              <a:ext cx="246063" cy="31591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0" name="Freeform 87"/>
            <p:cNvSpPr/>
            <p:nvPr/>
          </p:nvSpPr>
          <p:spPr bwMode="auto">
            <a:xfrm>
              <a:off x="10000301" y="3581425"/>
              <a:ext cx="119063" cy="82550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1" name="Freeform 88"/>
            <p:cNvSpPr/>
            <p:nvPr/>
          </p:nvSpPr>
          <p:spPr bwMode="auto">
            <a:xfrm>
              <a:off x="9908226" y="3646513"/>
              <a:ext cx="163513" cy="227013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2" name="Freeform 89"/>
            <p:cNvSpPr>
              <a:spLocks noEditPoints="1"/>
            </p:cNvSpPr>
            <p:nvPr/>
          </p:nvSpPr>
          <p:spPr bwMode="auto">
            <a:xfrm>
              <a:off x="9527226" y="2354288"/>
              <a:ext cx="222250" cy="161925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3" name="Freeform 90"/>
            <p:cNvSpPr/>
            <p:nvPr/>
          </p:nvSpPr>
          <p:spPr bwMode="auto">
            <a:xfrm>
              <a:off x="7674614" y="3414738"/>
              <a:ext cx="206375" cy="266700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4" name="Freeform 91"/>
            <p:cNvSpPr/>
            <p:nvPr/>
          </p:nvSpPr>
          <p:spPr bwMode="auto">
            <a:xfrm>
              <a:off x="7661914" y="3405213"/>
              <a:ext cx="101600" cy="69850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5" name="Freeform 92"/>
            <p:cNvSpPr/>
            <p:nvPr/>
          </p:nvSpPr>
          <p:spPr bwMode="auto">
            <a:xfrm>
              <a:off x="7703189" y="3462363"/>
              <a:ext cx="139700" cy="192088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6" name="Freeform 93"/>
            <p:cNvSpPr>
              <a:spLocks noEditPoints="1"/>
            </p:cNvSpPr>
            <p:nvPr/>
          </p:nvSpPr>
          <p:spPr bwMode="auto">
            <a:xfrm>
              <a:off x="9035101" y="5065738"/>
              <a:ext cx="219075" cy="23971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7" name="Freeform 94"/>
            <p:cNvSpPr/>
            <p:nvPr/>
          </p:nvSpPr>
          <p:spPr bwMode="auto">
            <a:xfrm>
              <a:off x="8769989" y="3486175"/>
              <a:ext cx="63500" cy="60325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8" name="Freeform 95"/>
            <p:cNvSpPr/>
            <p:nvPr/>
          </p:nvSpPr>
          <p:spPr bwMode="auto">
            <a:xfrm>
              <a:off x="8755701" y="3303613"/>
              <a:ext cx="58738" cy="196850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9" name="Freeform 96"/>
            <p:cNvSpPr/>
            <p:nvPr/>
          </p:nvSpPr>
          <p:spPr bwMode="auto">
            <a:xfrm>
              <a:off x="8796976" y="3335363"/>
              <a:ext cx="127000" cy="169863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0" name="Freeform 97"/>
            <p:cNvSpPr/>
            <p:nvPr/>
          </p:nvSpPr>
          <p:spPr bwMode="auto">
            <a:xfrm>
              <a:off x="8785864" y="3532213"/>
              <a:ext cx="15875" cy="31750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1" name="Freeform 98"/>
            <p:cNvSpPr>
              <a:spLocks noEditPoints="1"/>
            </p:cNvSpPr>
            <p:nvPr/>
          </p:nvSpPr>
          <p:spPr bwMode="auto">
            <a:xfrm>
              <a:off x="8735064" y="1924075"/>
              <a:ext cx="220663" cy="23653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0170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298" name="椭圆 297">
            <a:extLst>
              <a:ext uri="{FF2B5EF4-FFF2-40B4-BE49-F238E27FC236}">
                <a16:creationId xmlns:a16="http://schemas.microsoft.com/office/drawing/2014/main" id="{BD301B34-7B1A-455A-9F14-8998CB9BA33A}"/>
              </a:ext>
            </a:extLst>
          </p:cNvPr>
          <p:cNvSpPr/>
          <p:nvPr/>
        </p:nvSpPr>
        <p:spPr>
          <a:xfrm>
            <a:off x="7574501" y="5523542"/>
            <a:ext cx="3807013" cy="1179735"/>
          </a:xfrm>
          <a:prstGeom prst="ellipse">
            <a:avLst/>
          </a:prstGeom>
          <a:gradFill flip="none" rotWithShape="1">
            <a:gsLst>
              <a:gs pos="47000">
                <a:srgbClr val="747474">
                  <a:alpha val="15000"/>
                </a:srgbClr>
              </a:gs>
              <a:gs pos="0">
                <a:schemeClr val="tx1">
                  <a:alpha val="23000"/>
                </a:schemeClr>
              </a:gs>
              <a:gs pos="100000">
                <a:srgbClr val="E8E8E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0551CE-2A0C-4F5F-9378-61267C48E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3" y="1188322"/>
            <a:ext cx="6742800" cy="4954085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E486E1CA-1423-4F3B-B209-650FE359EC00}"/>
              </a:ext>
            </a:extLst>
          </p:cNvPr>
          <p:cNvSpPr txBox="1"/>
          <p:nvPr/>
        </p:nvSpPr>
        <p:spPr>
          <a:xfrm>
            <a:off x="7431961" y="613137"/>
            <a:ext cx="4501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观察到有缺失值，常见的插值方法有牛顿插值、拉格朗日插值、线性插值、埃尔米特插值、三次样条插值等，这里选用三次拉格朗日插值（高次拉格朗日插值会产生龙格现象）。 </a:t>
            </a:r>
          </a:p>
        </p:txBody>
      </p:sp>
    </p:spTree>
    <p:extLst>
      <p:ext uri="{BB962C8B-B14F-4D97-AF65-F5344CB8AC3E}">
        <p14:creationId xmlns:p14="http://schemas.microsoft.com/office/powerpoint/2010/main" val="24072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2032300" y="1768406"/>
            <a:ext cx="8192775" cy="3489342"/>
          </a:xfrm>
          <a:prstGeom prst="rect">
            <a:avLst/>
          </a:prstGeom>
          <a:noFill/>
          <a:ln w="107950"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35819" y="3598296"/>
            <a:ext cx="492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描述统计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8438" y="2060382"/>
            <a:ext cx="19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240" dirty="0">
                <a:solidFill>
                  <a:srgbClr val="222222"/>
                </a:solidFill>
                <a:latin typeface="Impact" panose="020B0806030902050204" pitchFamily="34" charset="0"/>
                <a:ea typeface="华文琥珀" panose="02010800040101010101" pitchFamily="2" charset="-122"/>
                <a:cs typeface="Arial" panose="020B0604020202020204" pitchFamily="34" charset="0"/>
              </a:rPr>
              <a:t>02</a:t>
            </a:r>
            <a:endParaRPr lang="zh-CN" altLang="en-US" sz="8000" spc="240" dirty="0">
              <a:solidFill>
                <a:srgbClr val="222222"/>
              </a:solidFill>
              <a:latin typeface="Impact" panose="020B0806030902050204" pitchFamily="34" charset="0"/>
              <a:ea typeface="华文琥珀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36185"/>
      </p:ext>
    </p:extLst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2652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描述统计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782779" y="1473235"/>
            <a:ext cx="4735757" cy="4537983"/>
            <a:chOff x="3344" y="1687"/>
            <a:chExt cx="983" cy="942"/>
          </a:xfrm>
          <a:solidFill>
            <a:schemeClr val="bg1">
              <a:lumMod val="85000"/>
            </a:schemeClr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4105" y="1856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3 h 17"/>
                <a:gd name="T36" fmla="*/ 2 w 13"/>
                <a:gd name="T37" fmla="*/ 13 h 17"/>
                <a:gd name="T38" fmla="*/ 11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2 w 13"/>
                <a:gd name="T45" fmla="*/ 12 h 17"/>
                <a:gd name="T46" fmla="*/ 2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6 h 17"/>
                <a:gd name="T76" fmla="*/ 11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1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7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6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9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422" y="1996"/>
              <a:ext cx="69" cy="67"/>
            </a:xfrm>
            <a:custGeom>
              <a:avLst/>
              <a:gdLst>
                <a:gd name="T0" fmla="*/ 14 w 29"/>
                <a:gd name="T1" fmla="*/ 27 h 28"/>
                <a:gd name="T2" fmla="*/ 1 w 29"/>
                <a:gd name="T3" fmla="*/ 14 h 28"/>
                <a:gd name="T4" fmla="*/ 14 w 29"/>
                <a:gd name="T5" fmla="*/ 1 h 28"/>
                <a:gd name="T6" fmla="*/ 23 w 29"/>
                <a:gd name="T7" fmla="*/ 4 h 28"/>
                <a:gd name="T8" fmla="*/ 28 w 29"/>
                <a:gd name="T9" fmla="*/ 14 h 28"/>
                <a:gd name="T10" fmla="*/ 14 w 29"/>
                <a:gd name="T11" fmla="*/ 27 h 28"/>
                <a:gd name="T12" fmla="*/ 14 w 29"/>
                <a:gd name="T13" fmla="*/ 0 h 28"/>
                <a:gd name="T14" fmla="*/ 0 w 29"/>
                <a:gd name="T15" fmla="*/ 14 h 28"/>
                <a:gd name="T16" fmla="*/ 14 w 29"/>
                <a:gd name="T17" fmla="*/ 28 h 28"/>
                <a:gd name="T18" fmla="*/ 29 w 29"/>
                <a:gd name="T19" fmla="*/ 14 h 28"/>
                <a:gd name="T20" fmla="*/ 14 w 29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8">
                  <a:moveTo>
                    <a:pt x="14" y="27"/>
                  </a:moveTo>
                  <a:cubicBezTo>
                    <a:pt x="8" y="27"/>
                    <a:pt x="1" y="23"/>
                    <a:pt x="1" y="14"/>
                  </a:cubicBezTo>
                  <a:cubicBezTo>
                    <a:pt x="1" y="5"/>
                    <a:pt x="8" y="1"/>
                    <a:pt x="14" y="1"/>
                  </a:cubicBezTo>
                  <a:cubicBezTo>
                    <a:pt x="18" y="1"/>
                    <a:pt x="21" y="2"/>
                    <a:pt x="23" y="4"/>
                  </a:cubicBezTo>
                  <a:cubicBezTo>
                    <a:pt x="26" y="7"/>
                    <a:pt x="28" y="10"/>
                    <a:pt x="28" y="14"/>
                  </a:cubicBezTo>
                  <a:cubicBezTo>
                    <a:pt x="28" y="23"/>
                    <a:pt x="21" y="27"/>
                    <a:pt x="14" y="27"/>
                  </a:cubicBezTo>
                  <a:moveTo>
                    <a:pt x="14" y="0"/>
                  </a:moveTo>
                  <a:cubicBezTo>
                    <a:pt x="7" y="0"/>
                    <a:pt x="0" y="5"/>
                    <a:pt x="0" y="14"/>
                  </a:cubicBezTo>
                  <a:cubicBezTo>
                    <a:pt x="0" y="23"/>
                    <a:pt x="7" y="28"/>
                    <a:pt x="14" y="28"/>
                  </a:cubicBezTo>
                  <a:cubicBezTo>
                    <a:pt x="21" y="28"/>
                    <a:pt x="29" y="23"/>
                    <a:pt x="29" y="14"/>
                  </a:cubicBezTo>
                  <a:cubicBezTo>
                    <a:pt x="29" y="5"/>
                    <a:pt x="21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3413" y="1987"/>
              <a:ext cx="86" cy="85"/>
            </a:xfrm>
            <a:custGeom>
              <a:avLst/>
              <a:gdLst>
                <a:gd name="T0" fmla="*/ 18 w 36"/>
                <a:gd name="T1" fmla="*/ 35 h 36"/>
                <a:gd name="T2" fmla="*/ 1 w 36"/>
                <a:gd name="T3" fmla="*/ 18 h 36"/>
                <a:gd name="T4" fmla="*/ 18 w 36"/>
                <a:gd name="T5" fmla="*/ 1 h 36"/>
                <a:gd name="T6" fmla="*/ 35 w 36"/>
                <a:gd name="T7" fmla="*/ 18 h 36"/>
                <a:gd name="T8" fmla="*/ 18 w 36"/>
                <a:gd name="T9" fmla="*/ 35 h 36"/>
                <a:gd name="T10" fmla="*/ 18 w 36"/>
                <a:gd name="T11" fmla="*/ 0 h 36"/>
                <a:gd name="T12" fmla="*/ 6 w 36"/>
                <a:gd name="T13" fmla="*/ 5 h 36"/>
                <a:gd name="T14" fmla="*/ 0 w 36"/>
                <a:gd name="T15" fmla="*/ 18 h 36"/>
                <a:gd name="T16" fmla="*/ 6 w 36"/>
                <a:gd name="T17" fmla="*/ 31 h 36"/>
                <a:gd name="T18" fmla="*/ 18 w 36"/>
                <a:gd name="T19" fmla="*/ 36 h 36"/>
                <a:gd name="T20" fmla="*/ 31 w 36"/>
                <a:gd name="T21" fmla="*/ 31 h 36"/>
                <a:gd name="T22" fmla="*/ 36 w 36"/>
                <a:gd name="T23" fmla="*/ 18 h 36"/>
                <a:gd name="T24" fmla="*/ 31 w 36"/>
                <a:gd name="T25" fmla="*/ 5 h 36"/>
                <a:gd name="T26" fmla="*/ 18 w 36"/>
                <a:gd name="T2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18" y="35"/>
                  </a:moveTo>
                  <a:cubicBezTo>
                    <a:pt x="10" y="35"/>
                    <a:pt x="1" y="29"/>
                    <a:pt x="1" y="18"/>
                  </a:cubicBezTo>
                  <a:cubicBezTo>
                    <a:pt x="1" y="7"/>
                    <a:pt x="10" y="1"/>
                    <a:pt x="18" y="1"/>
                  </a:cubicBezTo>
                  <a:cubicBezTo>
                    <a:pt x="27" y="1"/>
                    <a:pt x="35" y="7"/>
                    <a:pt x="35" y="18"/>
                  </a:cubicBezTo>
                  <a:cubicBezTo>
                    <a:pt x="35" y="29"/>
                    <a:pt x="27" y="35"/>
                    <a:pt x="18" y="35"/>
                  </a:cubicBezTo>
                  <a:moveTo>
                    <a:pt x="18" y="0"/>
                  </a:moveTo>
                  <a:cubicBezTo>
                    <a:pt x="13" y="0"/>
                    <a:pt x="9" y="2"/>
                    <a:pt x="6" y="5"/>
                  </a:cubicBezTo>
                  <a:cubicBezTo>
                    <a:pt x="2" y="8"/>
                    <a:pt x="0" y="12"/>
                    <a:pt x="0" y="18"/>
                  </a:cubicBezTo>
                  <a:cubicBezTo>
                    <a:pt x="0" y="23"/>
                    <a:pt x="2" y="28"/>
                    <a:pt x="6" y="31"/>
                  </a:cubicBezTo>
                  <a:cubicBezTo>
                    <a:pt x="9" y="34"/>
                    <a:pt x="13" y="36"/>
                    <a:pt x="18" y="36"/>
                  </a:cubicBezTo>
                  <a:cubicBezTo>
                    <a:pt x="23" y="36"/>
                    <a:pt x="27" y="34"/>
                    <a:pt x="31" y="31"/>
                  </a:cubicBezTo>
                  <a:cubicBezTo>
                    <a:pt x="34" y="28"/>
                    <a:pt x="36" y="23"/>
                    <a:pt x="36" y="18"/>
                  </a:cubicBezTo>
                  <a:cubicBezTo>
                    <a:pt x="36" y="12"/>
                    <a:pt x="34" y="8"/>
                    <a:pt x="31" y="5"/>
                  </a:cubicBezTo>
                  <a:cubicBezTo>
                    <a:pt x="27" y="2"/>
                    <a:pt x="23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453" y="2001"/>
              <a:ext cx="3" cy="7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0 h 3"/>
                <a:gd name="T4" fmla="*/ 0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1 w 1"/>
                <a:gd name="T11" fmla="*/ 3 h 3"/>
                <a:gd name="T12" fmla="*/ 1 w 1"/>
                <a:gd name="T13" fmla="*/ 1 h 3"/>
                <a:gd name="T14" fmla="*/ 1 w 1"/>
                <a:gd name="T15" fmla="*/ 0 h 3"/>
                <a:gd name="T16" fmla="*/ 1 w 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3453" y="2048"/>
              <a:ext cx="5" cy="10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0 h 4"/>
                <a:gd name="T4" fmla="*/ 0 w 2"/>
                <a:gd name="T5" fmla="*/ 3 h 4"/>
                <a:gd name="T6" fmla="*/ 0 w 2"/>
                <a:gd name="T7" fmla="*/ 4 h 4"/>
                <a:gd name="T8" fmla="*/ 1 w 2"/>
                <a:gd name="T9" fmla="*/ 4 h 4"/>
                <a:gd name="T10" fmla="*/ 1 w 2"/>
                <a:gd name="T11" fmla="*/ 4 h 4"/>
                <a:gd name="T12" fmla="*/ 1 w 2"/>
                <a:gd name="T13" fmla="*/ 0 h 4"/>
                <a:gd name="T14" fmla="*/ 1 w 2"/>
                <a:gd name="T15" fmla="*/ 0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427" y="2027"/>
              <a:ext cx="10" cy="5"/>
            </a:xfrm>
            <a:custGeom>
              <a:avLst/>
              <a:gdLst>
                <a:gd name="T0" fmla="*/ 2 w 4"/>
                <a:gd name="T1" fmla="*/ 0 h 2"/>
                <a:gd name="T2" fmla="*/ 1 w 4"/>
                <a:gd name="T3" fmla="*/ 0 h 2"/>
                <a:gd name="T4" fmla="*/ 0 w 4"/>
                <a:gd name="T5" fmla="*/ 1 h 2"/>
                <a:gd name="T6" fmla="*/ 0 w 4"/>
                <a:gd name="T7" fmla="*/ 2 h 2"/>
                <a:gd name="T8" fmla="*/ 2 w 4"/>
                <a:gd name="T9" fmla="*/ 2 h 2"/>
                <a:gd name="T10" fmla="*/ 4 w 4"/>
                <a:gd name="T11" fmla="*/ 1 h 2"/>
                <a:gd name="T12" fmla="*/ 4 w 4"/>
                <a:gd name="T13" fmla="*/ 1 h 2"/>
                <a:gd name="T14" fmla="*/ 4 w 4"/>
                <a:gd name="T15" fmla="*/ 1 h 2"/>
                <a:gd name="T16" fmla="*/ 3 w 4"/>
                <a:gd name="T17" fmla="*/ 0 h 2"/>
                <a:gd name="T18" fmla="*/ 2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3472" y="2027"/>
              <a:ext cx="10" cy="5"/>
            </a:xfrm>
            <a:custGeom>
              <a:avLst/>
              <a:gdLst>
                <a:gd name="T0" fmla="*/ 3 w 4"/>
                <a:gd name="T1" fmla="*/ 0 h 2"/>
                <a:gd name="T2" fmla="*/ 1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1 w 4"/>
                <a:gd name="T9" fmla="*/ 2 h 2"/>
                <a:gd name="T10" fmla="*/ 2 w 4"/>
                <a:gd name="T11" fmla="*/ 2 h 2"/>
                <a:gd name="T12" fmla="*/ 4 w 4"/>
                <a:gd name="T13" fmla="*/ 2 h 2"/>
                <a:gd name="T14" fmla="*/ 4 w 4"/>
                <a:gd name="T15" fmla="*/ 1 h 2"/>
                <a:gd name="T16" fmla="*/ 4 w 4"/>
                <a:gd name="T17" fmla="*/ 1 h 2"/>
                <a:gd name="T18" fmla="*/ 3 w 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3432" y="2041"/>
              <a:ext cx="5" cy="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2 w 2"/>
                <a:gd name="T13" fmla="*/ 0 h 1"/>
                <a:gd name="T14" fmla="*/ 2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3441" y="2048"/>
              <a:ext cx="5" cy="5"/>
            </a:xfrm>
            <a:custGeom>
              <a:avLst/>
              <a:gdLst>
                <a:gd name="T0" fmla="*/ 5 w 5"/>
                <a:gd name="T1" fmla="*/ 0 h 5"/>
                <a:gd name="T2" fmla="*/ 3 w 5"/>
                <a:gd name="T3" fmla="*/ 0 h 5"/>
                <a:gd name="T4" fmla="*/ 3 w 5"/>
                <a:gd name="T5" fmla="*/ 3 h 5"/>
                <a:gd name="T6" fmla="*/ 0 w 5"/>
                <a:gd name="T7" fmla="*/ 3 h 5"/>
                <a:gd name="T8" fmla="*/ 0 w 5"/>
                <a:gd name="T9" fmla="*/ 5 h 5"/>
                <a:gd name="T10" fmla="*/ 3 w 5"/>
                <a:gd name="T11" fmla="*/ 5 h 5"/>
                <a:gd name="T12" fmla="*/ 3 w 5"/>
                <a:gd name="T13" fmla="*/ 5 h 5"/>
                <a:gd name="T14" fmla="*/ 3 w 5"/>
                <a:gd name="T15" fmla="*/ 3 h 5"/>
                <a:gd name="T16" fmla="*/ 5 w 5"/>
                <a:gd name="T17" fmla="*/ 3 h 5"/>
                <a:gd name="T18" fmla="*/ 5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465" y="2048"/>
              <a:ext cx="5" cy="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0 w 2"/>
                <a:gd name="T5" fmla="*/ 1 h 2"/>
                <a:gd name="T6" fmla="*/ 1 w 2"/>
                <a:gd name="T7" fmla="*/ 2 h 2"/>
                <a:gd name="T8" fmla="*/ 1 w 2"/>
                <a:gd name="T9" fmla="*/ 2 h 2"/>
                <a:gd name="T10" fmla="*/ 2 w 2"/>
                <a:gd name="T11" fmla="*/ 2 h 2"/>
                <a:gd name="T12" fmla="*/ 1 w 2"/>
                <a:gd name="T13" fmla="*/ 1 h 2"/>
                <a:gd name="T14" fmla="*/ 1 w 2"/>
                <a:gd name="T15" fmla="*/ 1 h 2"/>
                <a:gd name="T16" fmla="*/ 1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3475" y="2041"/>
              <a:ext cx="5" cy="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1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0 h 1"/>
                <a:gd name="T16" fmla="*/ 1 w 2"/>
                <a:gd name="T17" fmla="*/ 0 h 1"/>
                <a:gd name="T18" fmla="*/ 1 w 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430" y="2015"/>
              <a:ext cx="4" cy="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0 h 5"/>
                <a:gd name="T4" fmla="*/ 0 w 4"/>
                <a:gd name="T5" fmla="*/ 2 h 5"/>
                <a:gd name="T6" fmla="*/ 2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4 w 4"/>
                <a:gd name="T13" fmla="*/ 5 h 5"/>
                <a:gd name="T14" fmla="*/ 4 w 4"/>
                <a:gd name="T15" fmla="*/ 2 h 5"/>
                <a:gd name="T16" fmla="*/ 2 w 4"/>
                <a:gd name="T17" fmla="*/ 2 h 5"/>
                <a:gd name="T18" fmla="*/ 2 w 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465" y="2003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0 h 2"/>
                <a:gd name="T4" fmla="*/ 1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  <a:gd name="T12" fmla="*/ 1 w 2"/>
                <a:gd name="T13" fmla="*/ 2 h 2"/>
                <a:gd name="T14" fmla="*/ 1 w 2"/>
                <a:gd name="T15" fmla="*/ 1 h 2"/>
                <a:gd name="T16" fmla="*/ 2 w 2"/>
                <a:gd name="T17" fmla="*/ 1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475" y="2010"/>
              <a:ext cx="5" cy="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2 h 2"/>
                <a:gd name="T8" fmla="*/ 0 w 2"/>
                <a:gd name="T9" fmla="*/ 2 h 2"/>
                <a:gd name="T10" fmla="*/ 1 w 2"/>
                <a:gd name="T11" fmla="*/ 2 h 2"/>
                <a:gd name="T12" fmla="*/ 2 w 2"/>
                <a:gd name="T13" fmla="*/ 1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22" y="1799"/>
              <a:ext cx="83" cy="80"/>
            </a:xfrm>
            <a:custGeom>
              <a:avLst/>
              <a:gdLst>
                <a:gd name="T0" fmla="*/ 22 w 35"/>
                <a:gd name="T1" fmla="*/ 25 h 34"/>
                <a:gd name="T2" fmla="*/ 19 w 35"/>
                <a:gd name="T3" fmla="*/ 32 h 34"/>
                <a:gd name="T4" fmla="*/ 22 w 35"/>
                <a:gd name="T5" fmla="*/ 25 h 34"/>
                <a:gd name="T6" fmla="*/ 18 w 35"/>
                <a:gd name="T7" fmla="*/ 24 h 34"/>
                <a:gd name="T8" fmla="*/ 16 w 35"/>
                <a:gd name="T9" fmla="*/ 22 h 34"/>
                <a:gd name="T10" fmla="*/ 13 w 35"/>
                <a:gd name="T11" fmla="*/ 18 h 34"/>
                <a:gd name="T12" fmla="*/ 13 w 35"/>
                <a:gd name="T13" fmla="*/ 18 h 34"/>
                <a:gd name="T14" fmla="*/ 15 w 35"/>
                <a:gd name="T15" fmla="*/ 22 h 34"/>
                <a:gd name="T16" fmla="*/ 14 w 35"/>
                <a:gd name="T17" fmla="*/ 22 h 34"/>
                <a:gd name="T18" fmla="*/ 13 w 35"/>
                <a:gd name="T19" fmla="*/ 19 h 34"/>
                <a:gd name="T20" fmla="*/ 31 w 35"/>
                <a:gd name="T21" fmla="*/ 20 h 34"/>
                <a:gd name="T22" fmla="*/ 31 w 35"/>
                <a:gd name="T23" fmla="*/ 20 h 34"/>
                <a:gd name="T24" fmla="*/ 31 w 35"/>
                <a:gd name="T25" fmla="*/ 14 h 34"/>
                <a:gd name="T26" fmla="*/ 31 w 35"/>
                <a:gd name="T27" fmla="*/ 14 h 34"/>
                <a:gd name="T28" fmla="*/ 30 w 35"/>
                <a:gd name="T29" fmla="*/ 20 h 34"/>
                <a:gd name="T30" fmla="*/ 21 w 35"/>
                <a:gd name="T31" fmla="*/ 9 h 34"/>
                <a:gd name="T32" fmla="*/ 8 w 35"/>
                <a:gd name="T33" fmla="*/ 18 h 34"/>
                <a:gd name="T34" fmla="*/ 11 w 35"/>
                <a:gd name="T35" fmla="*/ 18 h 34"/>
                <a:gd name="T36" fmla="*/ 30 w 35"/>
                <a:gd name="T37" fmla="*/ 9 h 34"/>
                <a:gd name="T38" fmla="*/ 12 w 35"/>
                <a:gd name="T39" fmla="*/ 8 h 34"/>
                <a:gd name="T40" fmla="*/ 18 w 35"/>
                <a:gd name="T41" fmla="*/ 8 h 34"/>
                <a:gd name="T42" fmla="*/ 14 w 35"/>
                <a:gd name="T43" fmla="*/ 8 h 34"/>
                <a:gd name="T44" fmla="*/ 15 w 35"/>
                <a:gd name="T45" fmla="*/ 9 h 34"/>
                <a:gd name="T46" fmla="*/ 12 w 35"/>
                <a:gd name="T47" fmla="*/ 16 h 34"/>
                <a:gd name="T48" fmla="*/ 6 w 35"/>
                <a:gd name="T49" fmla="*/ 11 h 34"/>
                <a:gd name="T50" fmla="*/ 7 w 35"/>
                <a:gd name="T51" fmla="*/ 15 h 34"/>
                <a:gd name="T52" fmla="*/ 13 w 35"/>
                <a:gd name="T53" fmla="*/ 5 h 34"/>
                <a:gd name="T54" fmla="*/ 9 w 35"/>
                <a:gd name="T55" fmla="*/ 12 h 34"/>
                <a:gd name="T56" fmla="*/ 29 w 35"/>
                <a:gd name="T57" fmla="*/ 6 h 34"/>
                <a:gd name="T58" fmla="*/ 20 w 35"/>
                <a:gd name="T59" fmla="*/ 4 h 34"/>
                <a:gd name="T60" fmla="*/ 20 w 35"/>
                <a:gd name="T61" fmla="*/ 4 h 34"/>
                <a:gd name="T62" fmla="*/ 24 w 35"/>
                <a:gd name="T63" fmla="*/ 5 h 34"/>
                <a:gd name="T64" fmla="*/ 27 w 35"/>
                <a:gd name="T65" fmla="*/ 7 h 34"/>
                <a:gd name="T66" fmla="*/ 29 w 35"/>
                <a:gd name="T67" fmla="*/ 11 h 34"/>
                <a:gd name="T68" fmla="*/ 33 w 35"/>
                <a:gd name="T69" fmla="*/ 12 h 34"/>
                <a:gd name="T70" fmla="*/ 28 w 35"/>
                <a:gd name="T71" fmla="*/ 15 h 34"/>
                <a:gd name="T72" fmla="*/ 32 w 35"/>
                <a:gd name="T73" fmla="*/ 21 h 34"/>
                <a:gd name="T74" fmla="*/ 27 w 35"/>
                <a:gd name="T75" fmla="*/ 27 h 34"/>
                <a:gd name="T76" fmla="*/ 22 w 35"/>
                <a:gd name="T77" fmla="*/ 24 h 34"/>
                <a:gd name="T78" fmla="*/ 14 w 35"/>
                <a:gd name="T79" fmla="*/ 19 h 34"/>
                <a:gd name="T80" fmla="*/ 18 w 35"/>
                <a:gd name="T81" fmla="*/ 13 h 34"/>
                <a:gd name="T82" fmla="*/ 22 w 35"/>
                <a:gd name="T83" fmla="*/ 10 h 34"/>
                <a:gd name="T84" fmla="*/ 18 w 35"/>
                <a:gd name="T85" fmla="*/ 6 h 34"/>
                <a:gd name="T86" fmla="*/ 14 w 35"/>
                <a:gd name="T87" fmla="*/ 5 h 34"/>
                <a:gd name="T88" fmla="*/ 5 w 35"/>
                <a:gd name="T89" fmla="*/ 10 h 34"/>
                <a:gd name="T90" fmla="*/ 6 w 35"/>
                <a:gd name="T91" fmla="*/ 16 h 34"/>
                <a:gd name="T92" fmla="*/ 6 w 35"/>
                <a:gd name="T93" fmla="*/ 17 h 34"/>
                <a:gd name="T94" fmla="*/ 13 w 35"/>
                <a:gd name="T95" fmla="*/ 23 h 34"/>
                <a:gd name="T96" fmla="*/ 13 w 35"/>
                <a:gd name="T97" fmla="*/ 29 h 34"/>
                <a:gd name="T98" fmla="*/ 15 w 35"/>
                <a:gd name="T99" fmla="*/ 30 h 34"/>
                <a:gd name="T100" fmla="*/ 7 w 35"/>
                <a:gd name="T101" fmla="*/ 4 h 34"/>
                <a:gd name="T102" fmla="*/ 23 w 35"/>
                <a:gd name="T103" fmla="*/ 2 h 34"/>
                <a:gd name="T104" fmla="*/ 11 w 35"/>
                <a:gd name="T105" fmla="*/ 2 h 34"/>
                <a:gd name="T106" fmla="*/ 21 w 35"/>
                <a:gd name="T107" fmla="*/ 3 h 34"/>
                <a:gd name="T108" fmla="*/ 12 w 35"/>
                <a:gd name="T109" fmla="*/ 2 h 34"/>
                <a:gd name="T110" fmla="*/ 18 w 35"/>
                <a:gd name="T111" fmla="*/ 2 h 34"/>
                <a:gd name="T112" fmla="*/ 15 w 35"/>
                <a:gd name="T113" fmla="*/ 1 h 34"/>
                <a:gd name="T114" fmla="*/ 17 w 35"/>
                <a:gd name="T115" fmla="*/ 0 h 34"/>
                <a:gd name="T116" fmla="*/ 0 w 35"/>
                <a:gd name="T117" fmla="*/ 17 h 34"/>
                <a:gd name="T118" fmla="*/ 34 w 35"/>
                <a:gd name="T119" fmla="*/ 22 h 34"/>
                <a:gd name="T120" fmla="*/ 29 w 35"/>
                <a:gd name="T12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" h="34">
                  <a:moveTo>
                    <a:pt x="22" y="32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7" y="27"/>
                    <a:pt x="23" y="31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moveTo>
                    <a:pt x="19" y="32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2"/>
                    <a:pt x="19" y="32"/>
                  </a:cubicBezTo>
                  <a:moveTo>
                    <a:pt x="17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1" y="24"/>
                    <a:pt x="20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8" y="32"/>
                    <a:pt x="18" y="33"/>
                    <a:pt x="17" y="33"/>
                  </a:cubicBezTo>
                  <a:moveTo>
                    <a:pt x="16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6" y="31"/>
                    <a:pt x="17" y="29"/>
                    <a:pt x="15" y="28"/>
                  </a:cubicBezTo>
                  <a:cubicBezTo>
                    <a:pt x="16" y="27"/>
                    <a:pt x="17" y="25"/>
                    <a:pt x="18" y="24"/>
                  </a:cubicBezTo>
                  <a:cubicBezTo>
                    <a:pt x="18" y="24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2"/>
                    <a:pt x="16" y="32"/>
                    <a:pt x="16" y="32"/>
                  </a:cubicBezTo>
                  <a:moveTo>
                    <a:pt x="15" y="28"/>
                  </a:moveTo>
                  <a:cubicBezTo>
                    <a:pt x="15" y="28"/>
                    <a:pt x="14" y="27"/>
                    <a:pt x="14" y="2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8" y="22"/>
                    <a:pt x="19" y="22"/>
                  </a:cubicBezTo>
                  <a:cubicBezTo>
                    <a:pt x="18" y="23"/>
                    <a:pt x="18" y="23"/>
                    <a:pt x="18" y="24"/>
                  </a:cubicBezTo>
                  <a:cubicBezTo>
                    <a:pt x="17" y="25"/>
                    <a:pt x="16" y="27"/>
                    <a:pt x="15" y="28"/>
                  </a:cubicBezTo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4" y="19"/>
                    <a:pt x="13" y="20"/>
                  </a:cubicBezTo>
                  <a:cubicBezTo>
                    <a:pt x="13" y="20"/>
                    <a:pt x="14" y="21"/>
                    <a:pt x="14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5"/>
                    <a:pt x="14" y="24"/>
                  </a:cubicBezTo>
                  <a:cubicBezTo>
                    <a:pt x="14" y="23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1" y="20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31" y="2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7"/>
                  </a:cubicBezTo>
                  <a:cubicBezTo>
                    <a:pt x="33" y="18"/>
                    <a:pt x="33" y="19"/>
                    <a:pt x="33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moveTo>
                    <a:pt x="29" y="19"/>
                  </a:moveTo>
                  <a:cubicBezTo>
                    <a:pt x="29" y="18"/>
                    <a:pt x="29" y="16"/>
                    <a:pt x="29" y="16"/>
                  </a:cubicBezTo>
                  <a:cubicBezTo>
                    <a:pt x="30" y="14"/>
                    <a:pt x="30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5"/>
                    <a:pt x="30" y="17"/>
                    <a:pt x="29" y="19"/>
                  </a:cubicBezTo>
                  <a:moveTo>
                    <a:pt x="30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18"/>
                    <a:pt x="31" y="16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18" y="12"/>
                  </a:moveTo>
                  <a:cubicBezTo>
                    <a:pt x="19" y="11"/>
                    <a:pt x="19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9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moveTo>
                    <a:pt x="11" y="20"/>
                  </a:moveTo>
                  <a:cubicBezTo>
                    <a:pt x="10" y="19"/>
                    <a:pt x="10" y="19"/>
                    <a:pt x="9" y="19"/>
                  </a:cubicBezTo>
                  <a:cubicBezTo>
                    <a:pt x="9" y="19"/>
                    <a:pt x="8" y="18"/>
                    <a:pt x="8" y="18"/>
                  </a:cubicBezTo>
                  <a:cubicBezTo>
                    <a:pt x="10" y="14"/>
                    <a:pt x="11" y="11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3" y="11"/>
                    <a:pt x="12" y="14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1" y="18"/>
                    <a:pt x="11" y="19"/>
                    <a:pt x="11" y="20"/>
                  </a:cubicBezTo>
                  <a:moveTo>
                    <a:pt x="30" y="9"/>
                  </a:moveTo>
                  <a:cubicBezTo>
                    <a:pt x="30" y="9"/>
                    <a:pt x="30" y="8"/>
                    <a:pt x="30" y="8"/>
                  </a:cubicBezTo>
                  <a:cubicBezTo>
                    <a:pt x="31" y="8"/>
                    <a:pt x="31" y="9"/>
                    <a:pt x="31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moveTo>
                    <a:pt x="8" y="17"/>
                  </a:moveTo>
                  <a:cubicBezTo>
                    <a:pt x="7" y="17"/>
                    <a:pt x="7" y="16"/>
                    <a:pt x="7" y="16"/>
                  </a:cubicBezTo>
                  <a:cubicBezTo>
                    <a:pt x="7" y="14"/>
                    <a:pt x="8" y="13"/>
                    <a:pt x="9" y="12"/>
                  </a:cubicBezTo>
                  <a:cubicBezTo>
                    <a:pt x="10" y="11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1" y="11"/>
                    <a:pt x="9" y="14"/>
                    <a:pt x="8" y="17"/>
                  </a:cubicBezTo>
                  <a:moveTo>
                    <a:pt x="14" y="17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5" y="13"/>
                    <a:pt x="16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20" y="8"/>
                  </a:cubicBezTo>
                  <a:cubicBezTo>
                    <a:pt x="19" y="9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5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1"/>
                    <a:pt x="15" y="9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6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29" y="10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7"/>
                    <a:pt x="29" y="6"/>
                  </a:cubicBezTo>
                  <a:cubicBezTo>
                    <a:pt x="29" y="6"/>
                    <a:pt x="30" y="7"/>
                    <a:pt x="30" y="7"/>
                  </a:cubicBezTo>
                  <a:cubicBezTo>
                    <a:pt x="30" y="8"/>
                    <a:pt x="30" y="9"/>
                    <a:pt x="29" y="10"/>
                  </a:cubicBezTo>
                  <a:moveTo>
                    <a:pt x="7" y="15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2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9"/>
                    <a:pt x="10" y="10"/>
                    <a:pt x="9" y="12"/>
                  </a:cubicBezTo>
                  <a:cubicBezTo>
                    <a:pt x="8" y="13"/>
                    <a:pt x="7" y="14"/>
                    <a:pt x="7" y="15"/>
                  </a:cubicBezTo>
                  <a:moveTo>
                    <a:pt x="28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8" y="7"/>
                    <a:pt x="28" y="8"/>
                  </a:cubicBezTo>
                  <a:moveTo>
                    <a:pt x="9" y="5"/>
                  </a:moveTo>
                  <a:cubicBezTo>
                    <a:pt x="10" y="5"/>
                    <a:pt x="11" y="5"/>
                    <a:pt x="11" y="4"/>
                  </a:cubicBezTo>
                  <a:cubicBezTo>
                    <a:pt x="13" y="3"/>
                    <a:pt x="14" y="3"/>
                    <a:pt x="16" y="3"/>
                  </a:cubicBezTo>
                  <a:cubicBezTo>
                    <a:pt x="17" y="3"/>
                    <a:pt x="18" y="3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2" y="5"/>
                  </a:cubicBezTo>
                  <a:cubicBezTo>
                    <a:pt x="22" y="5"/>
                    <a:pt x="23" y="5"/>
                    <a:pt x="23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5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6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8"/>
                    <a:pt x="27" y="8"/>
                  </a:cubicBezTo>
                  <a:cubicBezTo>
                    <a:pt x="28" y="9"/>
                    <a:pt x="28" y="10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4"/>
                    <a:pt x="28" y="15"/>
                  </a:cubicBezTo>
                  <a:cubicBezTo>
                    <a:pt x="28" y="16"/>
                    <a:pt x="27" y="19"/>
                    <a:pt x="28" y="21"/>
                  </a:cubicBezTo>
                  <a:cubicBezTo>
                    <a:pt x="29" y="21"/>
                    <a:pt x="29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0" y="28"/>
                    <a:pt x="27" y="30"/>
                    <a:pt x="25" y="31"/>
                  </a:cubicBezTo>
                  <a:cubicBezTo>
                    <a:pt x="26" y="30"/>
                    <a:pt x="27" y="28"/>
                    <a:pt x="27" y="27"/>
                  </a:cubicBezTo>
                  <a:cubicBezTo>
                    <a:pt x="27" y="26"/>
                    <a:pt x="26" y="25"/>
                    <a:pt x="26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2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7"/>
                  </a:cubicBezTo>
                  <a:cubicBezTo>
                    <a:pt x="16" y="17"/>
                    <a:pt x="16" y="15"/>
                    <a:pt x="17" y="15"/>
                  </a:cubicBezTo>
                  <a:cubicBezTo>
                    <a:pt x="17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2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0" y="5"/>
                    <a:pt x="9" y="5"/>
                  </a:cubicBezTo>
                  <a:cubicBezTo>
                    <a:pt x="8" y="5"/>
                    <a:pt x="6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5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8" y="19"/>
                    <a:pt x="9" y="20"/>
                  </a:cubicBezTo>
                  <a:cubicBezTo>
                    <a:pt x="9" y="20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2" y="26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5" y="32"/>
                    <a:pt x="14" y="32"/>
                    <a:pt x="14" y="32"/>
                  </a:cubicBezTo>
                  <a:cubicBezTo>
                    <a:pt x="7" y="31"/>
                    <a:pt x="1" y="26"/>
                    <a:pt x="1" y="17"/>
                  </a:cubicBezTo>
                  <a:cubicBezTo>
                    <a:pt x="1" y="11"/>
                    <a:pt x="3" y="7"/>
                    <a:pt x="7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moveTo>
                    <a:pt x="23" y="4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4" y="3"/>
                    <a:pt x="24" y="4"/>
                    <a:pt x="23" y="4"/>
                  </a:cubicBezTo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3"/>
                    <a:pt x="11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4"/>
                    <a:pt x="10" y="4"/>
                    <a:pt x="9" y="4"/>
                  </a:cubicBezTo>
                  <a:moveTo>
                    <a:pt x="22" y="4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3" y="2"/>
                  </a:cubicBezTo>
                  <a:cubicBezTo>
                    <a:pt x="22" y="3"/>
                    <a:pt x="22" y="3"/>
                    <a:pt x="22" y="4"/>
                  </a:cubicBezTo>
                  <a:moveTo>
                    <a:pt x="12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2" y="2"/>
                    <a:pt x="12" y="3"/>
                  </a:cubicBezTo>
                  <a:moveTo>
                    <a:pt x="20" y="3"/>
                  </a:move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20" y="3"/>
                  </a:cubicBezTo>
                  <a:moveTo>
                    <a:pt x="15" y="2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1"/>
                    <a:pt x="17" y="1"/>
                    <a:pt x="18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0" y="1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2" y="7"/>
                    <a:pt x="0" y="12"/>
                    <a:pt x="0" y="17"/>
                  </a:cubicBezTo>
                  <a:cubicBezTo>
                    <a:pt x="0" y="27"/>
                    <a:pt x="7" y="33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6" y="34"/>
                    <a:pt x="17" y="34"/>
                  </a:cubicBezTo>
                  <a:cubicBezTo>
                    <a:pt x="21" y="34"/>
                    <a:pt x="22" y="33"/>
                    <a:pt x="22" y="33"/>
                  </a:cubicBezTo>
                  <a:cubicBezTo>
                    <a:pt x="25" y="32"/>
                    <a:pt x="27" y="31"/>
                    <a:pt x="29" y="29"/>
                  </a:cubicBezTo>
                  <a:cubicBezTo>
                    <a:pt x="31" y="27"/>
                    <a:pt x="33" y="25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0"/>
                  </a:cubicBezTo>
                  <a:cubicBezTo>
                    <a:pt x="34" y="19"/>
                    <a:pt x="35" y="18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2"/>
                    <a:pt x="33" y="8"/>
                    <a:pt x="30" y="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706" y="1963"/>
              <a:ext cx="38" cy="38"/>
            </a:xfrm>
            <a:custGeom>
              <a:avLst/>
              <a:gdLst>
                <a:gd name="T0" fmla="*/ 8 w 16"/>
                <a:gd name="T1" fmla="*/ 15 h 16"/>
                <a:gd name="T2" fmla="*/ 2 w 16"/>
                <a:gd name="T3" fmla="*/ 6 h 16"/>
                <a:gd name="T4" fmla="*/ 8 w 16"/>
                <a:gd name="T5" fmla="*/ 1 h 16"/>
                <a:gd name="T6" fmla="*/ 14 w 16"/>
                <a:gd name="T7" fmla="*/ 10 h 16"/>
                <a:gd name="T8" fmla="*/ 8 w 16"/>
                <a:gd name="T9" fmla="*/ 15 h 16"/>
                <a:gd name="T10" fmla="*/ 8 w 16"/>
                <a:gd name="T11" fmla="*/ 0 h 16"/>
                <a:gd name="T12" fmla="*/ 1 w 16"/>
                <a:gd name="T13" fmla="*/ 6 h 16"/>
                <a:gd name="T14" fmla="*/ 2 w 16"/>
                <a:gd name="T15" fmla="*/ 12 h 16"/>
                <a:gd name="T16" fmla="*/ 8 w 16"/>
                <a:gd name="T17" fmla="*/ 16 h 16"/>
                <a:gd name="T18" fmla="*/ 15 w 16"/>
                <a:gd name="T19" fmla="*/ 10 h 16"/>
                <a:gd name="T20" fmla="*/ 14 w 16"/>
                <a:gd name="T21" fmla="*/ 4 h 16"/>
                <a:gd name="T22" fmla="*/ 8 w 16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5"/>
                  </a:moveTo>
                  <a:cubicBezTo>
                    <a:pt x="4" y="15"/>
                    <a:pt x="0" y="11"/>
                    <a:pt x="2" y="6"/>
                  </a:cubicBezTo>
                  <a:cubicBezTo>
                    <a:pt x="3" y="3"/>
                    <a:pt x="5" y="1"/>
                    <a:pt x="8" y="1"/>
                  </a:cubicBezTo>
                  <a:cubicBezTo>
                    <a:pt x="12" y="1"/>
                    <a:pt x="16" y="5"/>
                    <a:pt x="14" y="10"/>
                  </a:cubicBezTo>
                  <a:cubicBezTo>
                    <a:pt x="13" y="13"/>
                    <a:pt x="11" y="15"/>
                    <a:pt x="8" y="15"/>
                  </a:cubicBezTo>
                  <a:moveTo>
                    <a:pt x="8" y="0"/>
                  </a:moveTo>
                  <a:cubicBezTo>
                    <a:pt x="4" y="0"/>
                    <a:pt x="2" y="2"/>
                    <a:pt x="1" y="6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3" y="14"/>
                    <a:pt x="5" y="16"/>
                    <a:pt x="8" y="16"/>
                  </a:cubicBezTo>
                  <a:cubicBezTo>
                    <a:pt x="11" y="16"/>
                    <a:pt x="14" y="14"/>
                    <a:pt x="15" y="10"/>
                  </a:cubicBezTo>
                  <a:cubicBezTo>
                    <a:pt x="16" y="8"/>
                    <a:pt x="15" y="6"/>
                    <a:pt x="14" y="4"/>
                  </a:cubicBezTo>
                  <a:cubicBezTo>
                    <a:pt x="13" y="2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694" y="1958"/>
              <a:ext cx="57" cy="76"/>
            </a:xfrm>
            <a:custGeom>
              <a:avLst/>
              <a:gdLst>
                <a:gd name="T0" fmla="*/ 1 w 24"/>
                <a:gd name="T1" fmla="*/ 30 h 32"/>
                <a:gd name="T2" fmla="*/ 2 w 24"/>
                <a:gd name="T3" fmla="*/ 30 h 32"/>
                <a:gd name="T4" fmla="*/ 0 w 24"/>
                <a:gd name="T5" fmla="*/ 29 h 32"/>
                <a:gd name="T6" fmla="*/ 1 w 24"/>
                <a:gd name="T7" fmla="*/ 29 h 32"/>
                <a:gd name="T8" fmla="*/ 1 w 24"/>
                <a:gd name="T9" fmla="*/ 29 h 32"/>
                <a:gd name="T10" fmla="*/ 5 w 24"/>
                <a:gd name="T11" fmla="*/ 22 h 32"/>
                <a:gd name="T12" fmla="*/ 6 w 24"/>
                <a:gd name="T13" fmla="*/ 23 h 32"/>
                <a:gd name="T14" fmla="*/ 6 w 24"/>
                <a:gd name="T15" fmla="*/ 23 h 32"/>
                <a:gd name="T16" fmla="*/ 7 w 24"/>
                <a:gd name="T17" fmla="*/ 23 h 32"/>
                <a:gd name="T18" fmla="*/ 7 w 24"/>
                <a:gd name="T19" fmla="*/ 24 h 32"/>
                <a:gd name="T20" fmla="*/ 5 w 24"/>
                <a:gd name="T21" fmla="*/ 24 h 32"/>
                <a:gd name="T22" fmla="*/ 7 w 24"/>
                <a:gd name="T23" fmla="*/ 24 h 32"/>
                <a:gd name="T24" fmla="*/ 7 w 24"/>
                <a:gd name="T25" fmla="*/ 25 h 32"/>
                <a:gd name="T26" fmla="*/ 5 w 24"/>
                <a:gd name="T27" fmla="*/ 26 h 32"/>
                <a:gd name="T28" fmla="*/ 6 w 24"/>
                <a:gd name="T29" fmla="*/ 26 h 32"/>
                <a:gd name="T30" fmla="*/ 4 w 24"/>
                <a:gd name="T31" fmla="*/ 26 h 32"/>
                <a:gd name="T32" fmla="*/ 6 w 24"/>
                <a:gd name="T33" fmla="*/ 26 h 32"/>
                <a:gd name="T34" fmla="*/ 5 w 24"/>
                <a:gd name="T35" fmla="*/ 27 h 32"/>
                <a:gd name="T36" fmla="*/ 4 w 24"/>
                <a:gd name="T37" fmla="*/ 28 h 32"/>
                <a:gd name="T38" fmla="*/ 5 w 24"/>
                <a:gd name="T39" fmla="*/ 28 h 32"/>
                <a:gd name="T40" fmla="*/ 3 w 24"/>
                <a:gd name="T41" fmla="*/ 29 h 32"/>
                <a:gd name="T42" fmla="*/ 5 w 24"/>
                <a:gd name="T43" fmla="*/ 29 h 32"/>
                <a:gd name="T44" fmla="*/ 4 w 24"/>
                <a:gd name="T45" fmla="*/ 29 h 32"/>
                <a:gd name="T46" fmla="*/ 3 w 24"/>
                <a:gd name="T47" fmla="*/ 30 h 32"/>
                <a:gd name="T48" fmla="*/ 3 w 24"/>
                <a:gd name="T49" fmla="*/ 31 h 32"/>
                <a:gd name="T50" fmla="*/ 3 w 24"/>
                <a:gd name="T51" fmla="*/ 30 h 32"/>
                <a:gd name="T52" fmla="*/ 1 w 24"/>
                <a:gd name="T53" fmla="*/ 30 h 32"/>
                <a:gd name="T54" fmla="*/ 1 w 24"/>
                <a:gd name="T55" fmla="*/ 30 h 32"/>
                <a:gd name="T56" fmla="*/ 1 w 24"/>
                <a:gd name="T57" fmla="*/ 29 h 32"/>
                <a:gd name="T58" fmla="*/ 7 w 24"/>
                <a:gd name="T59" fmla="*/ 22 h 32"/>
                <a:gd name="T60" fmla="*/ 6 w 24"/>
                <a:gd name="T61" fmla="*/ 22 h 32"/>
                <a:gd name="T62" fmla="*/ 9 w 24"/>
                <a:gd name="T63" fmla="*/ 19 h 32"/>
                <a:gd name="T64" fmla="*/ 13 w 24"/>
                <a:gd name="T65" fmla="*/ 19 h 32"/>
                <a:gd name="T66" fmla="*/ 13 w 24"/>
                <a:gd name="T67" fmla="*/ 1 h 32"/>
                <a:gd name="T68" fmla="*/ 13 w 24"/>
                <a:gd name="T69" fmla="*/ 19 h 32"/>
                <a:gd name="T70" fmla="*/ 4 w 24"/>
                <a:gd name="T71" fmla="*/ 6 h 32"/>
                <a:gd name="T72" fmla="*/ 7 w 24"/>
                <a:gd name="T73" fmla="*/ 18 h 32"/>
                <a:gd name="T74" fmla="*/ 4 w 24"/>
                <a:gd name="T75" fmla="*/ 22 h 32"/>
                <a:gd name="T76" fmla="*/ 4 w 24"/>
                <a:gd name="T77" fmla="*/ 22 h 32"/>
                <a:gd name="T78" fmla="*/ 4 w 24"/>
                <a:gd name="T79" fmla="*/ 22 h 32"/>
                <a:gd name="T80" fmla="*/ 0 w 24"/>
                <a:gd name="T81" fmla="*/ 29 h 32"/>
                <a:gd name="T82" fmla="*/ 0 w 24"/>
                <a:gd name="T83" fmla="*/ 30 h 32"/>
                <a:gd name="T84" fmla="*/ 4 w 24"/>
                <a:gd name="T85" fmla="*/ 32 h 32"/>
                <a:gd name="T86" fmla="*/ 8 w 24"/>
                <a:gd name="T87" fmla="*/ 24 h 32"/>
                <a:gd name="T88" fmla="*/ 8 w 24"/>
                <a:gd name="T89" fmla="*/ 24 h 32"/>
                <a:gd name="T90" fmla="*/ 8 w 24"/>
                <a:gd name="T91" fmla="*/ 24 h 32"/>
                <a:gd name="T92" fmla="*/ 10 w 24"/>
                <a:gd name="T93" fmla="*/ 20 h 32"/>
                <a:gd name="T94" fmla="*/ 22 w 24"/>
                <a:gd name="T95" fmla="*/ 14 h 32"/>
                <a:gd name="T96" fmla="*/ 13 w 24"/>
                <a:gd name="T9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32">
                  <a:moveTo>
                    <a:pt x="3" y="31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3" y="26"/>
                    <a:pt x="3" y="25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5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6"/>
                    <a:pt x="5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7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3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4" y="30"/>
                    <a:pt x="4" y="30"/>
                  </a:cubicBezTo>
                  <a:cubicBezTo>
                    <a:pt x="4" y="30"/>
                    <a:pt x="4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7" y="22"/>
                  </a:moveTo>
                  <a:cubicBezTo>
                    <a:pt x="7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7" y="19"/>
                    <a:pt x="7" y="18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8" y="20"/>
                    <a:pt x="8" y="21"/>
                    <a:pt x="7" y="22"/>
                  </a:cubicBezTo>
                  <a:moveTo>
                    <a:pt x="13" y="19"/>
                  </a:moveTo>
                  <a:cubicBezTo>
                    <a:pt x="7" y="19"/>
                    <a:pt x="1" y="13"/>
                    <a:pt x="5" y="6"/>
                  </a:cubicBezTo>
                  <a:cubicBezTo>
                    <a:pt x="7" y="3"/>
                    <a:pt x="10" y="1"/>
                    <a:pt x="13" y="1"/>
                  </a:cubicBezTo>
                  <a:cubicBezTo>
                    <a:pt x="18" y="1"/>
                    <a:pt x="24" y="7"/>
                    <a:pt x="21" y="14"/>
                  </a:cubicBezTo>
                  <a:cubicBezTo>
                    <a:pt x="19" y="18"/>
                    <a:pt x="16" y="19"/>
                    <a:pt x="13" y="19"/>
                  </a:cubicBezTo>
                  <a:moveTo>
                    <a:pt x="13" y="0"/>
                  </a:moveTo>
                  <a:cubicBezTo>
                    <a:pt x="9" y="0"/>
                    <a:pt x="6" y="2"/>
                    <a:pt x="4" y="6"/>
                  </a:cubicBezTo>
                  <a:cubicBezTo>
                    <a:pt x="2" y="9"/>
                    <a:pt x="2" y="12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6" y="18"/>
                    <a:pt x="5" y="20"/>
                    <a:pt x="5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2" y="26"/>
                    <a:pt x="1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2" y="32"/>
                    <a:pt x="3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1"/>
                    <a:pt x="5" y="30"/>
                    <a:pt x="7" y="27"/>
                  </a:cubicBezTo>
                  <a:cubicBezTo>
                    <a:pt x="7" y="26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2"/>
                    <a:pt x="9" y="21"/>
                    <a:pt x="10" y="20"/>
                  </a:cubicBezTo>
                  <a:cubicBezTo>
                    <a:pt x="11" y="20"/>
                    <a:pt x="12" y="20"/>
                    <a:pt x="13" y="20"/>
                  </a:cubicBezTo>
                  <a:cubicBezTo>
                    <a:pt x="17" y="20"/>
                    <a:pt x="20" y="18"/>
                    <a:pt x="22" y="14"/>
                  </a:cubicBezTo>
                  <a:cubicBezTo>
                    <a:pt x="23" y="11"/>
                    <a:pt x="23" y="8"/>
                    <a:pt x="21" y="5"/>
                  </a:cubicBezTo>
                  <a:cubicBezTo>
                    <a:pt x="20" y="2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713" y="1970"/>
              <a:ext cx="16" cy="9"/>
            </a:xfrm>
            <a:custGeom>
              <a:avLst/>
              <a:gdLst>
                <a:gd name="T0" fmla="*/ 1 w 7"/>
                <a:gd name="T1" fmla="*/ 4 h 4"/>
                <a:gd name="T2" fmla="*/ 1 w 7"/>
                <a:gd name="T3" fmla="*/ 4 h 4"/>
                <a:gd name="T4" fmla="*/ 1 w 7"/>
                <a:gd name="T5" fmla="*/ 3 h 4"/>
                <a:gd name="T6" fmla="*/ 2 w 7"/>
                <a:gd name="T7" fmla="*/ 1 h 4"/>
                <a:gd name="T8" fmla="*/ 5 w 7"/>
                <a:gd name="T9" fmla="*/ 0 h 4"/>
                <a:gd name="T10" fmla="*/ 7 w 7"/>
                <a:gd name="T11" fmla="*/ 1 h 4"/>
                <a:gd name="T12" fmla="*/ 7 w 7"/>
                <a:gd name="T13" fmla="*/ 2 h 4"/>
                <a:gd name="T14" fmla="*/ 7 w 7"/>
                <a:gd name="T15" fmla="*/ 2 h 4"/>
                <a:gd name="T16" fmla="*/ 7 w 7"/>
                <a:gd name="T17" fmla="*/ 2 h 4"/>
                <a:gd name="T18" fmla="*/ 6 w 7"/>
                <a:gd name="T19" fmla="*/ 2 h 4"/>
                <a:gd name="T20" fmla="*/ 5 w 7"/>
                <a:gd name="T21" fmla="*/ 2 h 4"/>
                <a:gd name="T22" fmla="*/ 3 w 7"/>
                <a:gd name="T23" fmla="*/ 2 h 4"/>
                <a:gd name="T24" fmla="*/ 2 w 7"/>
                <a:gd name="T25" fmla="*/ 3 h 4"/>
                <a:gd name="T26" fmla="*/ 2 w 7"/>
                <a:gd name="T27" fmla="*/ 3 h 4"/>
                <a:gd name="T28" fmla="*/ 1 w 7"/>
                <a:gd name="T29" fmla="*/ 4 h 4"/>
                <a:gd name="T30" fmla="*/ 5 w 7"/>
                <a:gd name="T31" fmla="*/ 0 h 4"/>
                <a:gd name="T32" fmla="*/ 5 w 7"/>
                <a:gd name="T33" fmla="*/ 0 h 4"/>
                <a:gd name="T34" fmla="*/ 2 w 7"/>
                <a:gd name="T35" fmla="*/ 0 h 4"/>
                <a:gd name="T36" fmla="*/ 0 w 7"/>
                <a:gd name="T37" fmla="*/ 3 h 4"/>
                <a:gd name="T38" fmla="*/ 1 w 7"/>
                <a:gd name="T39" fmla="*/ 4 h 4"/>
                <a:gd name="T40" fmla="*/ 1 w 7"/>
                <a:gd name="T41" fmla="*/ 4 h 4"/>
                <a:gd name="T42" fmla="*/ 2 w 7"/>
                <a:gd name="T43" fmla="*/ 4 h 4"/>
                <a:gd name="T44" fmla="*/ 3 w 7"/>
                <a:gd name="T45" fmla="*/ 3 h 4"/>
                <a:gd name="T46" fmla="*/ 3 w 7"/>
                <a:gd name="T47" fmla="*/ 3 h 4"/>
                <a:gd name="T48" fmla="*/ 5 w 7"/>
                <a:gd name="T49" fmla="*/ 2 h 4"/>
                <a:gd name="T50" fmla="*/ 6 w 7"/>
                <a:gd name="T51" fmla="*/ 2 h 4"/>
                <a:gd name="T52" fmla="*/ 7 w 7"/>
                <a:gd name="T53" fmla="*/ 3 h 4"/>
                <a:gd name="T54" fmla="*/ 7 w 7"/>
                <a:gd name="T55" fmla="*/ 2 h 4"/>
                <a:gd name="T56" fmla="*/ 7 w 7"/>
                <a:gd name="T57" fmla="*/ 2 h 4"/>
                <a:gd name="T58" fmla="*/ 7 w 7"/>
                <a:gd name="T59" fmla="*/ 1 h 4"/>
                <a:gd name="T60" fmla="*/ 5 w 7"/>
                <a:gd name="T6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5" y="0"/>
                    <a:pt x="6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1" y="4"/>
                    <a:pt x="1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1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729" y="1975"/>
              <a:ext cx="8" cy="4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1 h 2"/>
                <a:gd name="T4" fmla="*/ 2 w 3"/>
                <a:gd name="T5" fmla="*/ 1 h 2"/>
                <a:gd name="T6" fmla="*/ 2 w 3"/>
                <a:gd name="T7" fmla="*/ 1 h 2"/>
                <a:gd name="T8" fmla="*/ 2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2 w 3"/>
                <a:gd name="T15" fmla="*/ 0 h 2"/>
                <a:gd name="T16" fmla="*/ 1 w 3"/>
                <a:gd name="T17" fmla="*/ 1 h 2"/>
                <a:gd name="T18" fmla="*/ 1 w 3"/>
                <a:gd name="T19" fmla="*/ 2 h 2"/>
                <a:gd name="T20" fmla="*/ 2 w 3"/>
                <a:gd name="T21" fmla="*/ 2 h 2"/>
                <a:gd name="T22" fmla="*/ 2 w 3"/>
                <a:gd name="T23" fmla="*/ 2 h 2"/>
                <a:gd name="T24" fmla="*/ 3 w 3"/>
                <a:gd name="T25" fmla="*/ 1 h 2"/>
                <a:gd name="T26" fmla="*/ 3 w 3"/>
                <a:gd name="T27" fmla="*/ 1 h 2"/>
                <a:gd name="T28" fmla="*/ 2 w 3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20" y="2305"/>
              <a:ext cx="83" cy="55"/>
            </a:xfrm>
            <a:custGeom>
              <a:avLst/>
              <a:gdLst>
                <a:gd name="T0" fmla="*/ 3 w 35"/>
                <a:gd name="T1" fmla="*/ 23 h 23"/>
                <a:gd name="T2" fmla="*/ 3 w 35"/>
                <a:gd name="T3" fmla="*/ 22 h 23"/>
                <a:gd name="T4" fmla="*/ 1 w 35"/>
                <a:gd name="T5" fmla="*/ 20 h 23"/>
                <a:gd name="T6" fmla="*/ 1 w 35"/>
                <a:gd name="T7" fmla="*/ 3 h 23"/>
                <a:gd name="T8" fmla="*/ 26 w 35"/>
                <a:gd name="T9" fmla="*/ 2 h 23"/>
                <a:gd name="T10" fmla="*/ 27 w 35"/>
                <a:gd name="T11" fmla="*/ 2 h 23"/>
                <a:gd name="T12" fmla="*/ 34 w 35"/>
                <a:gd name="T13" fmla="*/ 3 h 23"/>
                <a:gd name="T14" fmla="*/ 34 w 35"/>
                <a:gd name="T15" fmla="*/ 19 h 23"/>
                <a:gd name="T16" fmla="*/ 31 w 35"/>
                <a:gd name="T17" fmla="*/ 22 h 23"/>
                <a:gd name="T18" fmla="*/ 3 w 35"/>
                <a:gd name="T19" fmla="*/ 22 h 23"/>
                <a:gd name="T20" fmla="*/ 3 w 35"/>
                <a:gd name="T21" fmla="*/ 23 h 23"/>
                <a:gd name="T22" fmla="*/ 27 w 35"/>
                <a:gd name="T23" fmla="*/ 0 h 23"/>
                <a:gd name="T24" fmla="*/ 26 w 35"/>
                <a:gd name="T25" fmla="*/ 0 h 23"/>
                <a:gd name="T26" fmla="*/ 0 w 35"/>
                <a:gd name="T27" fmla="*/ 2 h 23"/>
                <a:gd name="T28" fmla="*/ 0 w 35"/>
                <a:gd name="T29" fmla="*/ 3 h 23"/>
                <a:gd name="T30" fmla="*/ 0 w 35"/>
                <a:gd name="T31" fmla="*/ 20 h 23"/>
                <a:gd name="T32" fmla="*/ 3 w 35"/>
                <a:gd name="T33" fmla="*/ 23 h 23"/>
                <a:gd name="T34" fmla="*/ 31 w 35"/>
                <a:gd name="T35" fmla="*/ 23 h 23"/>
                <a:gd name="T36" fmla="*/ 35 w 35"/>
                <a:gd name="T37" fmla="*/ 19 h 23"/>
                <a:gd name="T38" fmla="*/ 35 w 35"/>
                <a:gd name="T39" fmla="*/ 2 h 23"/>
                <a:gd name="T40" fmla="*/ 34 w 35"/>
                <a:gd name="T41" fmla="*/ 2 h 23"/>
                <a:gd name="T42" fmla="*/ 27 w 35"/>
                <a:gd name="T4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3">
                  <a:moveTo>
                    <a:pt x="3" y="23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1" y="15"/>
                    <a:pt x="1" y="9"/>
                    <a:pt x="1" y="3"/>
                  </a:cubicBezTo>
                  <a:cubicBezTo>
                    <a:pt x="9" y="2"/>
                    <a:pt x="18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9" y="2"/>
                    <a:pt x="31" y="2"/>
                    <a:pt x="34" y="3"/>
                  </a:cubicBezTo>
                  <a:cubicBezTo>
                    <a:pt x="34" y="8"/>
                    <a:pt x="34" y="14"/>
                    <a:pt x="34" y="19"/>
                  </a:cubicBezTo>
                  <a:cubicBezTo>
                    <a:pt x="33" y="21"/>
                    <a:pt x="32" y="22"/>
                    <a:pt x="31" y="22"/>
                  </a:cubicBezTo>
                  <a:cubicBezTo>
                    <a:pt x="22" y="22"/>
                    <a:pt x="1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14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12" y="23"/>
                    <a:pt x="22" y="23"/>
                    <a:pt x="31" y="23"/>
                  </a:cubicBezTo>
                  <a:cubicBezTo>
                    <a:pt x="33" y="23"/>
                    <a:pt x="34" y="21"/>
                    <a:pt x="35" y="19"/>
                  </a:cubicBezTo>
                  <a:cubicBezTo>
                    <a:pt x="35" y="14"/>
                    <a:pt x="35" y="8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3822" y="2315"/>
              <a:ext cx="76" cy="40"/>
            </a:xfrm>
            <a:custGeom>
              <a:avLst/>
              <a:gdLst>
                <a:gd name="T0" fmla="*/ 30 w 32"/>
                <a:gd name="T1" fmla="*/ 0 h 17"/>
                <a:gd name="T2" fmla="*/ 19 w 32"/>
                <a:gd name="T3" fmla="*/ 9 h 17"/>
                <a:gd name="T4" fmla="*/ 19 w 32"/>
                <a:gd name="T5" fmla="*/ 9 h 17"/>
                <a:gd name="T6" fmla="*/ 18 w 32"/>
                <a:gd name="T7" fmla="*/ 10 h 17"/>
                <a:gd name="T8" fmla="*/ 17 w 32"/>
                <a:gd name="T9" fmla="*/ 10 h 17"/>
                <a:gd name="T10" fmla="*/ 13 w 32"/>
                <a:gd name="T11" fmla="*/ 8 h 17"/>
                <a:gd name="T12" fmla="*/ 1 w 32"/>
                <a:gd name="T13" fmla="*/ 0 h 17"/>
                <a:gd name="T14" fmla="*/ 0 w 32"/>
                <a:gd name="T15" fmla="*/ 1 h 17"/>
                <a:gd name="T16" fmla="*/ 1 w 32"/>
                <a:gd name="T17" fmla="*/ 1 h 17"/>
                <a:gd name="T18" fmla="*/ 10 w 32"/>
                <a:gd name="T19" fmla="*/ 7 h 17"/>
                <a:gd name="T20" fmla="*/ 3 w 32"/>
                <a:gd name="T21" fmla="*/ 14 h 17"/>
                <a:gd name="T22" fmla="*/ 1 w 32"/>
                <a:gd name="T23" fmla="*/ 16 h 17"/>
                <a:gd name="T24" fmla="*/ 1 w 32"/>
                <a:gd name="T25" fmla="*/ 16 h 17"/>
                <a:gd name="T26" fmla="*/ 2 w 32"/>
                <a:gd name="T27" fmla="*/ 17 h 17"/>
                <a:gd name="T28" fmla="*/ 2 w 32"/>
                <a:gd name="T29" fmla="*/ 16 h 17"/>
                <a:gd name="T30" fmla="*/ 4 w 32"/>
                <a:gd name="T31" fmla="*/ 15 h 17"/>
                <a:gd name="T32" fmla="*/ 11 w 32"/>
                <a:gd name="T33" fmla="*/ 8 h 17"/>
                <a:gd name="T34" fmla="*/ 13 w 32"/>
                <a:gd name="T35" fmla="*/ 9 h 17"/>
                <a:gd name="T36" fmla="*/ 17 w 32"/>
                <a:gd name="T37" fmla="*/ 11 h 17"/>
                <a:gd name="T38" fmla="*/ 18 w 32"/>
                <a:gd name="T39" fmla="*/ 11 h 17"/>
                <a:gd name="T40" fmla="*/ 20 w 32"/>
                <a:gd name="T41" fmla="*/ 10 h 17"/>
                <a:gd name="T42" fmla="*/ 20 w 32"/>
                <a:gd name="T43" fmla="*/ 10 h 17"/>
                <a:gd name="T44" fmla="*/ 22 w 32"/>
                <a:gd name="T45" fmla="*/ 8 h 17"/>
                <a:gd name="T46" fmla="*/ 31 w 32"/>
                <a:gd name="T47" fmla="*/ 16 h 17"/>
                <a:gd name="T48" fmla="*/ 31 w 32"/>
                <a:gd name="T49" fmla="*/ 16 h 17"/>
                <a:gd name="T50" fmla="*/ 32 w 32"/>
                <a:gd name="T51" fmla="*/ 16 h 17"/>
                <a:gd name="T52" fmla="*/ 32 w 32"/>
                <a:gd name="T53" fmla="*/ 15 h 17"/>
                <a:gd name="T54" fmla="*/ 23 w 32"/>
                <a:gd name="T55" fmla="*/ 7 h 17"/>
                <a:gd name="T56" fmla="*/ 31 w 32"/>
                <a:gd name="T57" fmla="*/ 1 h 17"/>
                <a:gd name="T58" fmla="*/ 31 w 32"/>
                <a:gd name="T59" fmla="*/ 0 h 17"/>
                <a:gd name="T60" fmla="*/ 30 w 32"/>
                <a:gd name="T6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26" y="2"/>
                    <a:pt x="23" y="5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6" y="10"/>
                    <a:pt x="15" y="9"/>
                    <a:pt x="13" y="8"/>
                  </a:cubicBezTo>
                  <a:cubicBezTo>
                    <a:pt x="10" y="5"/>
                    <a:pt x="5" y="2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3"/>
                    <a:pt x="7" y="5"/>
                    <a:pt x="10" y="7"/>
                  </a:cubicBezTo>
                  <a:cubicBezTo>
                    <a:pt x="8" y="9"/>
                    <a:pt x="5" y="12"/>
                    <a:pt x="3" y="14"/>
                  </a:cubicBezTo>
                  <a:cubicBezTo>
                    <a:pt x="2" y="15"/>
                    <a:pt x="2" y="15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6" y="12"/>
                    <a:pt x="9" y="10"/>
                    <a:pt x="11" y="8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4" y="10"/>
                    <a:pt x="15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2" y="8"/>
                    <a:pt x="22" y="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5" y="5"/>
                    <a:pt x="28" y="3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4020" y="1806"/>
              <a:ext cx="73" cy="135"/>
            </a:xfrm>
            <a:custGeom>
              <a:avLst/>
              <a:gdLst>
                <a:gd name="T0" fmla="*/ 20 w 31"/>
                <a:gd name="T1" fmla="*/ 55 h 57"/>
                <a:gd name="T2" fmla="*/ 25 w 31"/>
                <a:gd name="T3" fmla="*/ 53 h 57"/>
                <a:gd name="T4" fmla="*/ 17 w 31"/>
                <a:gd name="T5" fmla="*/ 49 h 57"/>
                <a:gd name="T6" fmla="*/ 5 w 31"/>
                <a:gd name="T7" fmla="*/ 50 h 57"/>
                <a:gd name="T8" fmla="*/ 6 w 31"/>
                <a:gd name="T9" fmla="*/ 50 h 57"/>
                <a:gd name="T10" fmla="*/ 11 w 31"/>
                <a:gd name="T11" fmla="*/ 46 h 57"/>
                <a:gd name="T12" fmla="*/ 14 w 31"/>
                <a:gd name="T13" fmla="*/ 46 h 57"/>
                <a:gd name="T14" fmla="*/ 12 w 31"/>
                <a:gd name="T15" fmla="*/ 50 h 57"/>
                <a:gd name="T16" fmla="*/ 24 w 31"/>
                <a:gd name="T17" fmla="*/ 44 h 57"/>
                <a:gd name="T18" fmla="*/ 26 w 31"/>
                <a:gd name="T19" fmla="*/ 44 h 57"/>
                <a:gd name="T20" fmla="*/ 29 w 31"/>
                <a:gd name="T21" fmla="*/ 37 h 57"/>
                <a:gd name="T22" fmla="*/ 21 w 31"/>
                <a:gd name="T23" fmla="*/ 33 h 57"/>
                <a:gd name="T24" fmla="*/ 21 w 31"/>
                <a:gd name="T25" fmla="*/ 32 h 57"/>
                <a:gd name="T26" fmla="*/ 18 w 31"/>
                <a:gd name="T27" fmla="*/ 31 h 57"/>
                <a:gd name="T28" fmla="*/ 14 w 31"/>
                <a:gd name="T29" fmla="*/ 30 h 57"/>
                <a:gd name="T30" fmla="*/ 14 w 31"/>
                <a:gd name="T31" fmla="*/ 30 h 57"/>
                <a:gd name="T32" fmla="*/ 7 w 31"/>
                <a:gd name="T33" fmla="*/ 29 h 57"/>
                <a:gd name="T34" fmla="*/ 4 w 31"/>
                <a:gd name="T35" fmla="*/ 27 h 57"/>
                <a:gd name="T36" fmla="*/ 7 w 31"/>
                <a:gd name="T37" fmla="*/ 17 h 57"/>
                <a:gd name="T38" fmla="*/ 20 w 31"/>
                <a:gd name="T39" fmla="*/ 16 h 57"/>
                <a:gd name="T40" fmla="*/ 21 w 31"/>
                <a:gd name="T41" fmla="*/ 14 h 57"/>
                <a:gd name="T42" fmla="*/ 13 w 31"/>
                <a:gd name="T43" fmla="*/ 14 h 57"/>
                <a:gd name="T44" fmla="*/ 9 w 31"/>
                <a:gd name="T45" fmla="*/ 19 h 57"/>
                <a:gd name="T46" fmla="*/ 17 w 31"/>
                <a:gd name="T47" fmla="*/ 13 h 57"/>
                <a:gd name="T48" fmla="*/ 24 w 31"/>
                <a:gd name="T49" fmla="*/ 9 h 57"/>
                <a:gd name="T50" fmla="*/ 17 w 31"/>
                <a:gd name="T51" fmla="*/ 38 h 57"/>
                <a:gd name="T52" fmla="*/ 19 w 31"/>
                <a:gd name="T53" fmla="*/ 28 h 57"/>
                <a:gd name="T54" fmla="*/ 7 w 31"/>
                <a:gd name="T55" fmla="*/ 26 h 57"/>
                <a:gd name="T56" fmla="*/ 7 w 31"/>
                <a:gd name="T57" fmla="*/ 9 h 57"/>
                <a:gd name="T58" fmla="*/ 11 w 31"/>
                <a:gd name="T59" fmla="*/ 1 h 57"/>
                <a:gd name="T60" fmla="*/ 24 w 31"/>
                <a:gd name="T61" fmla="*/ 8 h 57"/>
                <a:gd name="T62" fmla="*/ 6 w 31"/>
                <a:gd name="T63" fmla="*/ 17 h 57"/>
                <a:gd name="T64" fmla="*/ 13 w 31"/>
                <a:gd name="T65" fmla="*/ 22 h 57"/>
                <a:gd name="T66" fmla="*/ 23 w 31"/>
                <a:gd name="T67" fmla="*/ 42 h 57"/>
                <a:gd name="T68" fmla="*/ 23 w 31"/>
                <a:gd name="T69" fmla="*/ 45 h 57"/>
                <a:gd name="T70" fmla="*/ 18 w 31"/>
                <a:gd name="T71" fmla="*/ 51 h 57"/>
                <a:gd name="T72" fmla="*/ 4 w 31"/>
                <a:gd name="T73" fmla="*/ 45 h 57"/>
                <a:gd name="T74" fmla="*/ 9 w 31"/>
                <a:gd name="T75" fmla="*/ 1 h 57"/>
                <a:gd name="T76" fmla="*/ 5 w 31"/>
                <a:gd name="T77" fmla="*/ 3 h 57"/>
                <a:gd name="T78" fmla="*/ 1 w 31"/>
                <a:gd name="T79" fmla="*/ 22 h 57"/>
                <a:gd name="T80" fmla="*/ 3 w 31"/>
                <a:gd name="T81" fmla="*/ 28 h 57"/>
                <a:gd name="T82" fmla="*/ 16 w 31"/>
                <a:gd name="T83" fmla="*/ 31 h 57"/>
                <a:gd name="T84" fmla="*/ 18 w 31"/>
                <a:gd name="T85" fmla="*/ 33 h 57"/>
                <a:gd name="T86" fmla="*/ 8 w 31"/>
                <a:gd name="T87" fmla="*/ 38 h 57"/>
                <a:gd name="T88" fmla="*/ 4 w 31"/>
                <a:gd name="T89" fmla="*/ 51 h 57"/>
                <a:gd name="T90" fmla="*/ 17 w 31"/>
                <a:gd name="T91" fmla="*/ 50 h 57"/>
                <a:gd name="T92" fmla="*/ 19 w 31"/>
                <a:gd name="T93" fmla="*/ 57 h 57"/>
                <a:gd name="T94" fmla="*/ 26 w 31"/>
                <a:gd name="T95" fmla="*/ 53 h 57"/>
                <a:gd name="T96" fmla="*/ 30 w 31"/>
                <a:gd name="T97" fmla="*/ 41 h 57"/>
                <a:gd name="T98" fmla="*/ 17 w 31"/>
                <a:gd name="T99" fmla="*/ 21 h 57"/>
                <a:gd name="T100" fmla="*/ 10 w 31"/>
                <a:gd name="T101" fmla="*/ 19 h 57"/>
                <a:gd name="T102" fmla="*/ 23 w 31"/>
                <a:gd name="T103" fmla="*/ 17 h 57"/>
                <a:gd name="T104" fmla="*/ 25 w 31"/>
                <a:gd name="T105" fmla="*/ 7 h 57"/>
                <a:gd name="T106" fmla="*/ 12 w 31"/>
                <a:gd name="T10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" h="57">
                  <a:moveTo>
                    <a:pt x="19" y="54"/>
                  </a:moveTo>
                  <a:cubicBezTo>
                    <a:pt x="19" y="53"/>
                    <a:pt x="19" y="53"/>
                    <a:pt x="19" y="52"/>
                  </a:cubicBezTo>
                  <a:cubicBezTo>
                    <a:pt x="20" y="52"/>
                    <a:pt x="20" y="52"/>
                    <a:pt x="21" y="51"/>
                  </a:cubicBezTo>
                  <a:cubicBezTo>
                    <a:pt x="21" y="52"/>
                    <a:pt x="20" y="53"/>
                    <a:pt x="19" y="54"/>
                  </a:cubicBezTo>
                  <a:moveTo>
                    <a:pt x="20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1" y="54"/>
                    <a:pt x="22" y="52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1"/>
                    <a:pt x="25" y="52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2" y="55"/>
                    <a:pt x="21" y="55"/>
                    <a:pt x="20" y="55"/>
                  </a:cubicBezTo>
                  <a:moveTo>
                    <a:pt x="15" y="49"/>
                  </a:moveTo>
                  <a:cubicBezTo>
                    <a:pt x="17" y="47"/>
                    <a:pt x="17" y="47"/>
                    <a:pt x="17" y="47"/>
                  </a:cubicBezTo>
                  <a:cubicBezTo>
                    <a:pt x="17" y="48"/>
                    <a:pt x="17" y="48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5" y="49"/>
                  </a:cubicBezTo>
                  <a:moveTo>
                    <a:pt x="4" y="48"/>
                  </a:moveTo>
                  <a:cubicBezTo>
                    <a:pt x="4" y="47"/>
                    <a:pt x="4" y="47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5" y="47"/>
                    <a:pt x="5" y="47"/>
                    <a:pt x="4" y="48"/>
                  </a:cubicBezTo>
                  <a:moveTo>
                    <a:pt x="5" y="50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48"/>
                    <a:pt x="6" y="47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8" y="46"/>
                    <a:pt x="9" y="46"/>
                    <a:pt x="9" y="46"/>
                  </a:cubicBezTo>
                  <a:cubicBezTo>
                    <a:pt x="8" y="47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moveTo>
                    <a:pt x="8" y="50"/>
                  </a:moveTo>
                  <a:cubicBezTo>
                    <a:pt x="9" y="49"/>
                    <a:pt x="10" y="47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6"/>
                    <a:pt x="12" y="46"/>
                    <a:pt x="13" y="45"/>
                  </a:cubicBezTo>
                  <a:cubicBezTo>
                    <a:pt x="12" y="47"/>
                    <a:pt x="11" y="48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8" y="50"/>
                    <a:pt x="8" y="50"/>
                  </a:cubicBezTo>
                  <a:moveTo>
                    <a:pt x="12" y="50"/>
                  </a:moveTo>
                  <a:cubicBezTo>
                    <a:pt x="12" y="48"/>
                    <a:pt x="13" y="47"/>
                    <a:pt x="14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6" y="45"/>
                    <a:pt x="16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2" y="50"/>
                    <a:pt x="12" y="50"/>
                  </a:cubicBezTo>
                  <a:moveTo>
                    <a:pt x="23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3" y="43"/>
                    <a:pt x="23" y="43"/>
                    <a:pt x="23" y="43"/>
                  </a:cubicBezTo>
                  <a:moveTo>
                    <a:pt x="24" y="46"/>
                  </a:moveTo>
                  <a:cubicBezTo>
                    <a:pt x="24" y="45"/>
                    <a:pt x="24" y="45"/>
                    <a:pt x="24" y="4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0"/>
                    <a:pt x="28" y="40"/>
                  </a:cubicBezTo>
                  <a:cubicBezTo>
                    <a:pt x="27" y="40"/>
                    <a:pt x="27" y="41"/>
                    <a:pt x="27" y="42"/>
                  </a:cubicBezTo>
                  <a:cubicBezTo>
                    <a:pt x="26" y="43"/>
                    <a:pt x="25" y="45"/>
                    <a:pt x="24" y="46"/>
                  </a:cubicBezTo>
                  <a:moveTo>
                    <a:pt x="26" y="44"/>
                  </a:moveTo>
                  <a:cubicBezTo>
                    <a:pt x="27" y="44"/>
                    <a:pt x="27" y="43"/>
                    <a:pt x="27" y="42"/>
                  </a:cubicBezTo>
                  <a:cubicBezTo>
                    <a:pt x="28" y="41"/>
                    <a:pt x="29" y="40"/>
                    <a:pt x="29" y="39"/>
                  </a:cubicBezTo>
                  <a:cubicBezTo>
                    <a:pt x="29" y="40"/>
                    <a:pt x="29" y="41"/>
                    <a:pt x="29" y="41"/>
                  </a:cubicBezTo>
                  <a:cubicBezTo>
                    <a:pt x="29" y="42"/>
                    <a:pt x="27" y="43"/>
                    <a:pt x="26" y="44"/>
                  </a:cubicBezTo>
                  <a:moveTo>
                    <a:pt x="29" y="38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8"/>
                    <a:pt x="29" y="38"/>
                    <a:pt x="29" y="38"/>
                  </a:cubicBezTo>
                  <a:moveTo>
                    <a:pt x="20" y="35"/>
                  </a:moveTo>
                  <a:cubicBezTo>
                    <a:pt x="20" y="35"/>
                    <a:pt x="20" y="35"/>
                    <a:pt x="20" y="35"/>
                  </a:cubicBezTo>
                  <a:cubicBezTo>
                    <a:pt x="20" y="34"/>
                    <a:pt x="20" y="34"/>
                    <a:pt x="21" y="33"/>
                  </a:cubicBezTo>
                  <a:cubicBezTo>
                    <a:pt x="21" y="34"/>
                    <a:pt x="20" y="35"/>
                    <a:pt x="20" y="35"/>
                  </a:cubicBezTo>
                  <a:moveTo>
                    <a:pt x="20" y="33"/>
                  </a:moveTo>
                  <a:cubicBezTo>
                    <a:pt x="20" y="33"/>
                    <a:pt x="19" y="33"/>
                    <a:pt x="19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20" y="33"/>
                    <a:pt x="20" y="33"/>
                  </a:cubicBezTo>
                  <a:moveTo>
                    <a:pt x="18" y="31"/>
                  </a:moveTo>
                  <a:cubicBezTo>
                    <a:pt x="18" y="31"/>
                    <a:pt x="18" y="31"/>
                    <a:pt x="17" y="31"/>
                  </a:cubicBezTo>
                  <a:cubicBezTo>
                    <a:pt x="18" y="30"/>
                    <a:pt x="18" y="30"/>
                    <a:pt x="19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0"/>
                    <a:pt x="19" y="31"/>
                    <a:pt x="18" y="31"/>
                  </a:cubicBezTo>
                  <a:moveTo>
                    <a:pt x="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16" y="29"/>
                    <a:pt x="16" y="29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9"/>
                    <a:pt x="17" y="30"/>
                    <a:pt x="16" y="30"/>
                  </a:cubicBezTo>
                  <a:moveTo>
                    <a:pt x="14" y="30"/>
                  </a:moveTo>
                  <a:cubicBezTo>
                    <a:pt x="13" y="30"/>
                    <a:pt x="13" y="30"/>
                    <a:pt x="12" y="30"/>
                  </a:cubicBezTo>
                  <a:cubicBezTo>
                    <a:pt x="13" y="29"/>
                    <a:pt x="13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8"/>
                    <a:pt x="15" y="28"/>
                    <a:pt x="16" y="28"/>
                  </a:cubicBezTo>
                  <a:cubicBezTo>
                    <a:pt x="15" y="28"/>
                    <a:pt x="15" y="29"/>
                    <a:pt x="14" y="30"/>
                  </a:cubicBezTo>
                  <a:moveTo>
                    <a:pt x="11" y="30"/>
                  </a:moveTo>
                  <a:cubicBezTo>
                    <a:pt x="10" y="30"/>
                    <a:pt x="9" y="30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2" y="28"/>
                    <a:pt x="11" y="29"/>
                    <a:pt x="11" y="30"/>
                  </a:cubicBezTo>
                  <a:moveTo>
                    <a:pt x="7" y="29"/>
                  </a:moveTo>
                  <a:cubicBezTo>
                    <a:pt x="7" y="29"/>
                    <a:pt x="6" y="29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8" y="28"/>
                    <a:pt x="8" y="29"/>
                    <a:pt x="7" y="29"/>
                  </a:cubicBezTo>
                  <a:moveTo>
                    <a:pt x="5" y="28"/>
                  </a:moveTo>
                  <a:cubicBezTo>
                    <a:pt x="5" y="28"/>
                    <a:pt x="4" y="27"/>
                    <a:pt x="4" y="27"/>
                  </a:cubicBezTo>
                  <a:cubicBezTo>
                    <a:pt x="4" y="26"/>
                    <a:pt x="4" y="26"/>
                    <a:pt x="3" y="25"/>
                  </a:cubicBezTo>
                  <a:cubicBezTo>
                    <a:pt x="4" y="25"/>
                    <a:pt x="4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5" y="28"/>
                    <a:pt x="5" y="28"/>
                  </a:cubicBezTo>
                  <a:moveTo>
                    <a:pt x="8" y="19"/>
                  </a:moveTo>
                  <a:cubicBezTo>
                    <a:pt x="7" y="18"/>
                    <a:pt x="7" y="17"/>
                    <a:pt x="7" y="17"/>
                  </a:cubicBezTo>
                  <a:cubicBezTo>
                    <a:pt x="8" y="16"/>
                    <a:pt x="9" y="15"/>
                    <a:pt x="10" y="15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9" y="16"/>
                    <a:pt x="8" y="18"/>
                    <a:pt x="8" y="19"/>
                  </a:cubicBezTo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moveTo>
                    <a:pt x="19" y="16"/>
                  </a:moveTo>
                  <a:cubicBezTo>
                    <a:pt x="18" y="16"/>
                    <a:pt x="18" y="16"/>
                    <a:pt x="17" y="16"/>
                  </a:cubicBezTo>
                  <a:cubicBezTo>
                    <a:pt x="18" y="15"/>
                    <a:pt x="19" y="14"/>
                    <a:pt x="20" y="13"/>
                  </a:cubicBezTo>
                  <a:cubicBezTo>
                    <a:pt x="20" y="13"/>
                    <a:pt x="21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9" y="2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10" y="17"/>
                    <a:pt x="11" y="16"/>
                  </a:cubicBezTo>
                  <a:cubicBezTo>
                    <a:pt x="12" y="15"/>
                    <a:pt x="12" y="14"/>
                    <a:pt x="13" y="14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5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moveTo>
                    <a:pt x="14" y="16"/>
                  </a:moveTo>
                  <a:cubicBezTo>
                    <a:pt x="14" y="16"/>
                    <a:pt x="15" y="15"/>
                    <a:pt x="15" y="15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7" y="15"/>
                    <a:pt x="16" y="16"/>
                  </a:cubicBezTo>
                  <a:cubicBezTo>
                    <a:pt x="15" y="16"/>
                    <a:pt x="14" y="16"/>
                    <a:pt x="14" y="16"/>
                  </a:cubicBezTo>
                  <a:moveTo>
                    <a:pt x="23" y="15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3"/>
                    <a:pt x="24" y="14"/>
                    <a:pt x="23" y="15"/>
                  </a:cubicBezTo>
                  <a:moveTo>
                    <a:pt x="17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9" y="37"/>
                    <a:pt x="20" y="37"/>
                    <a:pt x="20" y="36"/>
                  </a:cubicBezTo>
                  <a:cubicBezTo>
                    <a:pt x="22" y="35"/>
                    <a:pt x="23" y="33"/>
                    <a:pt x="22" y="31"/>
                  </a:cubicBezTo>
                  <a:cubicBezTo>
                    <a:pt x="22" y="30"/>
                    <a:pt x="21" y="30"/>
                    <a:pt x="21" y="3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0" y="29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7" y="27"/>
                    <a:pt x="16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6"/>
                    <a:pt x="9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5" y="25"/>
                  </a:cubicBezTo>
                  <a:cubicBezTo>
                    <a:pt x="2" y="23"/>
                    <a:pt x="2" y="19"/>
                    <a:pt x="2" y="17"/>
                  </a:cubicBezTo>
                  <a:cubicBezTo>
                    <a:pt x="2" y="14"/>
                    <a:pt x="5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5"/>
                    <a:pt x="6" y="3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3"/>
                    <a:pt x="12" y="5"/>
                    <a:pt x="12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7" y="7"/>
                    <a:pt x="19" y="7"/>
                  </a:cubicBezTo>
                  <a:cubicBezTo>
                    <a:pt x="21" y="7"/>
                    <a:pt x="22" y="7"/>
                    <a:pt x="24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2"/>
                    <a:pt x="19" y="12"/>
                    <a:pt x="17" y="12"/>
                  </a:cubicBezTo>
                  <a:cubicBezTo>
                    <a:pt x="16" y="12"/>
                    <a:pt x="14" y="12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8" y="14"/>
                    <a:pt x="7" y="15"/>
                    <a:pt x="6" y="17"/>
                  </a:cubicBezTo>
                  <a:cubicBezTo>
                    <a:pt x="6" y="18"/>
                    <a:pt x="6" y="19"/>
                    <a:pt x="7" y="19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1"/>
                    <a:pt x="10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4" y="22"/>
                    <a:pt x="14" y="22"/>
                    <a:pt x="15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8" y="22"/>
                    <a:pt x="19" y="22"/>
                    <a:pt x="19" y="22"/>
                  </a:cubicBezTo>
                  <a:cubicBezTo>
                    <a:pt x="24" y="23"/>
                    <a:pt x="26" y="24"/>
                    <a:pt x="27" y="28"/>
                  </a:cubicBezTo>
                  <a:cubicBezTo>
                    <a:pt x="29" y="31"/>
                    <a:pt x="30" y="36"/>
                    <a:pt x="27" y="39"/>
                  </a:cubicBezTo>
                  <a:cubicBezTo>
                    <a:pt x="26" y="40"/>
                    <a:pt x="25" y="41"/>
                    <a:pt x="23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3"/>
                    <a:pt x="23" y="44"/>
                    <a:pt x="23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6"/>
                    <a:pt x="23" y="47"/>
                    <a:pt x="24" y="49"/>
                  </a:cubicBezTo>
                  <a:cubicBezTo>
                    <a:pt x="23" y="49"/>
                    <a:pt x="22" y="50"/>
                    <a:pt x="21" y="50"/>
                  </a:cubicBezTo>
                  <a:cubicBezTo>
                    <a:pt x="20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0"/>
                    <a:pt x="18" y="49"/>
                    <a:pt x="18" y="49"/>
                  </a:cubicBezTo>
                  <a:cubicBezTo>
                    <a:pt x="18" y="47"/>
                    <a:pt x="18" y="46"/>
                    <a:pt x="17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4" y="44"/>
                    <a:pt x="8" y="45"/>
                    <a:pt x="4" y="45"/>
                  </a:cubicBezTo>
                  <a:cubicBezTo>
                    <a:pt x="5" y="43"/>
                    <a:pt x="6" y="41"/>
                    <a:pt x="6" y="39"/>
                  </a:cubicBezTo>
                  <a:cubicBezTo>
                    <a:pt x="7" y="39"/>
                    <a:pt x="8" y="39"/>
                    <a:pt x="8" y="39"/>
                  </a:cubicBezTo>
                  <a:cubicBezTo>
                    <a:pt x="11" y="39"/>
                    <a:pt x="14" y="39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moveTo>
                    <a:pt x="11" y="0"/>
                  </a:move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6" y="7"/>
                    <a:pt x="6" y="8"/>
                  </a:cubicBezTo>
                  <a:cubicBezTo>
                    <a:pt x="4" y="10"/>
                    <a:pt x="1" y="14"/>
                    <a:pt x="0" y="17"/>
                  </a:cubicBezTo>
                  <a:cubicBezTo>
                    <a:pt x="0" y="18"/>
                    <a:pt x="1" y="20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2" y="25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1"/>
                    <a:pt x="9" y="31"/>
                    <a:pt x="11" y="31"/>
                  </a:cubicBezTo>
                  <a:cubicBezTo>
                    <a:pt x="13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6"/>
                    <a:pt x="17" y="37"/>
                  </a:cubicBezTo>
                  <a:cubicBezTo>
                    <a:pt x="15" y="37"/>
                    <a:pt x="11" y="38"/>
                    <a:pt x="8" y="38"/>
                  </a:cubicBezTo>
                  <a:cubicBezTo>
                    <a:pt x="7" y="38"/>
                    <a:pt x="7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41"/>
                    <a:pt x="4" y="43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7"/>
                    <a:pt x="4" y="49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6" y="51"/>
                  </a:cubicBezTo>
                  <a:cubicBezTo>
                    <a:pt x="8" y="51"/>
                    <a:pt x="14" y="51"/>
                    <a:pt x="17" y="50"/>
                  </a:cubicBezTo>
                  <a:cubicBezTo>
                    <a:pt x="17" y="51"/>
                    <a:pt x="17" y="51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4"/>
                    <a:pt x="18" y="55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1" y="56"/>
                    <a:pt x="22" y="56"/>
                    <a:pt x="23" y="55"/>
                  </a:cubicBezTo>
                  <a:cubicBezTo>
                    <a:pt x="24" y="55"/>
                    <a:pt x="25" y="55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2"/>
                    <a:pt x="26" y="51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7" y="46"/>
                    <a:pt x="29" y="44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1" y="38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0"/>
                    <a:pt x="29" y="29"/>
                    <a:pt x="28" y="28"/>
                  </a:cubicBezTo>
                  <a:cubicBezTo>
                    <a:pt x="27" y="23"/>
                    <a:pt x="24" y="22"/>
                    <a:pt x="20" y="21"/>
                  </a:cubicBezTo>
                  <a:cubicBezTo>
                    <a:pt x="19" y="21"/>
                    <a:pt x="18" y="21"/>
                    <a:pt x="17" y="21"/>
                  </a:cubicBezTo>
                  <a:cubicBezTo>
                    <a:pt x="16" y="21"/>
                    <a:pt x="16" y="21"/>
                    <a:pt x="15" y="21"/>
                  </a:cubicBezTo>
                  <a:cubicBezTo>
                    <a:pt x="14" y="21"/>
                    <a:pt x="14" y="21"/>
                    <a:pt x="13" y="21"/>
                  </a:cubicBezTo>
                  <a:cubicBezTo>
                    <a:pt x="13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0"/>
                    <a:pt x="10" y="20"/>
                    <a:pt x="10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3" y="17"/>
                    <a:pt x="17" y="17"/>
                  </a:cubicBezTo>
                  <a:cubicBezTo>
                    <a:pt x="19" y="17"/>
                    <a:pt x="20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5"/>
                    <a:pt x="25" y="13"/>
                    <a:pt x="26" y="1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1" y="6"/>
                    <a:pt x="19" y="6"/>
                  </a:cubicBezTo>
                  <a:cubicBezTo>
                    <a:pt x="17" y="6"/>
                    <a:pt x="15" y="6"/>
                    <a:pt x="13" y="7"/>
                  </a:cubicBezTo>
                  <a:cubicBezTo>
                    <a:pt x="13" y="5"/>
                    <a:pt x="13" y="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3427" y="1891"/>
              <a:ext cx="100" cy="62"/>
            </a:xfrm>
            <a:custGeom>
              <a:avLst/>
              <a:gdLst>
                <a:gd name="T0" fmla="*/ 32 w 42"/>
                <a:gd name="T1" fmla="*/ 4 h 26"/>
                <a:gd name="T2" fmla="*/ 31 w 42"/>
                <a:gd name="T3" fmla="*/ 3 h 26"/>
                <a:gd name="T4" fmla="*/ 41 w 42"/>
                <a:gd name="T5" fmla="*/ 1 h 26"/>
                <a:gd name="T6" fmla="*/ 39 w 42"/>
                <a:gd name="T7" fmla="*/ 11 h 26"/>
                <a:gd name="T8" fmla="*/ 38 w 42"/>
                <a:gd name="T9" fmla="*/ 10 h 26"/>
                <a:gd name="T10" fmla="*/ 39 w 42"/>
                <a:gd name="T11" fmla="*/ 6 h 26"/>
                <a:gd name="T12" fmla="*/ 38 w 42"/>
                <a:gd name="T13" fmla="*/ 5 h 26"/>
                <a:gd name="T14" fmla="*/ 38 w 42"/>
                <a:gd name="T15" fmla="*/ 5 h 26"/>
                <a:gd name="T16" fmla="*/ 27 w 42"/>
                <a:gd name="T17" fmla="*/ 19 h 26"/>
                <a:gd name="T18" fmla="*/ 25 w 42"/>
                <a:gd name="T19" fmla="*/ 20 h 26"/>
                <a:gd name="T20" fmla="*/ 25 w 42"/>
                <a:gd name="T21" fmla="*/ 20 h 26"/>
                <a:gd name="T22" fmla="*/ 23 w 42"/>
                <a:gd name="T23" fmla="*/ 19 h 26"/>
                <a:gd name="T24" fmla="*/ 12 w 42"/>
                <a:gd name="T25" fmla="*/ 13 h 26"/>
                <a:gd name="T26" fmla="*/ 12 w 42"/>
                <a:gd name="T27" fmla="*/ 14 h 26"/>
                <a:gd name="T28" fmla="*/ 1 w 42"/>
                <a:gd name="T29" fmla="*/ 24 h 26"/>
                <a:gd name="T30" fmla="*/ 1 w 42"/>
                <a:gd name="T31" fmla="*/ 24 h 26"/>
                <a:gd name="T32" fmla="*/ 1 w 42"/>
                <a:gd name="T33" fmla="*/ 23 h 26"/>
                <a:gd name="T34" fmla="*/ 11 w 42"/>
                <a:gd name="T35" fmla="*/ 12 h 26"/>
                <a:gd name="T36" fmla="*/ 12 w 42"/>
                <a:gd name="T37" fmla="*/ 12 h 26"/>
                <a:gd name="T38" fmla="*/ 14 w 42"/>
                <a:gd name="T39" fmla="*/ 12 h 26"/>
                <a:gd name="T40" fmla="*/ 20 w 42"/>
                <a:gd name="T41" fmla="*/ 15 h 26"/>
                <a:gd name="T42" fmla="*/ 25 w 42"/>
                <a:gd name="T43" fmla="*/ 18 h 26"/>
                <a:gd name="T44" fmla="*/ 25 w 42"/>
                <a:gd name="T45" fmla="*/ 17 h 26"/>
                <a:gd name="T46" fmla="*/ 36 w 42"/>
                <a:gd name="T47" fmla="*/ 5 h 26"/>
                <a:gd name="T48" fmla="*/ 37 w 42"/>
                <a:gd name="T49" fmla="*/ 4 h 26"/>
                <a:gd name="T50" fmla="*/ 36 w 42"/>
                <a:gd name="T51" fmla="*/ 4 h 26"/>
                <a:gd name="T52" fmla="*/ 32 w 42"/>
                <a:gd name="T53" fmla="*/ 4 h 26"/>
                <a:gd name="T54" fmla="*/ 41 w 42"/>
                <a:gd name="T55" fmla="*/ 0 h 26"/>
                <a:gd name="T56" fmla="*/ 30 w 42"/>
                <a:gd name="T57" fmla="*/ 2 h 26"/>
                <a:gd name="T58" fmla="*/ 29 w 42"/>
                <a:gd name="T59" fmla="*/ 3 h 26"/>
                <a:gd name="T60" fmla="*/ 29 w 42"/>
                <a:gd name="T61" fmla="*/ 3 h 26"/>
                <a:gd name="T62" fmla="*/ 31 w 42"/>
                <a:gd name="T63" fmla="*/ 5 h 26"/>
                <a:gd name="T64" fmla="*/ 32 w 42"/>
                <a:gd name="T65" fmla="*/ 5 h 26"/>
                <a:gd name="T66" fmla="*/ 35 w 42"/>
                <a:gd name="T67" fmla="*/ 5 h 26"/>
                <a:gd name="T68" fmla="*/ 25 w 42"/>
                <a:gd name="T69" fmla="*/ 16 h 26"/>
                <a:gd name="T70" fmla="*/ 21 w 42"/>
                <a:gd name="T71" fmla="*/ 14 h 26"/>
                <a:gd name="T72" fmla="*/ 14 w 42"/>
                <a:gd name="T73" fmla="*/ 11 h 26"/>
                <a:gd name="T74" fmla="*/ 12 w 42"/>
                <a:gd name="T75" fmla="*/ 11 h 26"/>
                <a:gd name="T76" fmla="*/ 10 w 42"/>
                <a:gd name="T77" fmla="*/ 12 h 26"/>
                <a:gd name="T78" fmla="*/ 0 w 42"/>
                <a:gd name="T79" fmla="*/ 22 h 26"/>
                <a:gd name="T80" fmla="*/ 0 w 42"/>
                <a:gd name="T81" fmla="*/ 23 h 26"/>
                <a:gd name="T82" fmla="*/ 0 w 42"/>
                <a:gd name="T83" fmla="*/ 24 h 26"/>
                <a:gd name="T84" fmla="*/ 0 w 42"/>
                <a:gd name="T85" fmla="*/ 25 h 26"/>
                <a:gd name="T86" fmla="*/ 1 w 42"/>
                <a:gd name="T87" fmla="*/ 26 h 26"/>
                <a:gd name="T88" fmla="*/ 1 w 42"/>
                <a:gd name="T89" fmla="*/ 26 h 26"/>
                <a:gd name="T90" fmla="*/ 1 w 42"/>
                <a:gd name="T91" fmla="*/ 26 h 26"/>
                <a:gd name="T92" fmla="*/ 12 w 42"/>
                <a:gd name="T93" fmla="*/ 15 h 26"/>
                <a:gd name="T94" fmla="*/ 23 w 42"/>
                <a:gd name="T95" fmla="*/ 20 h 26"/>
                <a:gd name="T96" fmla="*/ 25 w 42"/>
                <a:gd name="T97" fmla="*/ 21 h 26"/>
                <a:gd name="T98" fmla="*/ 25 w 42"/>
                <a:gd name="T99" fmla="*/ 21 h 26"/>
                <a:gd name="T100" fmla="*/ 27 w 42"/>
                <a:gd name="T101" fmla="*/ 19 h 26"/>
                <a:gd name="T102" fmla="*/ 37 w 42"/>
                <a:gd name="T103" fmla="*/ 7 h 26"/>
                <a:gd name="T104" fmla="*/ 37 w 42"/>
                <a:gd name="T105" fmla="*/ 10 h 26"/>
                <a:gd name="T106" fmla="*/ 37 w 42"/>
                <a:gd name="T107" fmla="*/ 11 h 26"/>
                <a:gd name="T108" fmla="*/ 40 w 42"/>
                <a:gd name="T109" fmla="*/ 12 h 26"/>
                <a:gd name="T110" fmla="*/ 40 w 42"/>
                <a:gd name="T111" fmla="*/ 12 h 26"/>
                <a:gd name="T112" fmla="*/ 40 w 42"/>
                <a:gd name="T113" fmla="*/ 12 h 26"/>
                <a:gd name="T114" fmla="*/ 42 w 42"/>
                <a:gd name="T115" fmla="*/ 1 h 26"/>
                <a:gd name="T116" fmla="*/ 42 w 42"/>
                <a:gd name="T117" fmla="*/ 0 h 26"/>
                <a:gd name="T118" fmla="*/ 41 w 42"/>
                <a:gd name="T1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" h="26">
                  <a:moveTo>
                    <a:pt x="32" y="4"/>
                  </a:moveTo>
                  <a:cubicBezTo>
                    <a:pt x="32" y="4"/>
                    <a:pt x="31" y="4"/>
                    <a:pt x="31" y="3"/>
                  </a:cubicBezTo>
                  <a:cubicBezTo>
                    <a:pt x="34" y="2"/>
                    <a:pt x="39" y="2"/>
                    <a:pt x="41" y="1"/>
                  </a:cubicBezTo>
                  <a:cubicBezTo>
                    <a:pt x="41" y="3"/>
                    <a:pt x="40" y="8"/>
                    <a:pt x="39" y="11"/>
                  </a:cubicBezTo>
                  <a:cubicBezTo>
                    <a:pt x="39" y="11"/>
                    <a:pt x="39" y="10"/>
                    <a:pt x="38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1" y="14"/>
                    <a:pt x="27" y="19"/>
                  </a:cubicBezTo>
                  <a:cubicBezTo>
                    <a:pt x="26" y="19"/>
                    <a:pt x="26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4" y="19"/>
                    <a:pt x="23" y="19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5" y="13"/>
                    <a:pt x="18" y="14"/>
                    <a:pt x="20" y="15"/>
                  </a:cubicBezTo>
                  <a:cubicBezTo>
                    <a:pt x="22" y="16"/>
                    <a:pt x="24" y="17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9" y="12"/>
                    <a:pt x="36" y="5"/>
                    <a:pt x="36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4"/>
                    <a:pt x="32" y="4"/>
                    <a:pt x="32" y="4"/>
                  </a:cubicBezTo>
                  <a:moveTo>
                    <a:pt x="41" y="0"/>
                  </a:moveTo>
                  <a:cubicBezTo>
                    <a:pt x="41" y="0"/>
                    <a:pt x="34" y="1"/>
                    <a:pt x="30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7"/>
                    <a:pt x="28" y="12"/>
                    <a:pt x="25" y="16"/>
                  </a:cubicBezTo>
                  <a:cubicBezTo>
                    <a:pt x="24" y="16"/>
                    <a:pt x="22" y="15"/>
                    <a:pt x="21" y="14"/>
                  </a:cubicBezTo>
                  <a:cubicBezTo>
                    <a:pt x="18" y="13"/>
                    <a:pt x="16" y="12"/>
                    <a:pt x="14" y="11"/>
                  </a:cubicBezTo>
                  <a:cubicBezTo>
                    <a:pt x="14" y="11"/>
                    <a:pt x="13" y="11"/>
                    <a:pt x="12" y="11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7" y="20"/>
                    <a:pt x="27" y="19"/>
                  </a:cubicBezTo>
                  <a:cubicBezTo>
                    <a:pt x="31" y="16"/>
                    <a:pt x="35" y="10"/>
                    <a:pt x="37" y="7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9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1" y="9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3411" y="1889"/>
              <a:ext cx="119" cy="95"/>
            </a:xfrm>
            <a:custGeom>
              <a:avLst/>
              <a:gdLst>
                <a:gd name="T0" fmla="*/ 31 w 50"/>
                <a:gd name="T1" fmla="*/ 34 h 40"/>
                <a:gd name="T2" fmla="*/ 22 w 50"/>
                <a:gd name="T3" fmla="*/ 34 h 40"/>
                <a:gd name="T4" fmla="*/ 15 w 50"/>
                <a:gd name="T5" fmla="*/ 34 h 40"/>
                <a:gd name="T6" fmla="*/ 33 w 50"/>
                <a:gd name="T7" fmla="*/ 30 h 40"/>
                <a:gd name="T8" fmla="*/ 29 w 50"/>
                <a:gd name="T9" fmla="*/ 34 h 40"/>
                <a:gd name="T10" fmla="*/ 42 w 50"/>
                <a:gd name="T11" fmla="*/ 30 h 40"/>
                <a:gd name="T12" fmla="*/ 19 w 50"/>
                <a:gd name="T13" fmla="*/ 32 h 40"/>
                <a:gd name="T14" fmla="*/ 20 w 50"/>
                <a:gd name="T15" fmla="*/ 34 h 40"/>
                <a:gd name="T16" fmla="*/ 10 w 50"/>
                <a:gd name="T17" fmla="*/ 32 h 40"/>
                <a:gd name="T18" fmla="*/ 15 w 50"/>
                <a:gd name="T19" fmla="*/ 31 h 40"/>
                <a:gd name="T20" fmla="*/ 28 w 50"/>
                <a:gd name="T21" fmla="*/ 29 h 40"/>
                <a:gd name="T22" fmla="*/ 28 w 50"/>
                <a:gd name="T23" fmla="*/ 32 h 40"/>
                <a:gd name="T24" fmla="*/ 24 w 50"/>
                <a:gd name="T25" fmla="*/ 26 h 40"/>
                <a:gd name="T26" fmla="*/ 38 w 50"/>
                <a:gd name="T27" fmla="*/ 32 h 40"/>
                <a:gd name="T28" fmla="*/ 42 w 50"/>
                <a:gd name="T29" fmla="*/ 29 h 40"/>
                <a:gd name="T30" fmla="*/ 28 w 50"/>
                <a:gd name="T31" fmla="*/ 28 h 40"/>
                <a:gd name="T32" fmla="*/ 33 w 50"/>
                <a:gd name="T33" fmla="*/ 25 h 40"/>
                <a:gd name="T34" fmla="*/ 10 w 50"/>
                <a:gd name="T35" fmla="*/ 30 h 40"/>
                <a:gd name="T36" fmla="*/ 15 w 50"/>
                <a:gd name="T37" fmla="*/ 28 h 40"/>
                <a:gd name="T38" fmla="*/ 19 w 50"/>
                <a:gd name="T39" fmla="*/ 25 h 40"/>
                <a:gd name="T40" fmla="*/ 19 w 50"/>
                <a:gd name="T41" fmla="*/ 28 h 40"/>
                <a:gd name="T42" fmla="*/ 42 w 50"/>
                <a:gd name="T43" fmla="*/ 22 h 40"/>
                <a:gd name="T44" fmla="*/ 38 w 50"/>
                <a:gd name="T45" fmla="*/ 28 h 40"/>
                <a:gd name="T46" fmla="*/ 20 w 50"/>
                <a:gd name="T47" fmla="*/ 20 h 40"/>
                <a:gd name="T48" fmla="*/ 37 w 50"/>
                <a:gd name="T49" fmla="*/ 22 h 40"/>
                <a:gd name="T50" fmla="*/ 41 w 50"/>
                <a:gd name="T51" fmla="*/ 21 h 40"/>
                <a:gd name="T52" fmla="*/ 3 w 50"/>
                <a:gd name="T53" fmla="*/ 9 h 40"/>
                <a:gd name="T54" fmla="*/ 3 w 50"/>
                <a:gd name="T55" fmla="*/ 10 h 40"/>
                <a:gd name="T56" fmla="*/ 2 w 50"/>
                <a:gd name="T57" fmla="*/ 15 h 40"/>
                <a:gd name="T58" fmla="*/ 2 w 50"/>
                <a:gd name="T59" fmla="*/ 19 h 40"/>
                <a:gd name="T60" fmla="*/ 2 w 50"/>
                <a:gd name="T61" fmla="*/ 24 h 40"/>
                <a:gd name="T62" fmla="*/ 3 w 50"/>
                <a:gd name="T63" fmla="*/ 29 h 40"/>
                <a:gd name="T64" fmla="*/ 3 w 50"/>
                <a:gd name="T65" fmla="*/ 30 h 40"/>
                <a:gd name="T66" fmla="*/ 0 w 50"/>
                <a:gd name="T67" fmla="*/ 35 h 40"/>
                <a:gd name="T68" fmla="*/ 4 w 50"/>
                <a:gd name="T69" fmla="*/ 39 h 40"/>
                <a:gd name="T70" fmla="*/ 49 w 50"/>
                <a:gd name="T71" fmla="*/ 34 h 40"/>
                <a:gd name="T72" fmla="*/ 43 w 50"/>
                <a:gd name="T73" fmla="*/ 16 h 40"/>
                <a:gd name="T74" fmla="*/ 36 w 50"/>
                <a:gd name="T75" fmla="*/ 22 h 40"/>
                <a:gd name="T76" fmla="*/ 37 w 50"/>
                <a:gd name="T77" fmla="*/ 33 h 40"/>
                <a:gd name="T78" fmla="*/ 34 w 50"/>
                <a:gd name="T79" fmla="*/ 24 h 40"/>
                <a:gd name="T80" fmla="*/ 29 w 50"/>
                <a:gd name="T81" fmla="*/ 24 h 40"/>
                <a:gd name="T82" fmla="*/ 27 w 50"/>
                <a:gd name="T83" fmla="*/ 33 h 40"/>
                <a:gd name="T84" fmla="*/ 25 w 50"/>
                <a:gd name="T85" fmla="*/ 25 h 40"/>
                <a:gd name="T86" fmla="*/ 23 w 50"/>
                <a:gd name="T87" fmla="*/ 21 h 40"/>
                <a:gd name="T88" fmla="*/ 18 w 50"/>
                <a:gd name="T89" fmla="*/ 22 h 40"/>
                <a:gd name="T90" fmla="*/ 16 w 50"/>
                <a:gd name="T91" fmla="*/ 34 h 40"/>
                <a:gd name="T92" fmla="*/ 14 w 50"/>
                <a:gd name="T93" fmla="*/ 24 h 40"/>
                <a:gd name="T94" fmla="*/ 9 w 50"/>
                <a:gd name="T9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40">
                  <a:moveTo>
                    <a:pt x="31" y="34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2" y="34"/>
                  </a:moveTo>
                  <a:cubicBezTo>
                    <a:pt x="23" y="34"/>
                    <a:pt x="23" y="33"/>
                    <a:pt x="24" y="33"/>
                  </a:cubicBezTo>
                  <a:cubicBezTo>
                    <a:pt x="24" y="33"/>
                    <a:pt x="24" y="34"/>
                    <a:pt x="24" y="34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11" y="34"/>
                  </a:moveTo>
                  <a:cubicBezTo>
                    <a:pt x="12" y="34"/>
                    <a:pt x="12" y="33"/>
                    <a:pt x="13" y="33"/>
                  </a:cubicBezTo>
                  <a:cubicBezTo>
                    <a:pt x="13" y="33"/>
                    <a:pt x="14" y="33"/>
                    <a:pt x="15" y="32"/>
                  </a:cubicBezTo>
                  <a:cubicBezTo>
                    <a:pt x="15" y="33"/>
                    <a:pt x="15" y="33"/>
                    <a:pt x="15" y="34"/>
                  </a:cubicBezTo>
                  <a:cubicBezTo>
                    <a:pt x="11" y="34"/>
                    <a:pt x="11" y="34"/>
                    <a:pt x="11" y="34"/>
                  </a:cubicBezTo>
                  <a:moveTo>
                    <a:pt x="29" y="34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30" y="32"/>
                    <a:pt x="31" y="31"/>
                    <a:pt x="33" y="30"/>
                  </a:cubicBezTo>
                  <a:cubicBezTo>
                    <a:pt x="33" y="31"/>
                    <a:pt x="33" y="31"/>
                    <a:pt x="33" y="32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38" y="34"/>
                  </a:moveTo>
                  <a:cubicBezTo>
                    <a:pt x="38" y="34"/>
                    <a:pt x="38" y="33"/>
                    <a:pt x="38" y="33"/>
                  </a:cubicBezTo>
                  <a:cubicBezTo>
                    <a:pt x="39" y="32"/>
                    <a:pt x="39" y="32"/>
                    <a:pt x="40" y="31"/>
                  </a:cubicBezTo>
                  <a:cubicBezTo>
                    <a:pt x="41" y="31"/>
                    <a:pt x="41" y="30"/>
                    <a:pt x="42" y="30"/>
                  </a:cubicBezTo>
                  <a:cubicBezTo>
                    <a:pt x="42" y="31"/>
                    <a:pt x="42" y="33"/>
                    <a:pt x="42" y="34"/>
                  </a:cubicBezTo>
                  <a:cubicBezTo>
                    <a:pt x="38" y="34"/>
                    <a:pt x="38" y="34"/>
                    <a:pt x="38" y="34"/>
                  </a:cubicBezTo>
                  <a:moveTo>
                    <a:pt x="19" y="34"/>
                  </a:moveTo>
                  <a:cubicBezTo>
                    <a:pt x="19" y="33"/>
                    <a:pt x="19" y="33"/>
                    <a:pt x="19" y="32"/>
                  </a:cubicBezTo>
                  <a:cubicBezTo>
                    <a:pt x="20" y="32"/>
                    <a:pt x="21" y="31"/>
                    <a:pt x="22" y="31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24" y="30"/>
                    <a:pt x="24" y="31"/>
                    <a:pt x="24" y="32"/>
                  </a:cubicBezTo>
                  <a:cubicBezTo>
                    <a:pt x="23" y="32"/>
                    <a:pt x="21" y="33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9" y="34"/>
                    <a:pt x="19" y="34"/>
                  </a:cubicBezTo>
                  <a:moveTo>
                    <a:pt x="10" y="33"/>
                  </a:moveTo>
                  <a:cubicBezTo>
                    <a:pt x="10" y="33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31"/>
                    <a:pt x="13" y="30"/>
                    <a:pt x="15" y="29"/>
                  </a:cubicBezTo>
                  <a:cubicBezTo>
                    <a:pt x="15" y="30"/>
                    <a:pt x="15" y="30"/>
                    <a:pt x="15" y="31"/>
                  </a:cubicBezTo>
                  <a:cubicBezTo>
                    <a:pt x="14" y="31"/>
                    <a:pt x="13" y="32"/>
                    <a:pt x="12" y="32"/>
                  </a:cubicBezTo>
                  <a:cubicBezTo>
                    <a:pt x="12" y="33"/>
                    <a:pt x="11" y="33"/>
                    <a:pt x="10" y="33"/>
                  </a:cubicBezTo>
                  <a:moveTo>
                    <a:pt x="28" y="32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9" y="29"/>
                    <a:pt x="30" y="28"/>
                    <a:pt x="31" y="28"/>
                  </a:cubicBezTo>
                  <a:cubicBezTo>
                    <a:pt x="32" y="28"/>
                    <a:pt x="32" y="27"/>
                    <a:pt x="33" y="27"/>
                  </a:cubicBezTo>
                  <a:cubicBezTo>
                    <a:pt x="33" y="28"/>
                    <a:pt x="33" y="29"/>
                    <a:pt x="33" y="29"/>
                  </a:cubicBezTo>
                  <a:cubicBezTo>
                    <a:pt x="31" y="30"/>
                    <a:pt x="30" y="31"/>
                    <a:pt x="28" y="32"/>
                  </a:cubicBezTo>
                  <a:moveTo>
                    <a:pt x="19" y="31"/>
                  </a:moveTo>
                  <a:cubicBezTo>
                    <a:pt x="19" y="30"/>
                    <a:pt x="19" y="30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9"/>
                  </a:cubicBezTo>
                  <a:cubicBezTo>
                    <a:pt x="23" y="29"/>
                    <a:pt x="22" y="30"/>
                    <a:pt x="21" y="30"/>
                  </a:cubicBezTo>
                  <a:cubicBezTo>
                    <a:pt x="21" y="30"/>
                    <a:pt x="20" y="31"/>
                    <a:pt x="19" y="31"/>
                  </a:cubicBezTo>
                  <a:moveTo>
                    <a:pt x="38" y="32"/>
                  </a:moveTo>
                  <a:cubicBezTo>
                    <a:pt x="38" y="31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0" y="28"/>
                    <a:pt x="41" y="27"/>
                    <a:pt x="42" y="26"/>
                  </a:cubicBezTo>
                  <a:cubicBezTo>
                    <a:pt x="42" y="27"/>
                    <a:pt x="42" y="28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0" y="30"/>
                    <a:pt x="39" y="30"/>
                  </a:cubicBezTo>
                  <a:cubicBezTo>
                    <a:pt x="39" y="31"/>
                    <a:pt x="38" y="31"/>
                    <a:pt x="38" y="32"/>
                  </a:cubicBezTo>
                  <a:moveTo>
                    <a:pt x="28" y="28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6"/>
                    <a:pt x="31" y="26"/>
                    <a:pt x="31" y="26"/>
                  </a:cubicBezTo>
                  <a:cubicBezTo>
                    <a:pt x="32" y="26"/>
                    <a:pt x="33" y="26"/>
                    <a:pt x="33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2" y="26"/>
                    <a:pt x="31" y="27"/>
                    <a:pt x="30" y="27"/>
                  </a:cubicBezTo>
                  <a:cubicBezTo>
                    <a:pt x="30" y="27"/>
                    <a:pt x="29" y="28"/>
                    <a:pt x="28" y="28"/>
                  </a:cubicBezTo>
                  <a:moveTo>
                    <a:pt x="10" y="30"/>
                  </a:moveTo>
                  <a:cubicBezTo>
                    <a:pt x="10" y="30"/>
                    <a:pt x="10" y="30"/>
                    <a:pt x="10" y="29"/>
                  </a:cubicBezTo>
                  <a:cubicBezTo>
                    <a:pt x="12" y="28"/>
                    <a:pt x="13" y="26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5" y="27"/>
                    <a:pt x="15" y="28"/>
                  </a:cubicBezTo>
                  <a:cubicBezTo>
                    <a:pt x="14" y="28"/>
                    <a:pt x="13" y="29"/>
                    <a:pt x="12" y="29"/>
                  </a:cubicBezTo>
                  <a:cubicBezTo>
                    <a:pt x="12" y="30"/>
                    <a:pt x="11" y="30"/>
                    <a:pt x="10" y="30"/>
                  </a:cubicBezTo>
                  <a:moveTo>
                    <a:pt x="19" y="28"/>
                  </a:moveTo>
                  <a:cubicBezTo>
                    <a:pt x="19" y="27"/>
                    <a:pt x="19" y="26"/>
                    <a:pt x="19" y="25"/>
                  </a:cubicBezTo>
                  <a:cubicBezTo>
                    <a:pt x="20" y="24"/>
                    <a:pt x="21" y="24"/>
                    <a:pt x="23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4"/>
                    <a:pt x="24" y="24"/>
                    <a:pt x="24" y="25"/>
                  </a:cubicBezTo>
                  <a:cubicBezTo>
                    <a:pt x="19" y="28"/>
                    <a:pt x="19" y="28"/>
                    <a:pt x="19" y="28"/>
                  </a:cubicBezTo>
                  <a:moveTo>
                    <a:pt x="38" y="28"/>
                  </a:moveTo>
                  <a:cubicBezTo>
                    <a:pt x="38" y="27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4"/>
                    <a:pt x="41" y="23"/>
                    <a:pt x="42" y="22"/>
                  </a:cubicBezTo>
                  <a:cubicBezTo>
                    <a:pt x="42" y="23"/>
                    <a:pt x="42" y="24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0" y="26"/>
                    <a:pt x="39" y="27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moveTo>
                    <a:pt x="19" y="24"/>
                  </a:moveTo>
                  <a:cubicBezTo>
                    <a:pt x="19" y="23"/>
                    <a:pt x="19" y="23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1"/>
                    <a:pt x="21" y="21"/>
                    <a:pt x="22" y="22"/>
                  </a:cubicBezTo>
                  <a:cubicBezTo>
                    <a:pt x="21" y="23"/>
                    <a:pt x="20" y="23"/>
                    <a:pt x="19" y="24"/>
                  </a:cubicBezTo>
                  <a:moveTo>
                    <a:pt x="37" y="24"/>
                  </a:moveTo>
                  <a:cubicBezTo>
                    <a:pt x="37" y="24"/>
                    <a:pt x="37" y="23"/>
                    <a:pt x="37" y="22"/>
                  </a:cubicBezTo>
                  <a:cubicBezTo>
                    <a:pt x="38" y="22"/>
                    <a:pt x="38" y="21"/>
                    <a:pt x="39" y="20"/>
                  </a:cubicBezTo>
                  <a:cubicBezTo>
                    <a:pt x="40" y="20"/>
                    <a:pt x="41" y="18"/>
                    <a:pt x="42" y="18"/>
                  </a:cubicBezTo>
                  <a:cubicBezTo>
                    <a:pt x="42" y="18"/>
                    <a:pt x="42" y="19"/>
                    <a:pt x="42" y="2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22"/>
                    <a:pt x="39" y="23"/>
                    <a:pt x="37" y="24"/>
                  </a:cubicBezTo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0"/>
                    <a:pt x="43" y="25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9"/>
                    <a:pt x="43" y="17"/>
                    <a:pt x="43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7"/>
                    <a:pt x="40" y="18"/>
                    <a:pt x="38" y="20"/>
                  </a:cubicBezTo>
                  <a:cubicBezTo>
                    <a:pt x="37" y="21"/>
                    <a:pt x="37" y="21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6" y="26"/>
                    <a:pt x="36" y="28"/>
                  </a:cubicBezTo>
                  <a:cubicBezTo>
                    <a:pt x="37" y="30"/>
                    <a:pt x="37" y="31"/>
                    <a:pt x="37" y="32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4"/>
                    <a:pt x="37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1"/>
                    <a:pt x="34" y="28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2" y="25"/>
                    <a:pt x="32" y="25"/>
                    <a:pt x="31" y="25"/>
                  </a:cubicBezTo>
                  <a:cubicBezTo>
                    <a:pt x="31" y="25"/>
                    <a:pt x="30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2"/>
                    <a:pt x="25" y="29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2"/>
                    <a:pt x="24" y="22"/>
                    <a:pt x="23" y="21"/>
                  </a:cubicBezTo>
                  <a:cubicBezTo>
                    <a:pt x="22" y="21"/>
                    <a:pt x="21" y="20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20"/>
                    <a:pt x="18" y="21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4"/>
                    <a:pt x="18" y="26"/>
                    <a:pt x="18" y="28"/>
                  </a:cubicBezTo>
                  <a:cubicBezTo>
                    <a:pt x="18" y="30"/>
                    <a:pt x="18" y="32"/>
                    <a:pt x="18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1"/>
                    <a:pt x="16" y="27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4" y="24"/>
                    <a:pt x="14" y="24"/>
                  </a:cubicBezTo>
                  <a:cubicBezTo>
                    <a:pt x="12" y="26"/>
                    <a:pt x="11" y="27"/>
                    <a:pt x="9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9" y="31"/>
                    <a:pt x="9" y="32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3537" y="1918"/>
              <a:ext cx="83" cy="90"/>
            </a:xfrm>
            <a:custGeom>
              <a:avLst/>
              <a:gdLst>
                <a:gd name="T0" fmla="*/ 18 w 35"/>
                <a:gd name="T1" fmla="*/ 38 h 38"/>
                <a:gd name="T2" fmla="*/ 18 w 35"/>
                <a:gd name="T3" fmla="*/ 38 h 38"/>
                <a:gd name="T4" fmla="*/ 15 w 35"/>
                <a:gd name="T5" fmla="*/ 37 h 38"/>
                <a:gd name="T6" fmla="*/ 19 w 35"/>
                <a:gd name="T7" fmla="*/ 35 h 38"/>
                <a:gd name="T8" fmla="*/ 15 w 35"/>
                <a:gd name="T9" fmla="*/ 35 h 38"/>
                <a:gd name="T10" fmla="*/ 15 w 35"/>
                <a:gd name="T11" fmla="*/ 35 h 38"/>
                <a:gd name="T12" fmla="*/ 21 w 35"/>
                <a:gd name="T13" fmla="*/ 32 h 38"/>
                <a:gd name="T14" fmla="*/ 14 w 35"/>
                <a:gd name="T15" fmla="*/ 32 h 38"/>
                <a:gd name="T16" fmla="*/ 7 w 35"/>
                <a:gd name="T17" fmla="*/ 34 h 38"/>
                <a:gd name="T18" fmla="*/ 21 w 35"/>
                <a:gd name="T19" fmla="*/ 34 h 38"/>
                <a:gd name="T20" fmla="*/ 12 w 35"/>
                <a:gd name="T21" fmla="*/ 34 h 38"/>
                <a:gd name="T22" fmla="*/ 26 w 35"/>
                <a:gd name="T23" fmla="*/ 33 h 38"/>
                <a:gd name="T24" fmla="*/ 28 w 35"/>
                <a:gd name="T25" fmla="*/ 32 h 38"/>
                <a:gd name="T26" fmla="*/ 6 w 35"/>
                <a:gd name="T27" fmla="*/ 31 h 38"/>
                <a:gd name="T28" fmla="*/ 12 w 35"/>
                <a:gd name="T29" fmla="*/ 31 h 38"/>
                <a:gd name="T30" fmla="*/ 23 w 35"/>
                <a:gd name="T31" fmla="*/ 34 h 38"/>
                <a:gd name="T32" fmla="*/ 9 w 35"/>
                <a:gd name="T33" fmla="*/ 31 h 38"/>
                <a:gd name="T34" fmla="*/ 11 w 35"/>
                <a:gd name="T35" fmla="*/ 31 h 38"/>
                <a:gd name="T36" fmla="*/ 6 w 35"/>
                <a:gd name="T37" fmla="*/ 31 h 38"/>
                <a:gd name="T38" fmla="*/ 24 w 35"/>
                <a:gd name="T39" fmla="*/ 33 h 38"/>
                <a:gd name="T40" fmla="*/ 10 w 35"/>
                <a:gd name="T41" fmla="*/ 30 h 38"/>
                <a:gd name="T42" fmla="*/ 6 w 35"/>
                <a:gd name="T43" fmla="*/ 30 h 38"/>
                <a:gd name="T44" fmla="*/ 29 w 35"/>
                <a:gd name="T45" fmla="*/ 33 h 38"/>
                <a:gd name="T46" fmla="*/ 30 w 35"/>
                <a:gd name="T47" fmla="*/ 32 h 38"/>
                <a:gd name="T48" fmla="*/ 4 w 35"/>
                <a:gd name="T49" fmla="*/ 29 h 38"/>
                <a:gd name="T50" fmla="*/ 5 w 35"/>
                <a:gd name="T51" fmla="*/ 26 h 38"/>
                <a:gd name="T52" fmla="*/ 30 w 35"/>
                <a:gd name="T53" fmla="*/ 26 h 38"/>
                <a:gd name="T54" fmla="*/ 31 w 35"/>
                <a:gd name="T55" fmla="*/ 25 h 38"/>
                <a:gd name="T56" fmla="*/ 4 w 35"/>
                <a:gd name="T57" fmla="*/ 23 h 38"/>
                <a:gd name="T58" fmla="*/ 2 w 35"/>
                <a:gd name="T59" fmla="*/ 23 h 38"/>
                <a:gd name="T60" fmla="*/ 32 w 35"/>
                <a:gd name="T61" fmla="*/ 23 h 38"/>
                <a:gd name="T62" fmla="*/ 32 w 35"/>
                <a:gd name="T63" fmla="*/ 23 h 38"/>
                <a:gd name="T64" fmla="*/ 33 w 35"/>
                <a:gd name="T65" fmla="*/ 23 h 38"/>
                <a:gd name="T66" fmla="*/ 1 w 35"/>
                <a:gd name="T67" fmla="*/ 23 h 38"/>
                <a:gd name="T68" fmla="*/ 5 w 35"/>
                <a:gd name="T69" fmla="*/ 11 h 38"/>
                <a:gd name="T70" fmla="*/ 4 w 35"/>
                <a:gd name="T71" fmla="*/ 10 h 38"/>
                <a:gd name="T72" fmla="*/ 31 w 35"/>
                <a:gd name="T73" fmla="*/ 9 h 38"/>
                <a:gd name="T74" fmla="*/ 4 w 35"/>
                <a:gd name="T75" fmla="*/ 9 h 38"/>
                <a:gd name="T76" fmla="*/ 15 w 35"/>
                <a:gd name="T77" fmla="*/ 1 h 38"/>
                <a:gd name="T78" fmla="*/ 26 w 35"/>
                <a:gd name="T79" fmla="*/ 6 h 38"/>
                <a:gd name="T80" fmla="*/ 29 w 35"/>
                <a:gd name="T81" fmla="*/ 10 h 38"/>
                <a:gd name="T82" fmla="*/ 30 w 35"/>
                <a:gd name="T83" fmla="*/ 23 h 38"/>
                <a:gd name="T84" fmla="*/ 25 w 35"/>
                <a:gd name="T85" fmla="*/ 29 h 38"/>
                <a:gd name="T86" fmla="*/ 15 w 35"/>
                <a:gd name="T87" fmla="*/ 32 h 38"/>
                <a:gd name="T88" fmla="*/ 8 w 35"/>
                <a:gd name="T89" fmla="*/ 31 h 38"/>
                <a:gd name="T90" fmla="*/ 1 w 35"/>
                <a:gd name="T91" fmla="*/ 20 h 38"/>
                <a:gd name="T92" fmla="*/ 4 w 35"/>
                <a:gd name="T93" fmla="*/ 8 h 38"/>
                <a:gd name="T94" fmla="*/ 14 w 35"/>
                <a:gd name="T95" fmla="*/ 1 h 38"/>
                <a:gd name="T96" fmla="*/ 4 w 35"/>
                <a:gd name="T97" fmla="*/ 8 h 38"/>
                <a:gd name="T98" fmla="*/ 3 w 35"/>
                <a:gd name="T99" fmla="*/ 11 h 38"/>
                <a:gd name="T100" fmla="*/ 0 w 35"/>
                <a:gd name="T101" fmla="*/ 15 h 38"/>
                <a:gd name="T102" fmla="*/ 0 w 35"/>
                <a:gd name="T103" fmla="*/ 24 h 38"/>
                <a:gd name="T104" fmla="*/ 4 w 35"/>
                <a:gd name="T105" fmla="*/ 26 h 38"/>
                <a:gd name="T106" fmla="*/ 3 w 35"/>
                <a:gd name="T107" fmla="*/ 31 h 38"/>
                <a:gd name="T108" fmla="*/ 8 w 35"/>
                <a:gd name="T109" fmla="*/ 35 h 38"/>
                <a:gd name="T110" fmla="*/ 17 w 35"/>
                <a:gd name="T111" fmla="*/ 38 h 38"/>
                <a:gd name="T112" fmla="*/ 27 w 35"/>
                <a:gd name="T113" fmla="*/ 35 h 38"/>
                <a:gd name="T114" fmla="*/ 32 w 35"/>
                <a:gd name="T115" fmla="*/ 27 h 38"/>
                <a:gd name="T116" fmla="*/ 35 w 35"/>
                <a:gd name="T117" fmla="*/ 24 h 38"/>
                <a:gd name="T118" fmla="*/ 31 w 35"/>
                <a:gd name="T119" fmla="*/ 12 h 38"/>
                <a:gd name="T120" fmla="*/ 32 w 35"/>
                <a:gd name="T121" fmla="*/ 8 h 38"/>
                <a:gd name="T122" fmla="*/ 21 w 35"/>
                <a:gd name="T1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38">
                  <a:moveTo>
                    <a:pt x="19" y="38"/>
                  </a:moveTo>
                  <a:cubicBezTo>
                    <a:pt x="20" y="37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8"/>
                    <a:pt x="19" y="38"/>
                    <a:pt x="19" y="38"/>
                  </a:cubicBezTo>
                  <a:moveTo>
                    <a:pt x="18" y="38"/>
                  </a:move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6"/>
                    <a:pt x="18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6"/>
                    <a:pt x="18" y="37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6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7"/>
                    <a:pt x="16" y="38"/>
                  </a:cubicBezTo>
                  <a:moveTo>
                    <a:pt x="15" y="37"/>
                  </a:moveTo>
                  <a:cubicBezTo>
                    <a:pt x="15" y="37"/>
                    <a:pt x="15" y="36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7"/>
                    <a:pt x="15" y="37"/>
                  </a:cubicBezTo>
                  <a:moveTo>
                    <a:pt x="18" y="38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6"/>
                    <a:pt x="19" y="37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moveTo>
                    <a:pt x="15" y="35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moveTo>
                    <a:pt x="27" y="34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4"/>
                  </a:cubicBezTo>
                  <a:moveTo>
                    <a:pt x="21" y="33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13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3" y="33"/>
                    <a:pt x="13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4"/>
                    <a:pt x="13" y="34"/>
                    <a:pt x="13" y="34"/>
                  </a:cubicBezTo>
                  <a:moveTo>
                    <a:pt x="25" y="33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moveTo>
                    <a:pt x="7" y="34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21" y="34"/>
                  </a:moveTo>
                  <a:cubicBezTo>
                    <a:pt x="21" y="34"/>
                    <a:pt x="21" y="34"/>
                    <a:pt x="21" y="3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2" y="33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moveTo>
                    <a:pt x="12" y="34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3"/>
                    <a:pt x="12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2" y="33"/>
                    <a:pt x="12" y="34"/>
                  </a:cubicBezTo>
                  <a:moveTo>
                    <a:pt x="26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7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3"/>
                    <a:pt x="26" y="33"/>
                    <a:pt x="26" y="33"/>
                  </a:cubicBezTo>
                  <a:moveTo>
                    <a:pt x="28" y="34"/>
                  </a:moveTo>
                  <a:cubicBezTo>
                    <a:pt x="28" y="33"/>
                    <a:pt x="28" y="33"/>
                    <a:pt x="28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moveTo>
                    <a:pt x="6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32"/>
                    <a:pt x="6" y="32"/>
                    <a:pt x="6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3"/>
                    <a:pt x="6" y="33"/>
                    <a:pt x="6" y="33"/>
                  </a:cubicBezTo>
                  <a:moveTo>
                    <a:pt x="11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1" y="33"/>
                    <a:pt x="11" y="33"/>
                  </a:cubicBezTo>
                  <a:moveTo>
                    <a:pt x="22" y="34"/>
                  </a:moveTo>
                  <a:cubicBezTo>
                    <a:pt x="22" y="33"/>
                    <a:pt x="23" y="32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moveTo>
                    <a:pt x="8" y="3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4"/>
                    <a:pt x="8" y="34"/>
                    <a:pt x="8" y="34"/>
                  </a:cubicBezTo>
                  <a:moveTo>
                    <a:pt x="10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moveTo>
                    <a:pt x="5" y="32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2"/>
                    <a:pt x="5" y="32"/>
                  </a:cubicBezTo>
                  <a:moveTo>
                    <a:pt x="26" y="32"/>
                  </a:moveTo>
                  <a:cubicBezTo>
                    <a:pt x="26" y="32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2"/>
                    <a:pt x="26" y="32"/>
                  </a:cubicBezTo>
                  <a:moveTo>
                    <a:pt x="24" y="3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moveTo>
                    <a:pt x="10" y="31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5" y="32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moveTo>
                    <a:pt x="29" y="33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1"/>
                    <a:pt x="30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moveTo>
                    <a:pt x="4" y="31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0" y="32"/>
                  </a:moveTo>
                  <a:cubicBezTo>
                    <a:pt x="30" y="31"/>
                    <a:pt x="31" y="30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1" y="30"/>
                    <a:pt x="31" y="31"/>
                  </a:cubicBezTo>
                  <a:cubicBezTo>
                    <a:pt x="30" y="32"/>
                    <a:pt x="30" y="32"/>
                    <a:pt x="30" y="32"/>
                  </a:cubicBezTo>
                  <a:moveTo>
                    <a:pt x="4" y="30"/>
                  </a:moveTo>
                  <a:cubicBezTo>
                    <a:pt x="4" y="30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5" y="26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4" y="26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30" y="26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1" y="25"/>
                    <a:pt x="31" y="24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0" y="26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2" y="22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2"/>
                    <a:pt x="32" y="22"/>
                    <a:pt x="32" y="22"/>
                  </a:cubicBezTo>
                  <a:moveTo>
                    <a:pt x="2" y="23"/>
                  </a:moveTo>
                  <a:cubicBezTo>
                    <a:pt x="2" y="23"/>
                    <a:pt x="3" y="22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moveTo>
                    <a:pt x="32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2"/>
                    <a:pt x="33" y="22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2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moveTo>
                    <a:pt x="33" y="23"/>
                  </a:moveTo>
                  <a:cubicBezTo>
                    <a:pt x="33" y="23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2"/>
                    <a:pt x="34" y="23"/>
                    <a:pt x="34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" y="23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1" y="22"/>
                  </a:moveTo>
                  <a:cubicBezTo>
                    <a:pt x="1" y="22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5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moveTo>
                    <a:pt x="4" y="11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31" y="11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moveTo>
                    <a:pt x="10" y="6"/>
                  </a:moveTo>
                  <a:cubicBezTo>
                    <a:pt x="12" y="5"/>
                    <a:pt x="13" y="5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1"/>
                    <a:pt x="19" y="1"/>
                    <a:pt x="20" y="1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5"/>
                    <a:pt x="24" y="5"/>
                    <a:pt x="25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30" y="7"/>
                    <a:pt x="30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2"/>
                    <a:pt x="31" y="13"/>
                    <a:pt x="31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7"/>
                    <a:pt x="34" y="19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20"/>
                    <a:pt x="31" y="21"/>
                    <a:pt x="30" y="23"/>
                  </a:cubicBezTo>
                  <a:cubicBezTo>
                    <a:pt x="30" y="24"/>
                    <a:pt x="30" y="24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29"/>
                    <a:pt x="29" y="30"/>
                    <a:pt x="28" y="31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2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9" y="34"/>
                    <a:pt x="18" y="34"/>
                    <a:pt x="18" y="34"/>
                  </a:cubicBezTo>
                  <a:cubicBezTo>
                    <a:pt x="17" y="34"/>
                    <a:pt x="16" y="34"/>
                    <a:pt x="15" y="34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3" y="31"/>
                    <a:pt x="12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" y="30"/>
                    <a:pt x="5" y="29"/>
                    <a:pt x="4" y="28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4"/>
                    <a:pt x="4" y="22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9"/>
                    <a:pt x="1" y="17"/>
                    <a:pt x="1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2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6"/>
                    <a:pt x="6" y="5"/>
                    <a:pt x="8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moveTo>
                    <a:pt x="18" y="0"/>
                  </a:moveTo>
                  <a:cubicBezTo>
                    <a:pt x="17" y="0"/>
                    <a:pt x="16" y="0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1" y="4"/>
                    <a:pt x="10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5"/>
                    <a:pt x="5" y="6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30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3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34"/>
                    <a:pt x="12" y="35"/>
                    <a:pt x="14" y="3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7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6" y="38"/>
                    <a:pt x="17" y="38"/>
                  </a:cubicBezTo>
                  <a:cubicBezTo>
                    <a:pt x="18" y="38"/>
                    <a:pt x="19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3" y="35"/>
                    <a:pt x="24" y="34"/>
                    <a:pt x="25" y="33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4"/>
                    <a:pt x="31" y="33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0"/>
                    <a:pt x="32" y="30"/>
                    <a:pt x="32" y="29"/>
                  </a:cubicBezTo>
                  <a:cubicBezTo>
                    <a:pt x="32" y="29"/>
                    <a:pt x="32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2" y="25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2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9"/>
                    <a:pt x="35" y="17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28" y="3"/>
                    <a:pt x="28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3" y="4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3549" y="1934"/>
              <a:ext cx="59" cy="53"/>
            </a:xfrm>
            <a:custGeom>
              <a:avLst/>
              <a:gdLst>
                <a:gd name="T0" fmla="*/ 22 w 25"/>
                <a:gd name="T1" fmla="*/ 10 h 22"/>
                <a:gd name="T2" fmla="*/ 22 w 25"/>
                <a:gd name="T3" fmla="*/ 9 h 22"/>
                <a:gd name="T4" fmla="*/ 22 w 25"/>
                <a:gd name="T5" fmla="*/ 9 h 22"/>
                <a:gd name="T6" fmla="*/ 22 w 25"/>
                <a:gd name="T7" fmla="*/ 9 h 22"/>
                <a:gd name="T8" fmla="*/ 22 w 25"/>
                <a:gd name="T9" fmla="*/ 7 h 22"/>
                <a:gd name="T10" fmla="*/ 21 w 25"/>
                <a:gd name="T11" fmla="*/ 8 h 22"/>
                <a:gd name="T12" fmla="*/ 22 w 25"/>
                <a:gd name="T13" fmla="*/ 7 h 22"/>
                <a:gd name="T14" fmla="*/ 20 w 25"/>
                <a:gd name="T15" fmla="*/ 6 h 22"/>
                <a:gd name="T16" fmla="*/ 20 w 25"/>
                <a:gd name="T17" fmla="*/ 7 h 22"/>
                <a:gd name="T18" fmla="*/ 20 w 25"/>
                <a:gd name="T19" fmla="*/ 5 h 22"/>
                <a:gd name="T20" fmla="*/ 13 w 25"/>
                <a:gd name="T21" fmla="*/ 21 h 22"/>
                <a:gd name="T22" fmla="*/ 3 w 25"/>
                <a:gd name="T23" fmla="*/ 11 h 22"/>
                <a:gd name="T24" fmla="*/ 15 w 25"/>
                <a:gd name="T25" fmla="*/ 4 h 22"/>
                <a:gd name="T26" fmla="*/ 20 w 25"/>
                <a:gd name="T27" fmla="*/ 18 h 22"/>
                <a:gd name="T28" fmla="*/ 13 w 25"/>
                <a:gd name="T29" fmla="*/ 21 h 22"/>
                <a:gd name="T30" fmla="*/ 19 w 25"/>
                <a:gd name="T31" fmla="*/ 4 h 22"/>
                <a:gd name="T32" fmla="*/ 19 w 25"/>
                <a:gd name="T33" fmla="*/ 5 h 22"/>
                <a:gd name="T34" fmla="*/ 3 w 25"/>
                <a:gd name="T35" fmla="*/ 8 h 22"/>
                <a:gd name="T36" fmla="*/ 6 w 25"/>
                <a:gd name="T37" fmla="*/ 3 h 22"/>
                <a:gd name="T38" fmla="*/ 3 w 25"/>
                <a:gd name="T39" fmla="*/ 9 h 22"/>
                <a:gd name="T40" fmla="*/ 18 w 25"/>
                <a:gd name="T41" fmla="*/ 3 h 22"/>
                <a:gd name="T42" fmla="*/ 16 w 25"/>
                <a:gd name="T43" fmla="*/ 4 h 22"/>
                <a:gd name="T44" fmla="*/ 17 w 25"/>
                <a:gd name="T45" fmla="*/ 2 h 22"/>
                <a:gd name="T46" fmla="*/ 16 w 25"/>
                <a:gd name="T47" fmla="*/ 4 h 22"/>
                <a:gd name="T48" fmla="*/ 16 w 25"/>
                <a:gd name="T49" fmla="*/ 1 h 22"/>
                <a:gd name="T50" fmla="*/ 15 w 25"/>
                <a:gd name="T51" fmla="*/ 4 h 22"/>
                <a:gd name="T52" fmla="*/ 7 w 25"/>
                <a:gd name="T53" fmla="*/ 2 h 22"/>
                <a:gd name="T54" fmla="*/ 6 w 25"/>
                <a:gd name="T55" fmla="*/ 5 h 22"/>
                <a:gd name="T56" fmla="*/ 13 w 25"/>
                <a:gd name="T57" fmla="*/ 3 h 22"/>
                <a:gd name="T58" fmla="*/ 16 w 25"/>
                <a:gd name="T59" fmla="*/ 1 h 22"/>
                <a:gd name="T60" fmla="*/ 9 w 25"/>
                <a:gd name="T61" fmla="*/ 1 h 22"/>
                <a:gd name="T62" fmla="*/ 8 w 25"/>
                <a:gd name="T63" fmla="*/ 4 h 22"/>
                <a:gd name="T64" fmla="*/ 13 w 25"/>
                <a:gd name="T65" fmla="*/ 1 h 22"/>
                <a:gd name="T66" fmla="*/ 13 w 25"/>
                <a:gd name="T67" fmla="*/ 3 h 22"/>
                <a:gd name="T68" fmla="*/ 8 w 25"/>
                <a:gd name="T69" fmla="*/ 4 h 22"/>
                <a:gd name="T70" fmla="*/ 9 w 25"/>
                <a:gd name="T71" fmla="*/ 3 h 22"/>
                <a:gd name="T72" fmla="*/ 12 w 25"/>
                <a:gd name="T73" fmla="*/ 1 h 22"/>
                <a:gd name="T74" fmla="*/ 11 w 25"/>
                <a:gd name="T75" fmla="*/ 3 h 22"/>
                <a:gd name="T76" fmla="*/ 5 w 25"/>
                <a:gd name="T77" fmla="*/ 3 h 22"/>
                <a:gd name="T78" fmla="*/ 20 w 25"/>
                <a:gd name="T79" fmla="*/ 19 h 22"/>
                <a:gd name="T80" fmla="*/ 20 w 25"/>
                <a:gd name="T81" fmla="*/ 19 h 22"/>
                <a:gd name="T82" fmla="*/ 21 w 25"/>
                <a:gd name="T83" fmla="*/ 18 h 22"/>
                <a:gd name="T84" fmla="*/ 22 w 25"/>
                <a:gd name="T85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" h="22">
                  <a:moveTo>
                    <a:pt x="23" y="11"/>
                  </a:moveTo>
                  <a:cubicBezTo>
                    <a:pt x="23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1"/>
                    <a:pt x="23" y="11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1" y="8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20" y="7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6"/>
                    <a:pt x="20" y="7"/>
                  </a:cubicBezTo>
                  <a:moveTo>
                    <a:pt x="2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6"/>
                    <a:pt x="20" y="6"/>
                  </a:cubicBezTo>
                  <a:moveTo>
                    <a:pt x="13" y="21"/>
                  </a:moveTo>
                  <a:cubicBezTo>
                    <a:pt x="10" y="21"/>
                    <a:pt x="8" y="20"/>
                    <a:pt x="6" y="18"/>
                  </a:cubicBezTo>
                  <a:cubicBezTo>
                    <a:pt x="4" y="16"/>
                    <a:pt x="3" y="13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8"/>
                    <a:pt x="5" y="7"/>
                  </a:cubicBezTo>
                  <a:cubicBezTo>
                    <a:pt x="8" y="4"/>
                    <a:pt x="10" y="4"/>
                    <a:pt x="12" y="4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9" y="6"/>
                    <a:pt x="22" y="10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5"/>
                    <a:pt x="21" y="16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8" y="20"/>
                    <a:pt x="15" y="21"/>
                    <a:pt x="13" y="21"/>
                  </a:cubicBezTo>
                  <a:moveTo>
                    <a:pt x="19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moveTo>
                    <a:pt x="3" y="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4" y="6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5" y="6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8"/>
                    <a:pt x="3" y="9"/>
                  </a:cubicBezTo>
                  <a:moveTo>
                    <a:pt x="18" y="5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4"/>
                    <a:pt x="18" y="4"/>
                    <a:pt x="18" y="5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15" y="4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2"/>
                    <a:pt x="16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5" y="6"/>
                  </a:moveTo>
                  <a:cubicBezTo>
                    <a:pt x="6" y="5"/>
                    <a:pt x="7" y="3"/>
                    <a:pt x="7" y="2"/>
                  </a:cubicBezTo>
                  <a:cubicBezTo>
                    <a:pt x="8" y="2"/>
                    <a:pt x="8" y="2"/>
                    <a:pt x="9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moveTo>
                    <a:pt x="14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2"/>
                    <a:pt x="14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2"/>
                    <a:pt x="15" y="3"/>
                    <a:pt x="14" y="3"/>
                  </a:cubicBezTo>
                  <a:moveTo>
                    <a:pt x="7" y="4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12" y="3"/>
                  </a:moveTo>
                  <a:cubicBezTo>
                    <a:pt x="12" y="2"/>
                    <a:pt x="13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8" y="4"/>
                  </a:moveTo>
                  <a:cubicBezTo>
                    <a:pt x="9" y="3"/>
                    <a:pt x="10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moveTo>
                    <a:pt x="10" y="3"/>
                  </a:moveTo>
                  <a:cubicBezTo>
                    <a:pt x="11" y="2"/>
                    <a:pt x="11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moveTo>
                    <a:pt x="12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0" y="8"/>
                    <a:pt x="1" y="15"/>
                    <a:pt x="5" y="18"/>
                  </a:cubicBezTo>
                  <a:cubicBezTo>
                    <a:pt x="7" y="20"/>
                    <a:pt x="10" y="22"/>
                    <a:pt x="13" y="22"/>
                  </a:cubicBezTo>
                  <a:cubicBezTo>
                    <a:pt x="15" y="22"/>
                    <a:pt x="18" y="21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5" y="14"/>
                    <a:pt x="24" y="9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4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3615" y="1894"/>
              <a:ext cx="62" cy="66"/>
            </a:xfrm>
            <a:custGeom>
              <a:avLst/>
              <a:gdLst>
                <a:gd name="T0" fmla="*/ 12 w 26"/>
                <a:gd name="T1" fmla="*/ 27 h 28"/>
                <a:gd name="T2" fmla="*/ 11 w 26"/>
                <a:gd name="T3" fmla="*/ 27 h 28"/>
                <a:gd name="T4" fmla="*/ 10 w 26"/>
                <a:gd name="T5" fmla="*/ 27 h 28"/>
                <a:gd name="T6" fmla="*/ 9 w 26"/>
                <a:gd name="T7" fmla="*/ 26 h 28"/>
                <a:gd name="T8" fmla="*/ 18 w 26"/>
                <a:gd name="T9" fmla="*/ 25 h 28"/>
                <a:gd name="T10" fmla="*/ 19 w 26"/>
                <a:gd name="T11" fmla="*/ 24 h 28"/>
                <a:gd name="T12" fmla="*/ 14 w 26"/>
                <a:gd name="T13" fmla="*/ 24 h 28"/>
                <a:gd name="T14" fmla="*/ 15 w 26"/>
                <a:gd name="T15" fmla="*/ 23 h 28"/>
                <a:gd name="T16" fmla="*/ 20 w 26"/>
                <a:gd name="T17" fmla="*/ 23 h 28"/>
                <a:gd name="T18" fmla="*/ 16 w 26"/>
                <a:gd name="T19" fmla="*/ 23 h 28"/>
                <a:gd name="T20" fmla="*/ 18 w 26"/>
                <a:gd name="T21" fmla="*/ 23 h 28"/>
                <a:gd name="T22" fmla="*/ 8 w 26"/>
                <a:gd name="T23" fmla="*/ 24 h 28"/>
                <a:gd name="T24" fmla="*/ 17 w 26"/>
                <a:gd name="T25" fmla="*/ 23 h 28"/>
                <a:gd name="T26" fmla="*/ 21 w 26"/>
                <a:gd name="T27" fmla="*/ 23 h 28"/>
                <a:gd name="T28" fmla="*/ 8 w 26"/>
                <a:gd name="T29" fmla="*/ 22 h 28"/>
                <a:gd name="T30" fmla="*/ 8 w 26"/>
                <a:gd name="T31" fmla="*/ 22 h 28"/>
                <a:gd name="T32" fmla="*/ 4 w 26"/>
                <a:gd name="T33" fmla="*/ 22 h 28"/>
                <a:gd name="T34" fmla="*/ 7 w 26"/>
                <a:gd name="T35" fmla="*/ 22 h 28"/>
                <a:gd name="T36" fmla="*/ 7 w 26"/>
                <a:gd name="T37" fmla="*/ 21 h 28"/>
                <a:gd name="T38" fmla="*/ 4 w 26"/>
                <a:gd name="T39" fmla="*/ 22 h 28"/>
                <a:gd name="T40" fmla="*/ 3 w 26"/>
                <a:gd name="T41" fmla="*/ 22 h 28"/>
                <a:gd name="T42" fmla="*/ 6 w 26"/>
                <a:gd name="T43" fmla="*/ 21 h 28"/>
                <a:gd name="T44" fmla="*/ 3 w 26"/>
                <a:gd name="T45" fmla="*/ 21 h 28"/>
                <a:gd name="T46" fmla="*/ 3 w 26"/>
                <a:gd name="T47" fmla="*/ 20 h 28"/>
                <a:gd name="T48" fmla="*/ 2 w 26"/>
                <a:gd name="T49" fmla="*/ 19 h 28"/>
                <a:gd name="T50" fmla="*/ 22 w 26"/>
                <a:gd name="T51" fmla="*/ 19 h 28"/>
                <a:gd name="T52" fmla="*/ 24 w 26"/>
                <a:gd name="T53" fmla="*/ 19 h 28"/>
                <a:gd name="T54" fmla="*/ 23 w 26"/>
                <a:gd name="T55" fmla="*/ 18 h 28"/>
                <a:gd name="T56" fmla="*/ 23 w 26"/>
                <a:gd name="T57" fmla="*/ 18 h 28"/>
                <a:gd name="T58" fmla="*/ 3 w 26"/>
                <a:gd name="T59" fmla="*/ 17 h 28"/>
                <a:gd name="T60" fmla="*/ 2 w 26"/>
                <a:gd name="T61" fmla="*/ 15 h 28"/>
                <a:gd name="T62" fmla="*/ 2 w 26"/>
                <a:gd name="T63" fmla="*/ 15 h 28"/>
                <a:gd name="T64" fmla="*/ 1 w 26"/>
                <a:gd name="T65" fmla="*/ 15 h 28"/>
                <a:gd name="T66" fmla="*/ 1 w 26"/>
                <a:gd name="T67" fmla="*/ 15 h 28"/>
                <a:gd name="T68" fmla="*/ 23 w 26"/>
                <a:gd name="T69" fmla="*/ 9 h 28"/>
                <a:gd name="T70" fmla="*/ 4 w 26"/>
                <a:gd name="T71" fmla="*/ 6 h 28"/>
                <a:gd name="T72" fmla="*/ 4 w 26"/>
                <a:gd name="T73" fmla="*/ 5 h 28"/>
                <a:gd name="T74" fmla="*/ 13 w 26"/>
                <a:gd name="T75" fmla="*/ 3 h 28"/>
                <a:gd name="T76" fmla="*/ 17 w 26"/>
                <a:gd name="T77" fmla="*/ 3 h 28"/>
                <a:gd name="T78" fmla="*/ 24 w 26"/>
                <a:gd name="T79" fmla="*/ 7 h 28"/>
                <a:gd name="T80" fmla="*/ 25 w 26"/>
                <a:gd name="T81" fmla="*/ 13 h 28"/>
                <a:gd name="T82" fmla="*/ 20 w 26"/>
                <a:gd name="T83" fmla="*/ 20 h 28"/>
                <a:gd name="T84" fmla="*/ 13 w 26"/>
                <a:gd name="T85" fmla="*/ 23 h 28"/>
                <a:gd name="T86" fmla="*/ 10 w 26"/>
                <a:gd name="T87" fmla="*/ 22 h 28"/>
                <a:gd name="T88" fmla="*/ 4 w 26"/>
                <a:gd name="T89" fmla="*/ 17 h 28"/>
                <a:gd name="T90" fmla="*/ 2 w 26"/>
                <a:gd name="T91" fmla="*/ 9 h 28"/>
                <a:gd name="T92" fmla="*/ 5 w 26"/>
                <a:gd name="T93" fmla="*/ 4 h 28"/>
                <a:gd name="T94" fmla="*/ 13 w 26"/>
                <a:gd name="T95" fmla="*/ 0 h 28"/>
                <a:gd name="T96" fmla="*/ 4 w 26"/>
                <a:gd name="T97" fmla="*/ 3 h 28"/>
                <a:gd name="T98" fmla="*/ 3 w 26"/>
                <a:gd name="T99" fmla="*/ 6 h 28"/>
                <a:gd name="T100" fmla="*/ 1 w 26"/>
                <a:gd name="T101" fmla="*/ 9 h 28"/>
                <a:gd name="T102" fmla="*/ 0 w 26"/>
                <a:gd name="T103" fmla="*/ 15 h 28"/>
                <a:gd name="T104" fmla="*/ 1 w 26"/>
                <a:gd name="T105" fmla="*/ 18 h 28"/>
                <a:gd name="T106" fmla="*/ 3 w 26"/>
                <a:gd name="T107" fmla="*/ 24 h 28"/>
                <a:gd name="T108" fmla="*/ 4 w 26"/>
                <a:gd name="T109" fmla="*/ 24 h 28"/>
                <a:gd name="T110" fmla="*/ 8 w 26"/>
                <a:gd name="T111" fmla="*/ 27 h 28"/>
                <a:gd name="T112" fmla="*/ 17 w 26"/>
                <a:gd name="T113" fmla="*/ 25 h 28"/>
                <a:gd name="T114" fmla="*/ 22 w 26"/>
                <a:gd name="T115" fmla="*/ 22 h 28"/>
                <a:gd name="T116" fmla="*/ 22 w 26"/>
                <a:gd name="T117" fmla="*/ 20 h 28"/>
                <a:gd name="T118" fmla="*/ 25 w 26"/>
                <a:gd name="T119" fmla="*/ 17 h 28"/>
                <a:gd name="T120" fmla="*/ 24 w 26"/>
                <a:gd name="T121" fmla="*/ 10 h 28"/>
                <a:gd name="T122" fmla="*/ 25 w 26"/>
                <a:gd name="T123" fmla="*/ 7 h 28"/>
                <a:gd name="T124" fmla="*/ 17 w 26"/>
                <a:gd name="T125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" h="28">
                  <a:moveTo>
                    <a:pt x="12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moveTo>
                    <a:pt x="12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1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moveTo>
                    <a:pt x="11" y="27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1" y="26"/>
                    <a:pt x="11" y="26"/>
                    <a:pt x="11" y="27"/>
                  </a:cubicBezTo>
                  <a:moveTo>
                    <a:pt x="10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10" y="26"/>
                    <a:pt x="10" y="26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10" y="26"/>
                    <a:pt x="10" y="27"/>
                  </a:cubicBezTo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9" y="26"/>
                    <a:pt x="9" y="26"/>
                  </a:cubicBezTo>
                  <a:moveTo>
                    <a:pt x="18" y="25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5"/>
                    <a:pt x="18" y="25"/>
                  </a:cubicBezTo>
                  <a:moveTo>
                    <a:pt x="19" y="25"/>
                  </a:move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moveTo>
                    <a:pt x="14" y="25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4"/>
                    <a:pt x="14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9" y="25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moveTo>
                    <a:pt x="14" y="25"/>
                  </a:moveTo>
                  <a:cubicBezTo>
                    <a:pt x="15" y="24"/>
                    <a:pt x="15" y="24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4" y="25"/>
                  </a:cubicBezTo>
                  <a:moveTo>
                    <a:pt x="17" y="25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8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5"/>
                    <a:pt x="17" y="25"/>
                    <a:pt x="17" y="25"/>
                  </a:cubicBezTo>
                  <a:moveTo>
                    <a:pt x="9" y="24"/>
                  </a:move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moveTo>
                    <a:pt x="16" y="24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21" y="24"/>
                  </a:moveTo>
                  <a:cubicBezTo>
                    <a:pt x="21" y="24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moveTo>
                    <a:pt x="8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7" y="23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3"/>
                    <a:pt x="7" y="23"/>
                    <a:pt x="7" y="23"/>
                  </a:cubicBezTo>
                  <a:moveTo>
                    <a:pt x="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6" y="23"/>
                  </a:cubicBezTo>
                  <a:moveTo>
                    <a:pt x="6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6" y="22"/>
                    <a:pt x="6" y="22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2" y="22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2"/>
                    <a:pt x="2" y="22"/>
                    <a:pt x="2" y="22"/>
                  </a:cubicBezTo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moveTo>
                    <a:pt x="21" y="20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20"/>
                    <a:pt x="21" y="20"/>
                    <a:pt x="21" y="20"/>
                  </a:cubicBezTo>
                  <a:moveTo>
                    <a:pt x="24" y="19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8"/>
                    <a:pt x="24" y="18"/>
                    <a:pt x="24" y="19"/>
                  </a:cubicBezTo>
                  <a:moveTo>
                    <a:pt x="23" y="18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1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5"/>
                  </a:cubicBezTo>
                  <a:moveTo>
                    <a:pt x="0" y="1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23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4" y="6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9" y="3"/>
                  </a:moveTo>
                  <a:cubicBezTo>
                    <a:pt x="10" y="3"/>
                    <a:pt x="12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5"/>
                    <a:pt x="23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1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5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2" y="17"/>
                    <a:pt x="22" y="18"/>
                  </a:cubicBezTo>
                  <a:cubicBezTo>
                    <a:pt x="21" y="18"/>
                    <a:pt x="21" y="19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0" y="23"/>
                    <a:pt x="19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2"/>
                    <a:pt x="15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1" y="25"/>
                    <a:pt x="9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2"/>
                    <a:pt x="7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0"/>
                    <a:pt x="3" y="19"/>
                    <a:pt x="2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0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5" y="7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7" y="2"/>
                    <a:pt x="8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2"/>
                    <a:pt x="5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2"/>
                    <a:pt x="2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6"/>
                    <a:pt x="16" y="25"/>
                    <a:pt x="17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6"/>
                    <a:pt x="21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8"/>
                    <a:pt x="25" y="18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8" y="3"/>
                    <a:pt x="17" y="3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3625" y="1903"/>
              <a:ext cx="43" cy="41"/>
            </a:xfrm>
            <a:custGeom>
              <a:avLst/>
              <a:gdLst>
                <a:gd name="T0" fmla="*/ 16 w 18"/>
                <a:gd name="T1" fmla="*/ 9 h 17"/>
                <a:gd name="T2" fmla="*/ 16 w 18"/>
                <a:gd name="T3" fmla="*/ 9 h 17"/>
                <a:gd name="T4" fmla="*/ 16 w 18"/>
                <a:gd name="T5" fmla="*/ 9 h 17"/>
                <a:gd name="T6" fmla="*/ 16 w 18"/>
                <a:gd name="T7" fmla="*/ 8 h 17"/>
                <a:gd name="T8" fmla="*/ 16 w 18"/>
                <a:gd name="T9" fmla="*/ 9 h 17"/>
                <a:gd name="T10" fmla="*/ 16 w 18"/>
                <a:gd name="T11" fmla="*/ 8 h 17"/>
                <a:gd name="T12" fmla="*/ 16 w 18"/>
                <a:gd name="T13" fmla="*/ 8 h 17"/>
                <a:gd name="T14" fmla="*/ 16 w 18"/>
                <a:gd name="T15" fmla="*/ 7 h 17"/>
                <a:gd name="T16" fmla="*/ 16 w 18"/>
                <a:gd name="T17" fmla="*/ 7 h 17"/>
                <a:gd name="T18" fmla="*/ 16 w 18"/>
                <a:gd name="T19" fmla="*/ 7 h 17"/>
                <a:gd name="T20" fmla="*/ 15 w 18"/>
                <a:gd name="T21" fmla="*/ 6 h 17"/>
                <a:gd name="T22" fmla="*/ 16 w 18"/>
                <a:gd name="T23" fmla="*/ 6 h 17"/>
                <a:gd name="T24" fmla="*/ 15 w 18"/>
                <a:gd name="T25" fmla="*/ 6 h 17"/>
                <a:gd name="T26" fmla="*/ 15 w 18"/>
                <a:gd name="T27" fmla="*/ 5 h 17"/>
                <a:gd name="T28" fmla="*/ 15 w 18"/>
                <a:gd name="T29" fmla="*/ 6 h 17"/>
                <a:gd name="T30" fmla="*/ 14 w 18"/>
                <a:gd name="T31" fmla="*/ 5 h 17"/>
                <a:gd name="T32" fmla="*/ 15 w 18"/>
                <a:gd name="T33" fmla="*/ 5 h 17"/>
                <a:gd name="T34" fmla="*/ 14 w 18"/>
                <a:gd name="T35" fmla="*/ 5 h 17"/>
                <a:gd name="T36" fmla="*/ 13 w 18"/>
                <a:gd name="T37" fmla="*/ 4 h 17"/>
                <a:gd name="T38" fmla="*/ 15 w 18"/>
                <a:gd name="T39" fmla="*/ 4 h 17"/>
                <a:gd name="T40" fmla="*/ 9 w 18"/>
                <a:gd name="T41" fmla="*/ 16 h 17"/>
                <a:gd name="T42" fmla="*/ 2 w 18"/>
                <a:gd name="T43" fmla="*/ 7 h 17"/>
                <a:gd name="T44" fmla="*/ 4 w 18"/>
                <a:gd name="T45" fmla="*/ 5 h 17"/>
                <a:gd name="T46" fmla="*/ 12 w 18"/>
                <a:gd name="T47" fmla="*/ 4 h 17"/>
                <a:gd name="T48" fmla="*/ 16 w 18"/>
                <a:gd name="T49" fmla="*/ 12 h 17"/>
                <a:gd name="T50" fmla="*/ 13 w 18"/>
                <a:gd name="T51" fmla="*/ 15 h 17"/>
                <a:gd name="T52" fmla="*/ 9 w 18"/>
                <a:gd name="T53" fmla="*/ 16 h 17"/>
                <a:gd name="T54" fmla="*/ 12 w 18"/>
                <a:gd name="T55" fmla="*/ 4 h 17"/>
                <a:gd name="T56" fmla="*/ 14 w 18"/>
                <a:gd name="T57" fmla="*/ 3 h 17"/>
                <a:gd name="T58" fmla="*/ 12 w 18"/>
                <a:gd name="T59" fmla="*/ 4 h 17"/>
                <a:gd name="T60" fmla="*/ 13 w 18"/>
                <a:gd name="T61" fmla="*/ 3 h 17"/>
                <a:gd name="T62" fmla="*/ 12 w 18"/>
                <a:gd name="T63" fmla="*/ 4 h 17"/>
                <a:gd name="T64" fmla="*/ 3 w 18"/>
                <a:gd name="T65" fmla="*/ 5 h 17"/>
                <a:gd name="T66" fmla="*/ 5 w 18"/>
                <a:gd name="T67" fmla="*/ 3 h 17"/>
                <a:gd name="T68" fmla="*/ 3 w 18"/>
                <a:gd name="T69" fmla="*/ 5 h 17"/>
                <a:gd name="T70" fmla="*/ 11 w 18"/>
                <a:gd name="T71" fmla="*/ 3 h 17"/>
                <a:gd name="T72" fmla="*/ 11 w 18"/>
                <a:gd name="T73" fmla="*/ 2 h 17"/>
                <a:gd name="T74" fmla="*/ 12 w 18"/>
                <a:gd name="T75" fmla="*/ 2 h 17"/>
                <a:gd name="T76" fmla="*/ 10 w 18"/>
                <a:gd name="T77" fmla="*/ 3 h 17"/>
                <a:gd name="T78" fmla="*/ 11 w 18"/>
                <a:gd name="T79" fmla="*/ 2 h 17"/>
                <a:gd name="T80" fmla="*/ 11 w 18"/>
                <a:gd name="T81" fmla="*/ 2 h 17"/>
                <a:gd name="T82" fmla="*/ 5 w 18"/>
                <a:gd name="T83" fmla="*/ 4 h 17"/>
                <a:gd name="T84" fmla="*/ 7 w 18"/>
                <a:gd name="T85" fmla="*/ 2 h 17"/>
                <a:gd name="T86" fmla="*/ 5 w 18"/>
                <a:gd name="T87" fmla="*/ 4 h 17"/>
                <a:gd name="T88" fmla="*/ 6 w 18"/>
                <a:gd name="T89" fmla="*/ 3 h 17"/>
                <a:gd name="T90" fmla="*/ 8 w 18"/>
                <a:gd name="T91" fmla="*/ 1 h 17"/>
                <a:gd name="T92" fmla="*/ 6 w 18"/>
                <a:gd name="T93" fmla="*/ 3 h 17"/>
                <a:gd name="T94" fmla="*/ 9 w 18"/>
                <a:gd name="T95" fmla="*/ 3 h 17"/>
                <a:gd name="T96" fmla="*/ 10 w 18"/>
                <a:gd name="T97" fmla="*/ 1 h 17"/>
                <a:gd name="T98" fmla="*/ 9 w 18"/>
                <a:gd name="T99" fmla="*/ 3 h 17"/>
                <a:gd name="T100" fmla="*/ 9 w 18"/>
                <a:gd name="T101" fmla="*/ 1 h 17"/>
                <a:gd name="T102" fmla="*/ 9 w 18"/>
                <a:gd name="T103" fmla="*/ 1 h 17"/>
                <a:gd name="T104" fmla="*/ 7 w 18"/>
                <a:gd name="T105" fmla="*/ 3 h 17"/>
                <a:gd name="T106" fmla="*/ 4 w 18"/>
                <a:gd name="T107" fmla="*/ 2 h 17"/>
                <a:gd name="T108" fmla="*/ 9 w 18"/>
                <a:gd name="T109" fmla="*/ 17 h 17"/>
                <a:gd name="T110" fmla="*/ 13 w 18"/>
                <a:gd name="T111" fmla="*/ 16 h 17"/>
                <a:gd name="T112" fmla="*/ 14 w 18"/>
                <a:gd name="T113" fmla="*/ 15 h 17"/>
                <a:gd name="T114" fmla="*/ 14 w 18"/>
                <a:gd name="T115" fmla="*/ 15 h 17"/>
                <a:gd name="T116" fmla="*/ 16 w 18"/>
                <a:gd name="T1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" h="17"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9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moveTo>
                    <a:pt x="13" y="5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5"/>
                    <a:pt x="13" y="5"/>
                  </a:cubicBezTo>
                  <a:moveTo>
                    <a:pt x="9" y="16"/>
                  </a:moveTo>
                  <a:cubicBezTo>
                    <a:pt x="7" y="16"/>
                    <a:pt x="5" y="15"/>
                    <a:pt x="3" y="13"/>
                  </a:cubicBezTo>
                  <a:cubicBezTo>
                    <a:pt x="2" y="11"/>
                    <a:pt x="2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4" y="6"/>
                    <a:pt x="16" y="9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1" y="16"/>
                    <a:pt x="9" y="16"/>
                  </a:cubicBezTo>
                  <a:moveTo>
                    <a:pt x="13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11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3"/>
                  </a:cubicBezTo>
                  <a:moveTo>
                    <a:pt x="5" y="4"/>
                  </a:moveTo>
                  <a:cubicBezTo>
                    <a:pt x="5" y="3"/>
                    <a:pt x="6" y="3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3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moveTo>
                    <a:pt x="9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9" y="3"/>
                  </a:cubicBezTo>
                  <a:moveTo>
                    <a:pt x="7" y="3"/>
                  </a:moveTo>
                  <a:cubicBezTo>
                    <a:pt x="8" y="2"/>
                    <a:pt x="8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9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5"/>
                    <a:pt x="0" y="10"/>
                    <a:pt x="3" y="13"/>
                  </a:cubicBezTo>
                  <a:cubicBezTo>
                    <a:pt x="4" y="15"/>
                    <a:pt x="7" y="17"/>
                    <a:pt x="9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8" y="12"/>
                    <a:pt x="18" y="7"/>
                    <a:pt x="16" y="4"/>
                  </a:cubicBezTo>
                  <a:cubicBezTo>
                    <a:pt x="14" y="2"/>
                    <a:pt x="12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3625" y="1972"/>
              <a:ext cx="35" cy="31"/>
            </a:xfrm>
            <a:custGeom>
              <a:avLst/>
              <a:gdLst>
                <a:gd name="T0" fmla="*/ 14 w 15"/>
                <a:gd name="T1" fmla="*/ 7 h 13"/>
                <a:gd name="T2" fmla="*/ 14 w 15"/>
                <a:gd name="T3" fmla="*/ 7 h 13"/>
                <a:gd name="T4" fmla="*/ 13 w 15"/>
                <a:gd name="T5" fmla="*/ 7 h 13"/>
                <a:gd name="T6" fmla="*/ 14 w 15"/>
                <a:gd name="T7" fmla="*/ 7 h 13"/>
                <a:gd name="T8" fmla="*/ 13 w 15"/>
                <a:gd name="T9" fmla="*/ 6 h 13"/>
                <a:gd name="T10" fmla="*/ 14 w 15"/>
                <a:gd name="T11" fmla="*/ 6 h 13"/>
                <a:gd name="T12" fmla="*/ 13 w 15"/>
                <a:gd name="T13" fmla="*/ 6 h 13"/>
                <a:gd name="T14" fmla="*/ 13 w 15"/>
                <a:gd name="T15" fmla="*/ 5 h 13"/>
                <a:gd name="T16" fmla="*/ 14 w 15"/>
                <a:gd name="T17" fmla="*/ 6 h 13"/>
                <a:gd name="T18" fmla="*/ 13 w 15"/>
                <a:gd name="T19" fmla="*/ 5 h 13"/>
                <a:gd name="T20" fmla="*/ 13 w 15"/>
                <a:gd name="T21" fmla="*/ 4 h 13"/>
                <a:gd name="T22" fmla="*/ 13 w 15"/>
                <a:gd name="T23" fmla="*/ 4 h 13"/>
                <a:gd name="T24" fmla="*/ 8 w 15"/>
                <a:gd name="T25" fmla="*/ 13 h 13"/>
                <a:gd name="T26" fmla="*/ 2 w 15"/>
                <a:gd name="T27" fmla="*/ 5 h 13"/>
                <a:gd name="T28" fmla="*/ 4 w 15"/>
                <a:gd name="T29" fmla="*/ 3 h 13"/>
                <a:gd name="T30" fmla="*/ 10 w 15"/>
                <a:gd name="T31" fmla="*/ 3 h 13"/>
                <a:gd name="T32" fmla="*/ 11 w 15"/>
                <a:gd name="T33" fmla="*/ 12 h 13"/>
                <a:gd name="T34" fmla="*/ 11 w 15"/>
                <a:gd name="T35" fmla="*/ 12 h 13"/>
                <a:gd name="T36" fmla="*/ 12 w 15"/>
                <a:gd name="T37" fmla="*/ 4 h 13"/>
                <a:gd name="T38" fmla="*/ 12 w 15"/>
                <a:gd name="T39" fmla="*/ 2 h 13"/>
                <a:gd name="T40" fmla="*/ 12 w 15"/>
                <a:gd name="T41" fmla="*/ 4 h 13"/>
                <a:gd name="T42" fmla="*/ 5 w 15"/>
                <a:gd name="T43" fmla="*/ 1 h 13"/>
                <a:gd name="T44" fmla="*/ 3 w 15"/>
                <a:gd name="T45" fmla="*/ 3 h 13"/>
                <a:gd name="T46" fmla="*/ 10 w 15"/>
                <a:gd name="T47" fmla="*/ 3 h 13"/>
                <a:gd name="T48" fmla="*/ 10 w 15"/>
                <a:gd name="T49" fmla="*/ 1 h 13"/>
                <a:gd name="T50" fmla="*/ 11 w 15"/>
                <a:gd name="T51" fmla="*/ 2 h 13"/>
                <a:gd name="T52" fmla="*/ 5 w 15"/>
                <a:gd name="T53" fmla="*/ 2 h 13"/>
                <a:gd name="T54" fmla="*/ 6 w 15"/>
                <a:gd name="T55" fmla="*/ 1 h 13"/>
                <a:gd name="T56" fmla="*/ 5 w 15"/>
                <a:gd name="T57" fmla="*/ 2 h 13"/>
                <a:gd name="T58" fmla="*/ 8 w 15"/>
                <a:gd name="T59" fmla="*/ 2 h 13"/>
                <a:gd name="T60" fmla="*/ 10 w 15"/>
                <a:gd name="T61" fmla="*/ 1 h 13"/>
                <a:gd name="T62" fmla="*/ 9 w 15"/>
                <a:gd name="T63" fmla="*/ 2 h 13"/>
                <a:gd name="T64" fmla="*/ 7 w 15"/>
                <a:gd name="T65" fmla="*/ 1 h 13"/>
                <a:gd name="T66" fmla="*/ 8 w 15"/>
                <a:gd name="T67" fmla="*/ 1 h 13"/>
                <a:gd name="T68" fmla="*/ 6 w 15"/>
                <a:gd name="T69" fmla="*/ 2 h 13"/>
                <a:gd name="T70" fmla="*/ 4 w 15"/>
                <a:gd name="T71" fmla="*/ 1 h 13"/>
                <a:gd name="T72" fmla="*/ 8 w 15"/>
                <a:gd name="T73" fmla="*/ 13 h 13"/>
                <a:gd name="T74" fmla="*/ 11 w 15"/>
                <a:gd name="T75" fmla="*/ 13 h 13"/>
                <a:gd name="T76" fmla="*/ 12 w 15"/>
                <a:gd name="T77" fmla="*/ 12 h 13"/>
                <a:gd name="T78" fmla="*/ 13 w 15"/>
                <a:gd name="T7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" h="13"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4" y="7"/>
                  </a:move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6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moveTo>
                    <a:pt x="13" y="5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3" y="5"/>
                    <a:pt x="13" y="5"/>
                  </a:cubicBezTo>
                  <a:moveTo>
                    <a:pt x="8" y="13"/>
                  </a:moveTo>
                  <a:cubicBezTo>
                    <a:pt x="6" y="13"/>
                    <a:pt x="4" y="11"/>
                    <a:pt x="3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8" y="2"/>
                    <a:pt x="9" y="3"/>
                    <a:pt x="10" y="3"/>
                  </a:cubicBezTo>
                  <a:cubicBezTo>
                    <a:pt x="12" y="5"/>
                    <a:pt x="13" y="7"/>
                    <a:pt x="13" y="10"/>
                  </a:cubicBezTo>
                  <a:cubicBezTo>
                    <a:pt x="13" y="10"/>
                    <a:pt x="12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2"/>
                    <a:pt x="9" y="13"/>
                    <a:pt x="8" y="13"/>
                  </a:cubicBezTo>
                  <a:moveTo>
                    <a:pt x="12" y="4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3" y="3"/>
                  </a:moveTo>
                  <a:cubicBezTo>
                    <a:pt x="3" y="3"/>
                    <a:pt x="4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10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5" y="2"/>
                  </a:moveTo>
                  <a:cubicBezTo>
                    <a:pt x="5" y="2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9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6" y="2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moveTo>
                    <a:pt x="8" y="0"/>
                  </a:moveTo>
                  <a:cubicBezTo>
                    <a:pt x="7" y="0"/>
                    <a:pt x="5" y="0"/>
                    <a:pt x="4" y="1"/>
                  </a:cubicBezTo>
                  <a:cubicBezTo>
                    <a:pt x="0" y="3"/>
                    <a:pt x="0" y="7"/>
                    <a:pt x="2" y="10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9" y="13"/>
                    <a:pt x="10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3615" y="1963"/>
              <a:ext cx="55" cy="54"/>
            </a:xfrm>
            <a:custGeom>
              <a:avLst/>
              <a:gdLst>
                <a:gd name="T0" fmla="*/ 10 w 23"/>
                <a:gd name="T1" fmla="*/ 22 h 23"/>
                <a:gd name="T2" fmla="*/ 9 w 23"/>
                <a:gd name="T3" fmla="*/ 22 h 23"/>
                <a:gd name="T4" fmla="*/ 8 w 23"/>
                <a:gd name="T5" fmla="*/ 22 h 23"/>
                <a:gd name="T6" fmla="*/ 8 w 23"/>
                <a:gd name="T7" fmla="*/ 21 h 23"/>
                <a:gd name="T8" fmla="*/ 16 w 23"/>
                <a:gd name="T9" fmla="*/ 21 h 23"/>
                <a:gd name="T10" fmla="*/ 15 w 23"/>
                <a:gd name="T11" fmla="*/ 21 h 23"/>
                <a:gd name="T12" fmla="*/ 12 w 23"/>
                <a:gd name="T13" fmla="*/ 21 h 23"/>
                <a:gd name="T14" fmla="*/ 17 w 23"/>
                <a:gd name="T15" fmla="*/ 20 h 23"/>
                <a:gd name="T16" fmla="*/ 12 w 23"/>
                <a:gd name="T17" fmla="*/ 21 h 23"/>
                <a:gd name="T18" fmla="*/ 13 w 23"/>
                <a:gd name="T19" fmla="*/ 20 h 23"/>
                <a:gd name="T20" fmla="*/ 7 w 23"/>
                <a:gd name="T21" fmla="*/ 20 h 23"/>
                <a:gd name="T22" fmla="*/ 6 w 23"/>
                <a:gd name="T23" fmla="*/ 19 h 23"/>
                <a:gd name="T24" fmla="*/ 4 w 23"/>
                <a:gd name="T25" fmla="*/ 18 h 23"/>
                <a:gd name="T26" fmla="*/ 6 w 23"/>
                <a:gd name="T27" fmla="*/ 17 h 23"/>
                <a:gd name="T28" fmla="*/ 3 w 23"/>
                <a:gd name="T29" fmla="*/ 17 h 23"/>
                <a:gd name="T30" fmla="*/ 2 w 23"/>
                <a:gd name="T31" fmla="*/ 17 h 23"/>
                <a:gd name="T32" fmla="*/ 2 w 23"/>
                <a:gd name="T33" fmla="*/ 16 h 23"/>
                <a:gd name="T34" fmla="*/ 20 w 23"/>
                <a:gd name="T35" fmla="*/ 16 h 23"/>
                <a:gd name="T36" fmla="*/ 20 w 23"/>
                <a:gd name="T37" fmla="*/ 15 h 23"/>
                <a:gd name="T38" fmla="*/ 3 w 23"/>
                <a:gd name="T39" fmla="*/ 13 h 23"/>
                <a:gd name="T40" fmla="*/ 2 w 23"/>
                <a:gd name="T41" fmla="*/ 12 h 23"/>
                <a:gd name="T42" fmla="*/ 2 w 23"/>
                <a:gd name="T43" fmla="*/ 11 h 23"/>
                <a:gd name="T44" fmla="*/ 2 w 23"/>
                <a:gd name="T45" fmla="*/ 11 h 23"/>
                <a:gd name="T46" fmla="*/ 21 w 23"/>
                <a:gd name="T47" fmla="*/ 8 h 23"/>
                <a:gd name="T48" fmla="*/ 5 w 23"/>
                <a:gd name="T49" fmla="*/ 5 h 23"/>
                <a:gd name="T50" fmla="*/ 12 w 23"/>
                <a:gd name="T51" fmla="*/ 2 h 23"/>
                <a:gd name="T52" fmla="*/ 15 w 23"/>
                <a:gd name="T53" fmla="*/ 3 h 23"/>
                <a:gd name="T54" fmla="*/ 21 w 23"/>
                <a:gd name="T55" fmla="*/ 7 h 23"/>
                <a:gd name="T56" fmla="*/ 22 w 23"/>
                <a:gd name="T57" fmla="*/ 12 h 23"/>
                <a:gd name="T58" fmla="*/ 17 w 23"/>
                <a:gd name="T59" fmla="*/ 17 h 23"/>
                <a:gd name="T60" fmla="*/ 12 w 23"/>
                <a:gd name="T61" fmla="*/ 19 h 23"/>
                <a:gd name="T62" fmla="*/ 8 w 23"/>
                <a:gd name="T63" fmla="*/ 19 h 23"/>
                <a:gd name="T64" fmla="*/ 3 w 23"/>
                <a:gd name="T65" fmla="*/ 15 h 23"/>
                <a:gd name="T66" fmla="*/ 2 w 23"/>
                <a:gd name="T67" fmla="*/ 9 h 23"/>
                <a:gd name="T68" fmla="*/ 6 w 23"/>
                <a:gd name="T69" fmla="*/ 4 h 23"/>
                <a:gd name="T70" fmla="*/ 12 w 23"/>
                <a:gd name="T71" fmla="*/ 2 h 23"/>
                <a:gd name="T72" fmla="*/ 9 w 23"/>
                <a:gd name="T73" fmla="*/ 2 h 23"/>
                <a:gd name="T74" fmla="*/ 5 w 23"/>
                <a:gd name="T75" fmla="*/ 3 h 23"/>
                <a:gd name="T76" fmla="*/ 4 w 23"/>
                <a:gd name="T77" fmla="*/ 6 h 23"/>
                <a:gd name="T78" fmla="*/ 0 w 23"/>
                <a:gd name="T79" fmla="*/ 12 h 23"/>
                <a:gd name="T80" fmla="*/ 2 w 23"/>
                <a:gd name="T81" fmla="*/ 12 h 23"/>
                <a:gd name="T82" fmla="*/ 1 w 23"/>
                <a:gd name="T83" fmla="*/ 17 h 23"/>
                <a:gd name="T84" fmla="*/ 3 w 23"/>
                <a:gd name="T85" fmla="*/ 20 h 23"/>
                <a:gd name="T86" fmla="*/ 7 w 23"/>
                <a:gd name="T87" fmla="*/ 22 h 23"/>
                <a:gd name="T88" fmla="*/ 11 w 23"/>
                <a:gd name="T89" fmla="*/ 21 h 23"/>
                <a:gd name="T90" fmla="*/ 18 w 23"/>
                <a:gd name="T91" fmla="*/ 21 h 23"/>
                <a:gd name="T92" fmla="*/ 19 w 23"/>
                <a:gd name="T93" fmla="*/ 18 h 23"/>
                <a:gd name="T94" fmla="*/ 21 w 23"/>
                <a:gd name="T95" fmla="*/ 17 h 23"/>
                <a:gd name="T96" fmla="*/ 21 w 23"/>
                <a:gd name="T97" fmla="*/ 11 h 23"/>
                <a:gd name="T98" fmla="*/ 22 w 23"/>
                <a:gd name="T99" fmla="*/ 7 h 23"/>
                <a:gd name="T100" fmla="*/ 20 w 23"/>
                <a:gd name="T101" fmla="*/ 3 h 23"/>
                <a:gd name="T102" fmla="*/ 16 w 23"/>
                <a:gd name="T10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" h="23">
                  <a:moveTo>
                    <a:pt x="1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8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8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moveTo>
                    <a:pt x="12" y="21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7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moveTo>
                    <a:pt x="12" y="21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3" y="20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moveTo>
                    <a:pt x="7" y="2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6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5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3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2" y="17"/>
                    <a:pt x="2" y="17"/>
                  </a:cubicBezTo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moveTo>
                    <a:pt x="2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6"/>
                    <a:pt x="20" y="16"/>
                  </a:cubicBezTo>
                  <a:moveTo>
                    <a:pt x="19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2" y="12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21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12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9"/>
                    <a:pt x="20" y="10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19" y="14"/>
                    <a:pt x="19" y="15"/>
                    <a:pt x="18" y="15"/>
                  </a:cubicBezTo>
                  <a:cubicBezTo>
                    <a:pt x="18" y="16"/>
                    <a:pt x="18" y="16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9"/>
                    <a:pt x="17" y="19"/>
                    <a:pt x="16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3" y="19"/>
                    <a:pt x="12" y="19"/>
                  </a:cubicBezTo>
                  <a:cubicBezTo>
                    <a:pt x="12" y="19"/>
                    <a:pt x="12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6" y="17"/>
                    <a:pt x="6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3" y="11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7" y="2"/>
                    <a:pt x="8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1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8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6" y="20"/>
                    <a:pt x="7" y="20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3" y="21"/>
                    <a:pt x="14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7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9" y="20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6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4"/>
                    <a:pt x="22" y="13"/>
                    <a:pt x="23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8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0" y="4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3"/>
                    <a:pt x="16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3439" y="2008"/>
              <a:ext cx="38" cy="26"/>
            </a:xfrm>
            <a:custGeom>
              <a:avLst/>
              <a:gdLst>
                <a:gd name="T0" fmla="*/ 7 w 16"/>
                <a:gd name="T1" fmla="*/ 10 h 11"/>
                <a:gd name="T2" fmla="*/ 6 w 16"/>
                <a:gd name="T3" fmla="*/ 9 h 11"/>
                <a:gd name="T4" fmla="*/ 7 w 16"/>
                <a:gd name="T5" fmla="*/ 8 h 11"/>
                <a:gd name="T6" fmla="*/ 8 w 16"/>
                <a:gd name="T7" fmla="*/ 9 h 11"/>
                <a:gd name="T8" fmla="*/ 8 w 16"/>
                <a:gd name="T9" fmla="*/ 10 h 11"/>
                <a:gd name="T10" fmla="*/ 7 w 16"/>
                <a:gd name="T11" fmla="*/ 10 h 11"/>
                <a:gd name="T12" fmla="*/ 1 w 16"/>
                <a:gd name="T13" fmla="*/ 0 h 11"/>
                <a:gd name="T14" fmla="*/ 1 w 16"/>
                <a:gd name="T15" fmla="*/ 0 h 11"/>
                <a:gd name="T16" fmla="*/ 1 w 16"/>
                <a:gd name="T17" fmla="*/ 3 h 11"/>
                <a:gd name="T18" fmla="*/ 7 w 16"/>
                <a:gd name="T19" fmla="*/ 11 h 11"/>
                <a:gd name="T20" fmla="*/ 7 w 16"/>
                <a:gd name="T21" fmla="*/ 11 h 11"/>
                <a:gd name="T22" fmla="*/ 15 w 16"/>
                <a:gd name="T23" fmla="*/ 6 h 11"/>
                <a:gd name="T24" fmla="*/ 14 w 16"/>
                <a:gd name="T25" fmla="*/ 4 h 11"/>
                <a:gd name="T26" fmla="*/ 7 w 16"/>
                <a:gd name="T27" fmla="*/ 8 h 11"/>
                <a:gd name="T28" fmla="*/ 3 w 16"/>
                <a:gd name="T29" fmla="*/ 1 h 11"/>
                <a:gd name="T30" fmla="*/ 1 w 16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1">
                  <a:moveTo>
                    <a:pt x="7" y="10"/>
                  </a:move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8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3"/>
                    <a:pt x="1" y="3"/>
                  </a:cubicBezTo>
                  <a:cubicBezTo>
                    <a:pt x="3" y="5"/>
                    <a:pt x="6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15" y="6"/>
                    <a:pt x="15" y="6"/>
                  </a:cubicBezTo>
                  <a:cubicBezTo>
                    <a:pt x="16" y="5"/>
                    <a:pt x="14" y="4"/>
                    <a:pt x="14" y="4"/>
                  </a:cubicBezTo>
                  <a:cubicBezTo>
                    <a:pt x="14" y="4"/>
                    <a:pt x="9" y="7"/>
                    <a:pt x="7" y="8"/>
                  </a:cubicBezTo>
                  <a:cubicBezTo>
                    <a:pt x="7" y="7"/>
                    <a:pt x="4" y="3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3989" y="2270"/>
              <a:ext cx="133" cy="123"/>
            </a:xfrm>
            <a:custGeom>
              <a:avLst/>
              <a:gdLst>
                <a:gd name="T0" fmla="*/ 24 w 56"/>
                <a:gd name="T1" fmla="*/ 40 h 52"/>
                <a:gd name="T2" fmla="*/ 32 w 56"/>
                <a:gd name="T3" fmla="*/ 42 h 52"/>
                <a:gd name="T4" fmla="*/ 23 w 56"/>
                <a:gd name="T5" fmla="*/ 39 h 52"/>
                <a:gd name="T6" fmla="*/ 40 w 56"/>
                <a:gd name="T7" fmla="*/ 50 h 52"/>
                <a:gd name="T8" fmla="*/ 23 w 56"/>
                <a:gd name="T9" fmla="*/ 39 h 52"/>
                <a:gd name="T10" fmla="*/ 43 w 56"/>
                <a:gd name="T11" fmla="*/ 44 h 52"/>
                <a:gd name="T12" fmla="*/ 42 w 56"/>
                <a:gd name="T13" fmla="*/ 49 h 52"/>
                <a:gd name="T14" fmla="*/ 43 w 56"/>
                <a:gd name="T15" fmla="*/ 44 h 52"/>
                <a:gd name="T16" fmla="*/ 45 w 56"/>
                <a:gd name="T17" fmla="*/ 39 h 52"/>
                <a:gd name="T18" fmla="*/ 53 w 56"/>
                <a:gd name="T19" fmla="*/ 27 h 52"/>
                <a:gd name="T20" fmla="*/ 26 w 56"/>
                <a:gd name="T21" fmla="*/ 35 h 52"/>
                <a:gd name="T22" fmla="*/ 44 w 56"/>
                <a:gd name="T23" fmla="*/ 39 h 52"/>
                <a:gd name="T24" fmla="*/ 44 w 56"/>
                <a:gd name="T25" fmla="*/ 39 h 52"/>
                <a:gd name="T26" fmla="*/ 2 w 56"/>
                <a:gd name="T27" fmla="*/ 26 h 52"/>
                <a:gd name="T28" fmla="*/ 17 w 56"/>
                <a:gd name="T29" fmla="*/ 36 h 52"/>
                <a:gd name="T30" fmla="*/ 9 w 56"/>
                <a:gd name="T31" fmla="*/ 27 h 52"/>
                <a:gd name="T32" fmla="*/ 20 w 56"/>
                <a:gd name="T33" fmla="*/ 36 h 52"/>
                <a:gd name="T34" fmla="*/ 23 w 56"/>
                <a:gd name="T35" fmla="*/ 35 h 52"/>
                <a:gd name="T36" fmla="*/ 55 w 56"/>
                <a:gd name="T37" fmla="*/ 21 h 52"/>
                <a:gd name="T38" fmla="*/ 52 w 56"/>
                <a:gd name="T39" fmla="*/ 26 h 52"/>
                <a:gd name="T40" fmla="*/ 23 w 56"/>
                <a:gd name="T41" fmla="*/ 35 h 52"/>
                <a:gd name="T42" fmla="*/ 2 w 56"/>
                <a:gd name="T43" fmla="*/ 23 h 52"/>
                <a:gd name="T44" fmla="*/ 10 w 56"/>
                <a:gd name="T45" fmla="*/ 11 h 52"/>
                <a:gd name="T46" fmla="*/ 5 w 56"/>
                <a:gd name="T47" fmla="*/ 21 h 52"/>
                <a:gd name="T48" fmla="*/ 6 w 56"/>
                <a:gd name="T49" fmla="*/ 20 h 52"/>
                <a:gd name="T50" fmla="*/ 15 w 56"/>
                <a:gd name="T51" fmla="*/ 5 h 52"/>
                <a:gd name="T52" fmla="*/ 9 w 56"/>
                <a:gd name="T53" fmla="*/ 17 h 52"/>
                <a:gd name="T54" fmla="*/ 10 w 56"/>
                <a:gd name="T55" fmla="*/ 18 h 52"/>
                <a:gd name="T56" fmla="*/ 10 w 56"/>
                <a:gd name="T57" fmla="*/ 17 h 52"/>
                <a:gd name="T58" fmla="*/ 33 w 56"/>
                <a:gd name="T59" fmla="*/ 16 h 52"/>
                <a:gd name="T60" fmla="*/ 20 w 56"/>
                <a:gd name="T61" fmla="*/ 0 h 52"/>
                <a:gd name="T62" fmla="*/ 15 w 56"/>
                <a:gd name="T63" fmla="*/ 4 h 52"/>
                <a:gd name="T64" fmla="*/ 11 w 56"/>
                <a:gd name="T65" fmla="*/ 7 h 52"/>
                <a:gd name="T66" fmla="*/ 1 w 56"/>
                <a:gd name="T67" fmla="*/ 24 h 52"/>
                <a:gd name="T68" fmla="*/ 0 w 56"/>
                <a:gd name="T69" fmla="*/ 28 h 52"/>
                <a:gd name="T70" fmla="*/ 17 w 56"/>
                <a:gd name="T71" fmla="*/ 37 h 52"/>
                <a:gd name="T72" fmla="*/ 17 w 56"/>
                <a:gd name="T73" fmla="*/ 37 h 52"/>
                <a:gd name="T74" fmla="*/ 23 w 56"/>
                <a:gd name="T75" fmla="*/ 41 h 52"/>
                <a:gd name="T76" fmla="*/ 23 w 56"/>
                <a:gd name="T77" fmla="*/ 41 h 52"/>
                <a:gd name="T78" fmla="*/ 38 w 56"/>
                <a:gd name="T79" fmla="*/ 52 h 52"/>
                <a:gd name="T80" fmla="*/ 42 w 56"/>
                <a:gd name="T81" fmla="*/ 50 h 52"/>
                <a:gd name="T82" fmla="*/ 55 w 56"/>
                <a:gd name="T83" fmla="*/ 31 h 52"/>
                <a:gd name="T84" fmla="*/ 54 w 56"/>
                <a:gd name="T85" fmla="*/ 29 h 52"/>
                <a:gd name="T86" fmla="*/ 53 w 56"/>
                <a:gd name="T87" fmla="*/ 26 h 52"/>
                <a:gd name="T88" fmla="*/ 56 w 56"/>
                <a:gd name="T89" fmla="*/ 20 h 52"/>
                <a:gd name="T90" fmla="*/ 21 w 56"/>
                <a:gd name="T9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52">
                  <a:moveTo>
                    <a:pt x="39" y="51"/>
                  </a:moveTo>
                  <a:cubicBezTo>
                    <a:pt x="34" y="43"/>
                    <a:pt x="26" y="41"/>
                    <a:pt x="24" y="4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7" y="40"/>
                    <a:pt x="29" y="41"/>
                    <a:pt x="32" y="42"/>
                  </a:cubicBezTo>
                  <a:cubicBezTo>
                    <a:pt x="35" y="44"/>
                    <a:pt x="38" y="47"/>
                    <a:pt x="39" y="50"/>
                  </a:cubicBezTo>
                  <a:cubicBezTo>
                    <a:pt x="39" y="51"/>
                    <a:pt x="39" y="51"/>
                    <a:pt x="39" y="51"/>
                  </a:cubicBezTo>
                  <a:moveTo>
                    <a:pt x="23" y="39"/>
                  </a:moveTo>
                  <a:cubicBezTo>
                    <a:pt x="23" y="38"/>
                    <a:pt x="23" y="38"/>
                    <a:pt x="23" y="37"/>
                  </a:cubicBezTo>
                  <a:cubicBezTo>
                    <a:pt x="35" y="40"/>
                    <a:pt x="40" y="48"/>
                    <a:pt x="41" y="4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46"/>
                    <a:pt x="36" y="43"/>
                    <a:pt x="32" y="42"/>
                  </a:cubicBezTo>
                  <a:cubicBezTo>
                    <a:pt x="30" y="40"/>
                    <a:pt x="27" y="39"/>
                    <a:pt x="2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43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8" y="39"/>
                    <a:pt x="51" y="34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1" y="46"/>
                    <a:pt x="36" y="39"/>
                    <a:pt x="24" y="37"/>
                  </a:cubicBezTo>
                  <a:cubicBezTo>
                    <a:pt x="25" y="37"/>
                    <a:pt x="25" y="37"/>
                    <a:pt x="26" y="37"/>
                  </a:cubicBezTo>
                  <a:cubicBezTo>
                    <a:pt x="30" y="37"/>
                    <a:pt x="38" y="38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moveTo>
                    <a:pt x="44" y="39"/>
                  </a:move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8" y="34"/>
                    <a:pt x="50" y="31"/>
                    <a:pt x="53" y="27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1" y="33"/>
                    <a:pt x="48" y="37"/>
                    <a:pt x="43" y="43"/>
                  </a:cubicBezTo>
                  <a:cubicBezTo>
                    <a:pt x="38" y="37"/>
                    <a:pt x="30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7" y="35"/>
                    <a:pt x="30" y="34"/>
                    <a:pt x="33" y="34"/>
                  </a:cubicBezTo>
                  <a:cubicBezTo>
                    <a:pt x="36" y="34"/>
                    <a:pt x="40" y="35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39"/>
                    <a:pt x="44" y="39"/>
                    <a:pt x="44" y="39"/>
                  </a:cubicBezTo>
                  <a:moveTo>
                    <a:pt x="17" y="36"/>
                  </a:moveTo>
                  <a:cubicBezTo>
                    <a:pt x="14" y="31"/>
                    <a:pt x="10" y="28"/>
                    <a:pt x="1" y="27"/>
                  </a:cubicBezTo>
                  <a:cubicBezTo>
                    <a:pt x="1" y="27"/>
                    <a:pt x="2" y="27"/>
                    <a:pt x="2" y="26"/>
                  </a:cubicBezTo>
                  <a:cubicBezTo>
                    <a:pt x="3" y="26"/>
                    <a:pt x="6" y="27"/>
                    <a:pt x="9" y="28"/>
                  </a:cubicBezTo>
                  <a:cubicBezTo>
                    <a:pt x="13" y="30"/>
                    <a:pt x="16" y="33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32"/>
                    <a:pt x="13" y="30"/>
                    <a:pt x="9" y="27"/>
                  </a:cubicBezTo>
                  <a:cubicBezTo>
                    <a:pt x="7" y="26"/>
                    <a:pt x="3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" y="25"/>
                    <a:pt x="15" y="26"/>
                    <a:pt x="20" y="36"/>
                  </a:cubicBezTo>
                  <a:cubicBezTo>
                    <a:pt x="20" y="36"/>
                    <a:pt x="19" y="36"/>
                    <a:pt x="19" y="36"/>
                  </a:cubicBezTo>
                  <a:cubicBezTo>
                    <a:pt x="19" y="36"/>
                    <a:pt x="19" y="36"/>
                    <a:pt x="18" y="36"/>
                  </a:cubicBezTo>
                  <a:moveTo>
                    <a:pt x="23" y="3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6" y="16"/>
                    <a:pt x="39" y="16"/>
                    <a:pt x="42" y="16"/>
                  </a:cubicBezTo>
                  <a:cubicBezTo>
                    <a:pt x="47" y="16"/>
                    <a:pt x="51" y="17"/>
                    <a:pt x="55" y="21"/>
                  </a:cubicBezTo>
                  <a:cubicBezTo>
                    <a:pt x="54" y="23"/>
                    <a:pt x="53" y="24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30"/>
                    <a:pt x="47" y="33"/>
                    <a:pt x="44" y="38"/>
                  </a:cubicBezTo>
                  <a:cubicBezTo>
                    <a:pt x="41" y="34"/>
                    <a:pt x="36" y="33"/>
                    <a:pt x="33" y="33"/>
                  </a:cubicBezTo>
                  <a:cubicBezTo>
                    <a:pt x="29" y="33"/>
                    <a:pt x="25" y="34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19" y="32"/>
                  </a:moveTo>
                  <a:cubicBezTo>
                    <a:pt x="13" y="25"/>
                    <a:pt x="5" y="24"/>
                    <a:pt x="2" y="23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1" y="10"/>
                    <a:pt x="10" y="11"/>
                  </a:cubicBezTo>
                  <a:cubicBezTo>
                    <a:pt x="9" y="14"/>
                    <a:pt x="7" y="16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3" y="24"/>
                    <a:pt x="16" y="28"/>
                    <a:pt x="19" y="32"/>
                  </a:cubicBezTo>
                  <a:moveTo>
                    <a:pt x="21" y="34"/>
                  </a:moveTo>
                  <a:cubicBezTo>
                    <a:pt x="19" y="29"/>
                    <a:pt x="16" y="24"/>
                    <a:pt x="6" y="20"/>
                  </a:cubicBezTo>
                  <a:cubicBezTo>
                    <a:pt x="8" y="17"/>
                    <a:pt x="10" y="14"/>
                    <a:pt x="11" y="12"/>
                  </a:cubicBezTo>
                  <a:cubicBezTo>
                    <a:pt x="12" y="9"/>
                    <a:pt x="13" y="8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7"/>
                    <a:pt x="14" y="9"/>
                    <a:pt x="14" y="10"/>
                  </a:cubicBezTo>
                  <a:cubicBezTo>
                    <a:pt x="12" y="12"/>
                    <a:pt x="11" y="14"/>
                    <a:pt x="9" y="17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20" y="24"/>
                    <a:pt x="21" y="31"/>
                    <a:pt x="21" y="34"/>
                  </a:cubicBezTo>
                  <a:moveTo>
                    <a:pt x="22" y="34"/>
                  </a:moveTo>
                  <a:cubicBezTo>
                    <a:pt x="22" y="31"/>
                    <a:pt x="21" y="24"/>
                    <a:pt x="10" y="17"/>
                  </a:cubicBezTo>
                  <a:cubicBezTo>
                    <a:pt x="12" y="15"/>
                    <a:pt x="13" y="13"/>
                    <a:pt x="14" y="11"/>
                  </a:cubicBezTo>
                  <a:cubicBezTo>
                    <a:pt x="17" y="7"/>
                    <a:pt x="18" y="4"/>
                    <a:pt x="21" y="1"/>
                  </a:cubicBezTo>
                  <a:cubicBezTo>
                    <a:pt x="30" y="3"/>
                    <a:pt x="33" y="12"/>
                    <a:pt x="33" y="16"/>
                  </a:cubicBezTo>
                  <a:cubicBezTo>
                    <a:pt x="22" y="34"/>
                    <a:pt x="22" y="34"/>
                    <a:pt x="22" y="34"/>
                  </a:cubicBezTo>
                  <a:moveTo>
                    <a:pt x="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9" y="2"/>
                    <a:pt x="18" y="3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6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9" y="29"/>
                    <a:pt x="13" y="3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2" y="38"/>
                    <a:pt x="23" y="39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2"/>
                    <a:pt x="32" y="43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4" y="24"/>
                    <a:pt x="55" y="23"/>
                    <a:pt x="56" y="2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2" y="16"/>
                    <a:pt x="47" y="15"/>
                    <a:pt x="42" y="15"/>
                  </a:cubicBezTo>
                  <a:cubicBezTo>
                    <a:pt x="39" y="15"/>
                    <a:pt x="37" y="15"/>
                    <a:pt x="35" y="16"/>
                  </a:cubicBezTo>
                  <a:cubicBezTo>
                    <a:pt x="34" y="11"/>
                    <a:pt x="31" y="2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041" y="2284"/>
              <a:ext cx="21" cy="26"/>
            </a:xfrm>
            <a:custGeom>
              <a:avLst/>
              <a:gdLst>
                <a:gd name="T0" fmla="*/ 1 w 9"/>
                <a:gd name="T1" fmla="*/ 0 h 11"/>
                <a:gd name="T2" fmla="*/ 0 w 9"/>
                <a:gd name="T3" fmla="*/ 0 h 11"/>
                <a:gd name="T4" fmla="*/ 0 w 9"/>
                <a:gd name="T5" fmla="*/ 1 h 11"/>
                <a:gd name="T6" fmla="*/ 8 w 9"/>
                <a:gd name="T7" fmla="*/ 11 h 11"/>
                <a:gd name="T8" fmla="*/ 8 w 9"/>
                <a:gd name="T9" fmla="*/ 11 h 11"/>
                <a:gd name="T10" fmla="*/ 8 w 9"/>
                <a:gd name="T11" fmla="*/ 11 h 11"/>
                <a:gd name="T12" fmla="*/ 9 w 9"/>
                <a:gd name="T13" fmla="*/ 11 h 11"/>
                <a:gd name="T14" fmla="*/ 1 w 9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7" y="7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4036" y="2293"/>
              <a:ext cx="19" cy="24"/>
            </a:xfrm>
            <a:custGeom>
              <a:avLst/>
              <a:gdLst>
                <a:gd name="T0" fmla="*/ 1 w 8"/>
                <a:gd name="T1" fmla="*/ 0 h 10"/>
                <a:gd name="T2" fmla="*/ 0 w 8"/>
                <a:gd name="T3" fmla="*/ 0 h 10"/>
                <a:gd name="T4" fmla="*/ 0 w 8"/>
                <a:gd name="T5" fmla="*/ 1 h 10"/>
                <a:gd name="T6" fmla="*/ 7 w 8"/>
                <a:gd name="T7" fmla="*/ 10 h 10"/>
                <a:gd name="T8" fmla="*/ 8 w 8"/>
                <a:gd name="T9" fmla="*/ 10 h 10"/>
                <a:gd name="T10" fmla="*/ 8 w 8"/>
                <a:gd name="T11" fmla="*/ 10 h 10"/>
                <a:gd name="T12" fmla="*/ 8 w 8"/>
                <a:gd name="T13" fmla="*/ 10 h 10"/>
                <a:gd name="T14" fmla="*/ 1 w 8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4032" y="2301"/>
              <a:ext cx="19" cy="26"/>
            </a:xfrm>
            <a:custGeom>
              <a:avLst/>
              <a:gdLst>
                <a:gd name="T0" fmla="*/ 1 w 8"/>
                <a:gd name="T1" fmla="*/ 0 h 11"/>
                <a:gd name="T2" fmla="*/ 0 w 8"/>
                <a:gd name="T3" fmla="*/ 0 h 11"/>
                <a:gd name="T4" fmla="*/ 0 w 8"/>
                <a:gd name="T5" fmla="*/ 1 h 11"/>
                <a:gd name="T6" fmla="*/ 7 w 8"/>
                <a:gd name="T7" fmla="*/ 10 h 11"/>
                <a:gd name="T8" fmla="*/ 8 w 8"/>
                <a:gd name="T9" fmla="*/ 11 h 11"/>
                <a:gd name="T10" fmla="*/ 8 w 8"/>
                <a:gd name="T11" fmla="*/ 11 h 11"/>
                <a:gd name="T12" fmla="*/ 8 w 8"/>
                <a:gd name="T13" fmla="*/ 10 h 11"/>
                <a:gd name="T14" fmla="*/ 1 w 8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3"/>
                    <a:pt x="6" y="6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6"/>
                    <a:pt x="5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034" y="2315"/>
              <a:ext cx="12" cy="19"/>
            </a:xfrm>
            <a:custGeom>
              <a:avLst/>
              <a:gdLst>
                <a:gd name="T0" fmla="*/ 0 w 5"/>
                <a:gd name="T1" fmla="*/ 0 h 8"/>
                <a:gd name="T2" fmla="*/ 0 w 5"/>
                <a:gd name="T3" fmla="*/ 0 h 8"/>
                <a:gd name="T4" fmla="*/ 0 w 5"/>
                <a:gd name="T5" fmla="*/ 1 h 8"/>
                <a:gd name="T6" fmla="*/ 4 w 5"/>
                <a:gd name="T7" fmla="*/ 7 h 8"/>
                <a:gd name="T8" fmla="*/ 4 w 5"/>
                <a:gd name="T9" fmla="*/ 8 h 8"/>
                <a:gd name="T10" fmla="*/ 4 w 5"/>
                <a:gd name="T11" fmla="*/ 8 h 8"/>
                <a:gd name="T12" fmla="*/ 5 w 5"/>
                <a:gd name="T13" fmla="*/ 7 h 8"/>
                <a:gd name="T14" fmla="*/ 0 w 5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3" y="4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4"/>
                    <a:pt x="3" y="2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074" y="2312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0 w 13"/>
                <a:gd name="T3" fmla="*/ 1 h 4"/>
                <a:gd name="T4" fmla="*/ 0 w 13"/>
                <a:gd name="T5" fmla="*/ 1 h 4"/>
                <a:gd name="T6" fmla="*/ 0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3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7" y="1"/>
                    <a:pt x="10" y="2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4070" y="2322"/>
              <a:ext cx="31" cy="7"/>
            </a:xfrm>
            <a:custGeom>
              <a:avLst/>
              <a:gdLst>
                <a:gd name="T0" fmla="*/ 4 w 13"/>
                <a:gd name="T1" fmla="*/ 0 h 3"/>
                <a:gd name="T2" fmla="*/ 1 w 13"/>
                <a:gd name="T3" fmla="*/ 0 h 3"/>
                <a:gd name="T4" fmla="*/ 0 w 13"/>
                <a:gd name="T5" fmla="*/ 1 h 3"/>
                <a:gd name="T6" fmla="*/ 1 w 13"/>
                <a:gd name="T7" fmla="*/ 1 h 3"/>
                <a:gd name="T8" fmla="*/ 4 w 13"/>
                <a:gd name="T9" fmla="*/ 1 h 3"/>
                <a:gd name="T10" fmla="*/ 12 w 13"/>
                <a:gd name="T11" fmla="*/ 3 h 3"/>
                <a:gd name="T12" fmla="*/ 13 w 13"/>
                <a:gd name="T13" fmla="*/ 3 h 3"/>
                <a:gd name="T14" fmla="*/ 13 w 13"/>
                <a:gd name="T15" fmla="*/ 3 h 3"/>
                <a:gd name="T16" fmla="*/ 13 w 13"/>
                <a:gd name="T17" fmla="*/ 2 h 3"/>
                <a:gd name="T18" fmla="*/ 4 w 1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10" y="2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4065" y="2329"/>
              <a:ext cx="31" cy="10"/>
            </a:xfrm>
            <a:custGeom>
              <a:avLst/>
              <a:gdLst>
                <a:gd name="T0" fmla="*/ 4 w 13"/>
                <a:gd name="T1" fmla="*/ 0 h 4"/>
                <a:gd name="T2" fmla="*/ 1 w 13"/>
                <a:gd name="T3" fmla="*/ 0 h 4"/>
                <a:gd name="T4" fmla="*/ 0 w 13"/>
                <a:gd name="T5" fmla="*/ 1 h 4"/>
                <a:gd name="T6" fmla="*/ 1 w 13"/>
                <a:gd name="T7" fmla="*/ 2 h 4"/>
                <a:gd name="T8" fmla="*/ 4 w 13"/>
                <a:gd name="T9" fmla="*/ 1 h 4"/>
                <a:gd name="T10" fmla="*/ 12 w 13"/>
                <a:gd name="T11" fmla="*/ 4 h 4"/>
                <a:gd name="T12" fmla="*/ 12 w 13"/>
                <a:gd name="T13" fmla="*/ 4 h 4"/>
                <a:gd name="T14" fmla="*/ 13 w 13"/>
                <a:gd name="T15" fmla="*/ 4 h 4"/>
                <a:gd name="T16" fmla="*/ 13 w 13"/>
                <a:gd name="T17" fmla="*/ 3 h 4"/>
                <a:gd name="T18" fmla="*/ 4 w 13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4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7" y="1"/>
                    <a:pt x="9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4060" y="2336"/>
              <a:ext cx="21" cy="5"/>
            </a:xfrm>
            <a:custGeom>
              <a:avLst/>
              <a:gdLst>
                <a:gd name="T0" fmla="*/ 4 w 9"/>
                <a:gd name="T1" fmla="*/ 0 h 2"/>
                <a:gd name="T2" fmla="*/ 1 w 9"/>
                <a:gd name="T3" fmla="*/ 1 h 2"/>
                <a:gd name="T4" fmla="*/ 0 w 9"/>
                <a:gd name="T5" fmla="*/ 1 h 2"/>
                <a:gd name="T6" fmla="*/ 1 w 9"/>
                <a:gd name="T7" fmla="*/ 2 h 2"/>
                <a:gd name="T8" fmla="*/ 4 w 9"/>
                <a:gd name="T9" fmla="*/ 1 h 2"/>
                <a:gd name="T10" fmla="*/ 8 w 9"/>
                <a:gd name="T11" fmla="*/ 2 h 2"/>
                <a:gd name="T12" fmla="*/ 8 w 9"/>
                <a:gd name="T13" fmla="*/ 2 h 2"/>
                <a:gd name="T14" fmla="*/ 9 w 9"/>
                <a:gd name="T15" fmla="*/ 2 h 2"/>
                <a:gd name="T16" fmla="*/ 8 w 9"/>
                <a:gd name="T17" fmla="*/ 1 h 2"/>
                <a:gd name="T18" fmla="*/ 4 w 9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1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4067" y="1946"/>
              <a:ext cx="124" cy="126"/>
            </a:xfrm>
            <a:custGeom>
              <a:avLst/>
              <a:gdLst>
                <a:gd name="T0" fmla="*/ 34 w 52"/>
                <a:gd name="T1" fmla="*/ 48 h 53"/>
                <a:gd name="T2" fmla="*/ 22 w 52"/>
                <a:gd name="T3" fmla="*/ 51 h 53"/>
                <a:gd name="T4" fmla="*/ 28 w 52"/>
                <a:gd name="T5" fmla="*/ 51 h 53"/>
                <a:gd name="T6" fmla="*/ 31 w 52"/>
                <a:gd name="T7" fmla="*/ 46 h 53"/>
                <a:gd name="T8" fmla="*/ 14 w 52"/>
                <a:gd name="T9" fmla="*/ 49 h 53"/>
                <a:gd name="T10" fmla="*/ 34 w 52"/>
                <a:gd name="T11" fmla="*/ 45 h 53"/>
                <a:gd name="T12" fmla="*/ 38 w 52"/>
                <a:gd name="T13" fmla="*/ 44 h 53"/>
                <a:gd name="T14" fmla="*/ 13 w 52"/>
                <a:gd name="T15" fmla="*/ 48 h 53"/>
                <a:gd name="T16" fmla="*/ 10 w 52"/>
                <a:gd name="T17" fmla="*/ 47 h 53"/>
                <a:gd name="T18" fmla="*/ 42 w 52"/>
                <a:gd name="T19" fmla="*/ 41 h 53"/>
                <a:gd name="T20" fmla="*/ 34 w 52"/>
                <a:gd name="T21" fmla="*/ 41 h 53"/>
                <a:gd name="T22" fmla="*/ 7 w 52"/>
                <a:gd name="T23" fmla="*/ 44 h 53"/>
                <a:gd name="T24" fmla="*/ 43 w 52"/>
                <a:gd name="T25" fmla="*/ 45 h 53"/>
                <a:gd name="T26" fmla="*/ 32 w 52"/>
                <a:gd name="T27" fmla="*/ 43 h 53"/>
                <a:gd name="T28" fmla="*/ 5 w 52"/>
                <a:gd name="T29" fmla="*/ 37 h 53"/>
                <a:gd name="T30" fmla="*/ 44 w 52"/>
                <a:gd name="T31" fmla="*/ 43 h 53"/>
                <a:gd name="T32" fmla="*/ 3 w 52"/>
                <a:gd name="T33" fmla="*/ 35 h 53"/>
                <a:gd name="T34" fmla="*/ 30 w 52"/>
                <a:gd name="T35" fmla="*/ 35 h 53"/>
                <a:gd name="T36" fmla="*/ 47 w 52"/>
                <a:gd name="T37" fmla="*/ 34 h 53"/>
                <a:gd name="T38" fmla="*/ 28 w 52"/>
                <a:gd name="T39" fmla="*/ 33 h 53"/>
                <a:gd name="T40" fmla="*/ 45 w 52"/>
                <a:gd name="T41" fmla="*/ 32 h 53"/>
                <a:gd name="T42" fmla="*/ 43 w 52"/>
                <a:gd name="T43" fmla="*/ 33 h 53"/>
                <a:gd name="T44" fmla="*/ 40 w 52"/>
                <a:gd name="T45" fmla="*/ 30 h 53"/>
                <a:gd name="T46" fmla="*/ 37 w 52"/>
                <a:gd name="T47" fmla="*/ 30 h 53"/>
                <a:gd name="T48" fmla="*/ 49 w 52"/>
                <a:gd name="T49" fmla="*/ 37 h 53"/>
                <a:gd name="T50" fmla="*/ 27 w 52"/>
                <a:gd name="T51" fmla="*/ 30 h 53"/>
                <a:gd name="T52" fmla="*/ 36 w 52"/>
                <a:gd name="T53" fmla="*/ 43 h 53"/>
                <a:gd name="T54" fmla="*/ 38 w 52"/>
                <a:gd name="T55" fmla="*/ 32 h 53"/>
                <a:gd name="T56" fmla="*/ 47 w 52"/>
                <a:gd name="T57" fmla="*/ 35 h 53"/>
                <a:gd name="T58" fmla="*/ 30 w 52"/>
                <a:gd name="T59" fmla="*/ 27 h 53"/>
                <a:gd name="T60" fmla="*/ 29 w 52"/>
                <a:gd name="T61" fmla="*/ 26 h 53"/>
                <a:gd name="T62" fmla="*/ 27 w 52"/>
                <a:gd name="T63" fmla="*/ 24 h 53"/>
                <a:gd name="T64" fmla="*/ 31 w 52"/>
                <a:gd name="T65" fmla="*/ 23 h 53"/>
                <a:gd name="T66" fmla="*/ 48 w 52"/>
                <a:gd name="T67" fmla="*/ 32 h 53"/>
                <a:gd name="T68" fmla="*/ 31 w 52"/>
                <a:gd name="T69" fmla="*/ 26 h 53"/>
                <a:gd name="T70" fmla="*/ 34 w 52"/>
                <a:gd name="T71" fmla="*/ 19 h 53"/>
                <a:gd name="T72" fmla="*/ 36 w 52"/>
                <a:gd name="T73" fmla="*/ 21 h 53"/>
                <a:gd name="T74" fmla="*/ 42 w 52"/>
                <a:gd name="T75" fmla="*/ 18 h 53"/>
                <a:gd name="T76" fmla="*/ 47 w 52"/>
                <a:gd name="T77" fmla="*/ 12 h 53"/>
                <a:gd name="T78" fmla="*/ 47 w 52"/>
                <a:gd name="T79" fmla="*/ 16 h 53"/>
                <a:gd name="T80" fmla="*/ 1 w 52"/>
                <a:gd name="T81" fmla="*/ 25 h 53"/>
                <a:gd name="T82" fmla="*/ 26 w 52"/>
                <a:gd name="T83" fmla="*/ 31 h 53"/>
                <a:gd name="T84" fmla="*/ 31 w 52"/>
                <a:gd name="T85" fmla="*/ 45 h 53"/>
                <a:gd name="T86" fmla="*/ 27 w 52"/>
                <a:gd name="T87" fmla="*/ 21 h 53"/>
                <a:gd name="T88" fmla="*/ 29 w 52"/>
                <a:gd name="T89" fmla="*/ 20 h 53"/>
                <a:gd name="T90" fmla="*/ 26 w 52"/>
                <a:gd name="T91" fmla="*/ 24 h 53"/>
                <a:gd name="T92" fmla="*/ 26 w 52"/>
                <a:gd name="T93" fmla="*/ 2 h 53"/>
                <a:gd name="T94" fmla="*/ 1 w 52"/>
                <a:gd name="T95" fmla="*/ 34 h 53"/>
                <a:gd name="T96" fmla="*/ 3 w 52"/>
                <a:gd name="T97" fmla="*/ 40 h 53"/>
                <a:gd name="T98" fmla="*/ 6 w 52"/>
                <a:gd name="T99" fmla="*/ 44 h 53"/>
                <a:gd name="T100" fmla="*/ 16 w 52"/>
                <a:gd name="T101" fmla="*/ 52 h 53"/>
                <a:gd name="T102" fmla="*/ 22 w 52"/>
                <a:gd name="T103" fmla="*/ 52 h 53"/>
                <a:gd name="T104" fmla="*/ 29 w 52"/>
                <a:gd name="T105" fmla="*/ 52 h 53"/>
                <a:gd name="T106" fmla="*/ 35 w 52"/>
                <a:gd name="T107" fmla="*/ 51 h 53"/>
                <a:gd name="T108" fmla="*/ 41 w 52"/>
                <a:gd name="T109" fmla="*/ 48 h 53"/>
                <a:gd name="T110" fmla="*/ 52 w 52"/>
                <a:gd name="T111" fmla="*/ 28 h 53"/>
                <a:gd name="T112" fmla="*/ 48 w 52"/>
                <a:gd name="T113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" h="53">
                  <a:moveTo>
                    <a:pt x="31" y="51"/>
                  </a:moveTo>
                  <a:cubicBezTo>
                    <a:pt x="31" y="50"/>
                    <a:pt x="31" y="50"/>
                    <a:pt x="31" y="50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moveTo>
                    <a:pt x="34" y="49"/>
                  </a:moveTo>
                  <a:cubicBezTo>
                    <a:pt x="34" y="49"/>
                    <a:pt x="34" y="49"/>
                    <a:pt x="34" y="49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9"/>
                    <a:pt x="34" y="49"/>
                  </a:cubicBezTo>
                  <a:moveTo>
                    <a:pt x="25" y="46"/>
                  </a:moveTo>
                  <a:cubicBezTo>
                    <a:pt x="26" y="46"/>
                    <a:pt x="26" y="46"/>
                    <a:pt x="27" y="46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51"/>
                    <a:pt x="24" y="51"/>
                    <a:pt x="23" y="5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moveTo>
                    <a:pt x="22" y="51"/>
                  </a:moveTo>
                  <a:cubicBezTo>
                    <a:pt x="21" y="51"/>
                    <a:pt x="21" y="51"/>
                    <a:pt x="20" y="51"/>
                  </a:cubicBezTo>
                  <a:cubicBezTo>
                    <a:pt x="21" y="49"/>
                    <a:pt x="21" y="48"/>
                    <a:pt x="22" y="46"/>
                  </a:cubicBezTo>
                  <a:cubicBezTo>
                    <a:pt x="23" y="46"/>
                    <a:pt x="23" y="46"/>
                    <a:pt x="24" y="46"/>
                  </a:cubicBezTo>
                  <a:cubicBezTo>
                    <a:pt x="22" y="51"/>
                    <a:pt x="22" y="51"/>
                    <a:pt x="22" y="51"/>
                  </a:cubicBezTo>
                  <a:moveTo>
                    <a:pt x="26" y="51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29" y="46"/>
                    <a:pt x="29" y="46"/>
                    <a:pt x="30" y="46"/>
                  </a:cubicBezTo>
                  <a:cubicBezTo>
                    <a:pt x="29" y="48"/>
                    <a:pt x="28" y="49"/>
                    <a:pt x="28" y="51"/>
                  </a:cubicBezTo>
                  <a:cubicBezTo>
                    <a:pt x="27" y="51"/>
                    <a:pt x="27" y="51"/>
                    <a:pt x="26" y="51"/>
                  </a:cubicBezTo>
                  <a:moveTo>
                    <a:pt x="19" y="51"/>
                  </a:moveTo>
                  <a:cubicBezTo>
                    <a:pt x="18" y="51"/>
                    <a:pt x="18" y="50"/>
                    <a:pt x="17" y="50"/>
                  </a:cubicBezTo>
                  <a:cubicBezTo>
                    <a:pt x="18" y="49"/>
                    <a:pt x="19" y="47"/>
                    <a:pt x="19" y="46"/>
                  </a:cubicBezTo>
                  <a:cubicBezTo>
                    <a:pt x="20" y="46"/>
                    <a:pt x="20" y="46"/>
                    <a:pt x="21" y="46"/>
                  </a:cubicBezTo>
                  <a:cubicBezTo>
                    <a:pt x="20" y="47"/>
                    <a:pt x="20" y="49"/>
                    <a:pt x="19" y="51"/>
                  </a:cubicBezTo>
                  <a:moveTo>
                    <a:pt x="29" y="51"/>
                  </a:moveTo>
                  <a:cubicBezTo>
                    <a:pt x="30" y="49"/>
                    <a:pt x="30" y="47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6" y="50"/>
                  </a:moveTo>
                  <a:cubicBezTo>
                    <a:pt x="15" y="50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17" y="47"/>
                    <a:pt x="17" y="48"/>
                    <a:pt x="16" y="50"/>
                  </a:cubicBezTo>
                  <a:moveTo>
                    <a:pt x="33" y="48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6"/>
                    <a:pt x="34" y="46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8"/>
                    <a:pt x="33" y="48"/>
                    <a:pt x="33" y="48"/>
                  </a:cubicBezTo>
                  <a:moveTo>
                    <a:pt x="35" y="50"/>
                  </a:moveTo>
                  <a:cubicBezTo>
                    <a:pt x="35" y="49"/>
                    <a:pt x="35" y="48"/>
                    <a:pt x="35" y="48"/>
                  </a:cubicBezTo>
                  <a:cubicBezTo>
                    <a:pt x="36" y="46"/>
                    <a:pt x="36" y="45"/>
                    <a:pt x="36" y="45"/>
                  </a:cubicBezTo>
                  <a:cubicBezTo>
                    <a:pt x="36" y="44"/>
                    <a:pt x="37" y="44"/>
                    <a:pt x="38" y="4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moveTo>
                    <a:pt x="13" y="48"/>
                  </a:moveTo>
                  <a:cubicBezTo>
                    <a:pt x="12" y="48"/>
                    <a:pt x="11" y="48"/>
                    <a:pt x="11" y="47"/>
                  </a:cubicBezTo>
                  <a:cubicBezTo>
                    <a:pt x="11" y="46"/>
                    <a:pt x="12" y="45"/>
                    <a:pt x="13" y="43"/>
                  </a:cubicBezTo>
                  <a:cubicBezTo>
                    <a:pt x="14" y="44"/>
                    <a:pt x="14" y="44"/>
                    <a:pt x="15" y="44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moveTo>
                    <a:pt x="37" y="49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9" y="45"/>
                    <a:pt x="38" y="47"/>
                    <a:pt x="38" y="48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10" y="47"/>
                  </a:moveTo>
                  <a:cubicBezTo>
                    <a:pt x="9" y="46"/>
                    <a:pt x="9" y="46"/>
                    <a:pt x="9" y="45"/>
                  </a:cubicBezTo>
                  <a:cubicBezTo>
                    <a:pt x="9" y="44"/>
                    <a:pt x="10" y="43"/>
                    <a:pt x="10" y="42"/>
                  </a:cubicBezTo>
                  <a:cubicBezTo>
                    <a:pt x="11" y="42"/>
                    <a:pt x="11" y="43"/>
                    <a:pt x="12" y="43"/>
                  </a:cubicBezTo>
                  <a:cubicBezTo>
                    <a:pt x="11" y="44"/>
                    <a:pt x="11" y="45"/>
                    <a:pt x="10" y="47"/>
                  </a:cubicBezTo>
                  <a:moveTo>
                    <a:pt x="39" y="48"/>
                  </a:moveTo>
                  <a:cubicBezTo>
                    <a:pt x="40" y="46"/>
                    <a:pt x="40" y="44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3"/>
                    <a:pt x="41" y="45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moveTo>
                    <a:pt x="33" y="46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3"/>
                    <a:pt x="33" y="42"/>
                    <a:pt x="34" y="41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3" y="45"/>
                    <a:pt x="33" y="46"/>
                  </a:cubicBezTo>
                  <a:moveTo>
                    <a:pt x="8" y="45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8" y="43"/>
                    <a:pt x="8" y="45"/>
                  </a:cubicBezTo>
                  <a:moveTo>
                    <a:pt x="42" y="46"/>
                  </a:moveTo>
                  <a:cubicBezTo>
                    <a:pt x="42" y="44"/>
                    <a:pt x="43" y="42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5"/>
                    <a:pt x="42" y="46"/>
                    <a:pt x="42" y="46"/>
                  </a:cubicBezTo>
                  <a:moveTo>
                    <a:pt x="32" y="43"/>
                  </a:moveTo>
                  <a:cubicBezTo>
                    <a:pt x="31" y="42"/>
                    <a:pt x="31" y="42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40"/>
                    <a:pt x="33" y="40"/>
                  </a:cubicBezTo>
                  <a:cubicBezTo>
                    <a:pt x="32" y="41"/>
                    <a:pt x="32" y="42"/>
                    <a:pt x="32" y="43"/>
                  </a:cubicBezTo>
                  <a:moveTo>
                    <a:pt x="6" y="43"/>
                  </a:moveTo>
                  <a:cubicBezTo>
                    <a:pt x="6" y="42"/>
                    <a:pt x="5" y="42"/>
                    <a:pt x="5" y="41"/>
                  </a:cubicBezTo>
                  <a:cubicBezTo>
                    <a:pt x="5" y="40"/>
                    <a:pt x="6" y="40"/>
                    <a:pt x="6" y="3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4" y="40"/>
                  </a:moveTo>
                  <a:cubicBezTo>
                    <a:pt x="4" y="39"/>
                    <a:pt x="4" y="39"/>
                    <a:pt x="4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4" y="40"/>
                  </a:cubicBezTo>
                  <a:moveTo>
                    <a:pt x="44" y="43"/>
                  </a:moveTo>
                  <a:cubicBezTo>
                    <a:pt x="45" y="42"/>
                    <a:pt x="45" y="40"/>
                    <a:pt x="46" y="38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8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5" y="42"/>
                    <a:pt x="44" y="43"/>
                  </a:cubicBezTo>
                  <a:moveTo>
                    <a:pt x="31" y="40"/>
                  </a:moveTo>
                  <a:cubicBezTo>
                    <a:pt x="30" y="40"/>
                    <a:pt x="30" y="39"/>
                    <a:pt x="30" y="39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2" y="38"/>
                  </a:cubicBezTo>
                  <a:cubicBezTo>
                    <a:pt x="31" y="39"/>
                    <a:pt x="31" y="39"/>
                    <a:pt x="31" y="40"/>
                  </a:cubicBezTo>
                  <a:moveTo>
                    <a:pt x="3" y="38"/>
                  </a:moveTo>
                  <a:cubicBezTo>
                    <a:pt x="3" y="38"/>
                    <a:pt x="3" y="37"/>
                    <a:pt x="3" y="37"/>
                  </a:cubicBezTo>
                  <a:cubicBezTo>
                    <a:pt x="3" y="36"/>
                    <a:pt x="3" y="36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8"/>
                    <a:pt x="3" y="38"/>
                    <a:pt x="3" y="38"/>
                  </a:cubicBezTo>
                  <a:moveTo>
                    <a:pt x="29" y="37"/>
                  </a:moveTo>
                  <a:cubicBezTo>
                    <a:pt x="29" y="37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2" y="35"/>
                    <a:pt x="2" y="36"/>
                  </a:cubicBezTo>
                  <a:moveTo>
                    <a:pt x="47" y="34"/>
                  </a:move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3"/>
                    <a:pt x="47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7" y="34"/>
                    <a:pt x="47" y="34"/>
                  </a:cubicBezTo>
                  <a:moveTo>
                    <a:pt x="29" y="34"/>
                  </a:move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4"/>
                    <a:pt x="29" y="34"/>
                    <a:pt x="29" y="34"/>
                  </a:cubicBezTo>
                  <a:moveTo>
                    <a:pt x="45" y="34"/>
                  </a:moveTo>
                  <a:cubicBezTo>
                    <a:pt x="45" y="33"/>
                    <a:pt x="45" y="33"/>
                    <a:pt x="44" y="33"/>
                  </a:cubicBezTo>
                  <a:cubicBezTo>
                    <a:pt x="44" y="33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6" y="32"/>
                    <a:pt x="46" y="32"/>
                  </a:cubicBezTo>
                  <a:cubicBezTo>
                    <a:pt x="46" y="33"/>
                    <a:pt x="46" y="33"/>
                    <a:pt x="45" y="34"/>
                  </a:cubicBezTo>
                  <a:moveTo>
                    <a:pt x="28" y="32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2"/>
                    <a:pt x="28" y="32"/>
                    <a:pt x="28" y="32"/>
                  </a:cubicBezTo>
                  <a:moveTo>
                    <a:pt x="43" y="33"/>
                  </a:moveTo>
                  <a:cubicBezTo>
                    <a:pt x="42" y="32"/>
                    <a:pt x="42" y="32"/>
                    <a:pt x="41" y="32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42" y="31"/>
                    <a:pt x="43" y="31"/>
                    <a:pt x="43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3" y="32"/>
                    <a:pt x="43" y="33"/>
                  </a:cubicBezTo>
                  <a:moveTo>
                    <a:pt x="40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1" y="32"/>
                  </a:moveTo>
                  <a:cubicBezTo>
                    <a:pt x="1" y="32"/>
                    <a:pt x="1" y="31"/>
                    <a:pt x="1" y="30"/>
                  </a:cubicBezTo>
                  <a:cubicBezTo>
                    <a:pt x="1" y="31"/>
                    <a:pt x="1" y="31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moveTo>
                    <a:pt x="38" y="31"/>
                  </a:moveTo>
                  <a:cubicBezTo>
                    <a:pt x="38" y="30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29"/>
                    <a:pt x="38" y="29"/>
                    <a:pt x="39" y="30"/>
                  </a:cubicBezTo>
                  <a:cubicBezTo>
                    <a:pt x="38" y="31"/>
                    <a:pt x="38" y="31"/>
                    <a:pt x="38" y="31"/>
                  </a:cubicBezTo>
                  <a:moveTo>
                    <a:pt x="49" y="37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1"/>
                    <a:pt x="50" y="30"/>
                    <a:pt x="50" y="29"/>
                  </a:cubicBezTo>
                  <a:cubicBezTo>
                    <a:pt x="50" y="32"/>
                    <a:pt x="50" y="35"/>
                    <a:pt x="49" y="37"/>
                  </a:cubicBezTo>
                  <a:moveTo>
                    <a:pt x="36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6" y="28"/>
                  </a:cubicBezTo>
                  <a:cubicBezTo>
                    <a:pt x="27" y="29"/>
                    <a:pt x="27" y="29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29"/>
                  </a:moveTo>
                  <a:cubicBezTo>
                    <a:pt x="33" y="28"/>
                    <a:pt x="33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moveTo>
                    <a:pt x="36" y="43"/>
                  </a:moveTo>
                  <a:cubicBezTo>
                    <a:pt x="36" y="43"/>
                    <a:pt x="35" y="42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9"/>
                    <a:pt x="33" y="37"/>
                    <a:pt x="32" y="36"/>
                  </a:cubicBezTo>
                  <a:cubicBezTo>
                    <a:pt x="31" y="34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29"/>
                    <a:pt x="28" y="28"/>
                    <a:pt x="27" y="27"/>
                  </a:cubicBezTo>
                  <a:cubicBezTo>
                    <a:pt x="30" y="28"/>
                    <a:pt x="34" y="30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3"/>
                    <a:pt x="42" y="33"/>
                    <a:pt x="44" y="34"/>
                  </a:cubicBezTo>
                  <a:cubicBezTo>
                    <a:pt x="44" y="34"/>
                    <a:pt x="45" y="35"/>
                    <a:pt x="4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6"/>
                    <a:pt x="46" y="37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3" y="40"/>
                    <a:pt x="40" y="42"/>
                    <a:pt x="36" y="43"/>
                  </a:cubicBezTo>
                  <a:moveTo>
                    <a:pt x="31" y="28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8"/>
                    <a:pt x="31" y="28"/>
                    <a:pt x="31" y="28"/>
                  </a:cubicBezTo>
                  <a:moveTo>
                    <a:pt x="29" y="27"/>
                  </a:moveTo>
                  <a:cubicBezTo>
                    <a:pt x="28" y="26"/>
                    <a:pt x="27" y="26"/>
                    <a:pt x="27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6"/>
                    <a:pt x="28" y="26"/>
                    <a:pt x="29" y="26"/>
                  </a:cubicBezTo>
                  <a:cubicBezTo>
                    <a:pt x="29" y="27"/>
                    <a:pt x="29" y="27"/>
                    <a:pt x="29" y="27"/>
                  </a:cubicBezTo>
                  <a:moveTo>
                    <a:pt x="27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8" y="22"/>
                    <a:pt x="29" y="22"/>
                  </a:cubicBezTo>
                  <a:cubicBezTo>
                    <a:pt x="29" y="22"/>
                    <a:pt x="29" y="23"/>
                    <a:pt x="28" y="24"/>
                  </a:cubicBezTo>
                  <a:cubicBezTo>
                    <a:pt x="28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moveTo>
                    <a:pt x="30" y="24"/>
                  </a:moveTo>
                  <a:cubicBezTo>
                    <a:pt x="30" y="23"/>
                    <a:pt x="30" y="22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2" y="20"/>
                    <a:pt x="33" y="20"/>
                  </a:cubicBezTo>
                  <a:cubicBezTo>
                    <a:pt x="32" y="21"/>
                    <a:pt x="32" y="22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4"/>
                    <a:pt x="30" y="24"/>
                    <a:pt x="30" y="24"/>
                  </a:cubicBezTo>
                  <a:moveTo>
                    <a:pt x="34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5" y="23"/>
                    <a:pt x="36" y="23"/>
                    <a:pt x="37" y="22"/>
                  </a:cubicBezTo>
                  <a:cubicBezTo>
                    <a:pt x="41" y="21"/>
                    <a:pt x="46" y="19"/>
                    <a:pt x="49" y="18"/>
                  </a:cubicBezTo>
                  <a:cubicBezTo>
                    <a:pt x="50" y="23"/>
                    <a:pt x="50" y="28"/>
                    <a:pt x="49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1"/>
                    <a:pt x="45" y="31"/>
                    <a:pt x="43" y="30"/>
                  </a:cubicBezTo>
                  <a:cubicBezTo>
                    <a:pt x="43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8" y="28"/>
                    <a:pt x="35" y="27"/>
                    <a:pt x="33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30" y="25"/>
                    <a:pt x="32" y="24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moveTo>
                    <a:pt x="33" y="22"/>
                  </a:moveTo>
                  <a:cubicBezTo>
                    <a:pt x="33" y="21"/>
                    <a:pt x="34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5" y="19"/>
                    <a:pt x="34" y="20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moveTo>
                    <a:pt x="35" y="21"/>
                  </a:moveTo>
                  <a:cubicBezTo>
                    <a:pt x="36" y="20"/>
                    <a:pt x="36" y="19"/>
                    <a:pt x="37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8" y="17"/>
                    <a:pt x="38" y="16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5" y="21"/>
                  </a:cubicBezTo>
                  <a:moveTo>
                    <a:pt x="38" y="20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15"/>
                    <a:pt x="42" y="14"/>
                  </a:cubicBezTo>
                  <a:cubicBezTo>
                    <a:pt x="41" y="16"/>
                    <a:pt x="41" y="17"/>
                    <a:pt x="40" y="19"/>
                  </a:cubicBezTo>
                  <a:cubicBezTo>
                    <a:pt x="39" y="19"/>
                    <a:pt x="39" y="20"/>
                    <a:pt x="38" y="20"/>
                  </a:cubicBezTo>
                  <a:moveTo>
                    <a:pt x="42" y="18"/>
                  </a:moveTo>
                  <a:cubicBezTo>
                    <a:pt x="42" y="17"/>
                    <a:pt x="43" y="15"/>
                    <a:pt x="43" y="14"/>
                  </a:cubicBezTo>
                  <a:cubicBezTo>
                    <a:pt x="44" y="13"/>
                    <a:pt x="44" y="13"/>
                    <a:pt x="45" y="13"/>
                  </a:cubicBezTo>
                  <a:cubicBezTo>
                    <a:pt x="44" y="14"/>
                    <a:pt x="43" y="16"/>
                    <a:pt x="43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8"/>
                    <a:pt x="42" y="18"/>
                    <a:pt x="42" y="18"/>
                  </a:cubicBezTo>
                  <a:moveTo>
                    <a:pt x="44" y="17"/>
                  </a:moveTo>
                  <a:cubicBezTo>
                    <a:pt x="45" y="15"/>
                    <a:pt x="45" y="14"/>
                    <a:pt x="46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3"/>
                    <a:pt x="46" y="15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moveTo>
                    <a:pt x="47" y="16"/>
                  </a:moveTo>
                  <a:cubicBezTo>
                    <a:pt x="47" y="14"/>
                    <a:pt x="48" y="13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7" y="14"/>
                    <a:pt x="47" y="16"/>
                  </a:cubicBezTo>
                  <a:cubicBezTo>
                    <a:pt x="47" y="16"/>
                    <a:pt x="47" y="16"/>
                    <a:pt x="47" y="16"/>
                  </a:cubicBezTo>
                  <a:moveTo>
                    <a:pt x="19" y="44"/>
                  </a:moveTo>
                  <a:cubicBezTo>
                    <a:pt x="17" y="44"/>
                    <a:pt x="15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1"/>
                    <a:pt x="10" y="40"/>
                    <a:pt x="8" y="39"/>
                  </a:cubicBezTo>
                  <a:cubicBezTo>
                    <a:pt x="6" y="37"/>
                    <a:pt x="4" y="35"/>
                    <a:pt x="3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29"/>
                    <a:pt x="1" y="27"/>
                    <a:pt x="1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0"/>
                    <a:pt x="2" y="17"/>
                    <a:pt x="5" y="13"/>
                  </a:cubicBezTo>
                  <a:cubicBezTo>
                    <a:pt x="9" y="7"/>
                    <a:pt x="16" y="3"/>
                    <a:pt x="25" y="3"/>
                  </a:cubicBezTo>
                  <a:cubicBezTo>
                    <a:pt x="24" y="7"/>
                    <a:pt x="24" y="22"/>
                    <a:pt x="24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9"/>
                    <a:pt x="26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4"/>
                    <a:pt x="28" y="37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41"/>
                    <a:pt x="30" y="43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5"/>
                    <a:pt x="27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5"/>
                    <a:pt x="21" y="45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moveTo>
                    <a:pt x="27" y="21"/>
                  </a:moveTo>
                  <a:cubicBezTo>
                    <a:pt x="28" y="16"/>
                    <a:pt x="28" y="13"/>
                    <a:pt x="29" y="8"/>
                  </a:cubicBezTo>
                  <a:cubicBezTo>
                    <a:pt x="29" y="6"/>
                    <a:pt x="29" y="4"/>
                    <a:pt x="30" y="1"/>
                  </a:cubicBezTo>
                  <a:cubicBezTo>
                    <a:pt x="31" y="1"/>
                    <a:pt x="31" y="1"/>
                    <a:pt x="32" y="1"/>
                  </a:cubicBezTo>
                  <a:cubicBezTo>
                    <a:pt x="39" y="2"/>
                    <a:pt x="44" y="4"/>
                    <a:pt x="47" y="8"/>
                  </a:cubicBezTo>
                  <a:cubicBezTo>
                    <a:pt x="47" y="8"/>
                    <a:pt x="48" y="9"/>
                    <a:pt x="48" y="10"/>
                  </a:cubicBezTo>
                  <a:cubicBezTo>
                    <a:pt x="47" y="10"/>
                    <a:pt x="47" y="11"/>
                    <a:pt x="4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0" y="14"/>
                    <a:pt x="33" y="18"/>
                    <a:pt x="29" y="20"/>
                  </a:cubicBezTo>
                  <a:cubicBezTo>
                    <a:pt x="28" y="21"/>
                    <a:pt x="28" y="21"/>
                    <a:pt x="27" y="21"/>
                  </a:cubicBezTo>
                  <a:moveTo>
                    <a:pt x="30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3"/>
                    <a:pt x="28" y="6"/>
                    <a:pt x="28" y="8"/>
                  </a:cubicBezTo>
                  <a:cubicBezTo>
                    <a:pt x="27" y="12"/>
                    <a:pt x="27" y="16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3"/>
                    <a:pt x="26" y="24"/>
                  </a:cubicBezTo>
                  <a:cubicBezTo>
                    <a:pt x="26" y="24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2"/>
                    <a:pt x="25" y="4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6" y="2"/>
                    <a:pt x="8" y="6"/>
                    <a:pt x="4" y="13"/>
                  </a:cubicBezTo>
                  <a:cubicBezTo>
                    <a:pt x="1" y="16"/>
                    <a:pt x="0" y="21"/>
                    <a:pt x="0" y="25"/>
                  </a:cubicBezTo>
                  <a:cubicBezTo>
                    <a:pt x="0" y="28"/>
                    <a:pt x="0" y="31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1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3" y="41"/>
                    <a:pt x="4" y="41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7"/>
                    <a:pt x="10" y="48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26" y="52"/>
                    <a:pt x="27" y="52"/>
                    <a:pt x="28" y="52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0" y="52"/>
                    <a:pt x="31" y="52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50"/>
                    <a:pt x="34" y="50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0"/>
                    <a:pt x="39" y="49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6"/>
                    <a:pt x="46" y="44"/>
                    <a:pt x="47" y="41"/>
                  </a:cubicBezTo>
                  <a:cubicBezTo>
                    <a:pt x="47" y="41"/>
                    <a:pt x="47" y="41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1" y="36"/>
                    <a:pt x="52" y="32"/>
                    <a:pt x="52" y="28"/>
                  </a:cubicBezTo>
                  <a:cubicBezTo>
                    <a:pt x="52" y="24"/>
                    <a:pt x="51" y="21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7" y="17"/>
                    <a:pt x="45" y="18"/>
                    <a:pt x="42" y="19"/>
                  </a:cubicBezTo>
                  <a:cubicBezTo>
                    <a:pt x="43" y="19"/>
                    <a:pt x="44" y="18"/>
                    <a:pt x="45" y="18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5"/>
                    <a:pt x="49" y="13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9" y="9"/>
                    <a:pt x="49" y="8"/>
                    <a:pt x="48" y="7"/>
                  </a:cubicBezTo>
                  <a:cubicBezTo>
                    <a:pt x="45" y="3"/>
                    <a:pt x="39" y="1"/>
                    <a:pt x="32" y="0"/>
                  </a:cubicBezTo>
                  <a:cubicBezTo>
                    <a:pt x="31" y="0"/>
                    <a:pt x="31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4117" y="1856"/>
              <a:ext cx="50" cy="78"/>
            </a:xfrm>
            <a:custGeom>
              <a:avLst/>
              <a:gdLst>
                <a:gd name="T0" fmla="*/ 3 w 21"/>
                <a:gd name="T1" fmla="*/ 31 h 33"/>
                <a:gd name="T2" fmla="*/ 3 w 21"/>
                <a:gd name="T3" fmla="*/ 30 h 33"/>
                <a:gd name="T4" fmla="*/ 4 w 21"/>
                <a:gd name="T5" fmla="*/ 31 h 33"/>
                <a:gd name="T6" fmla="*/ 2 w 21"/>
                <a:gd name="T7" fmla="*/ 30 h 33"/>
                <a:gd name="T8" fmla="*/ 3 w 21"/>
                <a:gd name="T9" fmla="*/ 28 h 33"/>
                <a:gd name="T10" fmla="*/ 1 w 21"/>
                <a:gd name="T11" fmla="*/ 29 h 33"/>
                <a:gd name="T12" fmla="*/ 1 w 21"/>
                <a:gd name="T13" fmla="*/ 29 h 33"/>
                <a:gd name="T14" fmla="*/ 2 w 21"/>
                <a:gd name="T15" fmla="*/ 27 h 33"/>
                <a:gd name="T16" fmla="*/ 1 w 21"/>
                <a:gd name="T17" fmla="*/ 27 h 33"/>
                <a:gd name="T18" fmla="*/ 1 w 21"/>
                <a:gd name="T19" fmla="*/ 27 h 33"/>
                <a:gd name="T20" fmla="*/ 5 w 21"/>
                <a:gd name="T21" fmla="*/ 31 h 33"/>
                <a:gd name="T22" fmla="*/ 20 w 21"/>
                <a:gd name="T23" fmla="*/ 5 h 33"/>
                <a:gd name="T24" fmla="*/ 20 w 21"/>
                <a:gd name="T25" fmla="*/ 7 h 33"/>
                <a:gd name="T26" fmla="*/ 4 w 21"/>
                <a:gd name="T27" fmla="*/ 28 h 33"/>
                <a:gd name="T28" fmla="*/ 9 w 21"/>
                <a:gd name="T29" fmla="*/ 14 h 33"/>
                <a:gd name="T30" fmla="*/ 19 w 21"/>
                <a:gd name="T31" fmla="*/ 3 h 33"/>
                <a:gd name="T32" fmla="*/ 4 w 21"/>
                <a:gd name="T33" fmla="*/ 28 h 33"/>
                <a:gd name="T34" fmla="*/ 16 w 21"/>
                <a:gd name="T35" fmla="*/ 1 h 33"/>
                <a:gd name="T36" fmla="*/ 0 w 21"/>
                <a:gd name="T37" fmla="*/ 25 h 33"/>
                <a:gd name="T38" fmla="*/ 0 w 21"/>
                <a:gd name="T39" fmla="*/ 25 h 33"/>
                <a:gd name="T40" fmla="*/ 0 w 21"/>
                <a:gd name="T41" fmla="*/ 25 h 33"/>
                <a:gd name="T42" fmla="*/ 0 w 21"/>
                <a:gd name="T43" fmla="*/ 29 h 33"/>
                <a:gd name="T44" fmla="*/ 0 w 21"/>
                <a:gd name="T45" fmla="*/ 29 h 33"/>
                <a:gd name="T46" fmla="*/ 1 w 21"/>
                <a:gd name="T47" fmla="*/ 30 h 33"/>
                <a:gd name="T48" fmla="*/ 4 w 21"/>
                <a:gd name="T49" fmla="*/ 33 h 33"/>
                <a:gd name="T50" fmla="*/ 4 w 21"/>
                <a:gd name="T51" fmla="*/ 33 h 33"/>
                <a:gd name="T52" fmla="*/ 5 w 21"/>
                <a:gd name="T53" fmla="*/ 33 h 33"/>
                <a:gd name="T54" fmla="*/ 5 w 21"/>
                <a:gd name="T55" fmla="*/ 33 h 33"/>
                <a:gd name="T56" fmla="*/ 21 w 21"/>
                <a:gd name="T57" fmla="*/ 7 h 33"/>
                <a:gd name="T58" fmla="*/ 21 w 21"/>
                <a:gd name="T59" fmla="*/ 3 h 33"/>
                <a:gd name="T60" fmla="*/ 21 w 21"/>
                <a:gd name="T61" fmla="*/ 3 h 33"/>
                <a:gd name="T62" fmla="*/ 20 w 21"/>
                <a:gd name="T63" fmla="*/ 3 h 33"/>
                <a:gd name="T64" fmla="*/ 17 w 21"/>
                <a:gd name="T6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33">
                  <a:moveTo>
                    <a:pt x="4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3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0"/>
                    <a:pt x="3" y="30"/>
                    <a:pt x="3" y="30"/>
                  </a:cubicBezTo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5" y="31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9" y="22"/>
                    <a:pt x="15" y="1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15" y="15"/>
                    <a:pt x="9" y="24"/>
                    <a:pt x="5" y="31"/>
                  </a:cubicBezTo>
                  <a:moveTo>
                    <a:pt x="4" y="28"/>
                  </a:moveTo>
                  <a:cubicBezTo>
                    <a:pt x="3" y="27"/>
                    <a:pt x="2" y="26"/>
                    <a:pt x="1" y="25"/>
                  </a:cubicBezTo>
                  <a:cubicBezTo>
                    <a:pt x="4" y="22"/>
                    <a:pt x="7" y="18"/>
                    <a:pt x="9" y="1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12"/>
                    <a:pt x="9" y="21"/>
                    <a:pt x="4" y="28"/>
                  </a:cubicBezTo>
                  <a:moveTo>
                    <a:pt x="17" y="0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7"/>
                    <a:pt x="3" y="21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2" y="31"/>
                    <a:pt x="3" y="32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10" y="25"/>
                    <a:pt x="16" y="16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4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8" y="1"/>
                    <a:pt x="18" y="1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4115" y="1865"/>
              <a:ext cx="14" cy="17"/>
            </a:xfrm>
            <a:custGeom>
              <a:avLst/>
              <a:gdLst>
                <a:gd name="T0" fmla="*/ 2 w 6"/>
                <a:gd name="T1" fmla="*/ 6 h 7"/>
                <a:gd name="T2" fmla="*/ 2 w 6"/>
                <a:gd name="T3" fmla="*/ 6 h 7"/>
                <a:gd name="T4" fmla="*/ 1 w 6"/>
                <a:gd name="T5" fmla="*/ 5 h 7"/>
                <a:gd name="T6" fmla="*/ 1 w 6"/>
                <a:gd name="T7" fmla="*/ 5 h 7"/>
                <a:gd name="T8" fmla="*/ 2 w 6"/>
                <a:gd name="T9" fmla="*/ 3 h 7"/>
                <a:gd name="T10" fmla="*/ 3 w 6"/>
                <a:gd name="T11" fmla="*/ 3 h 7"/>
                <a:gd name="T12" fmla="*/ 4 w 6"/>
                <a:gd name="T13" fmla="*/ 3 h 7"/>
                <a:gd name="T14" fmla="*/ 4 w 6"/>
                <a:gd name="T15" fmla="*/ 3 h 7"/>
                <a:gd name="T16" fmla="*/ 4 w 6"/>
                <a:gd name="T17" fmla="*/ 4 h 7"/>
                <a:gd name="T18" fmla="*/ 4 w 6"/>
                <a:gd name="T19" fmla="*/ 5 h 7"/>
                <a:gd name="T20" fmla="*/ 2 w 6"/>
                <a:gd name="T21" fmla="*/ 6 h 7"/>
                <a:gd name="T22" fmla="*/ 5 w 6"/>
                <a:gd name="T23" fmla="*/ 2 h 7"/>
                <a:gd name="T24" fmla="*/ 4 w 6"/>
                <a:gd name="T25" fmla="*/ 2 h 7"/>
                <a:gd name="T26" fmla="*/ 5 w 6"/>
                <a:gd name="T27" fmla="*/ 2 h 7"/>
                <a:gd name="T28" fmla="*/ 5 w 6"/>
                <a:gd name="T29" fmla="*/ 2 h 7"/>
                <a:gd name="T30" fmla="*/ 5 w 6"/>
                <a:gd name="T31" fmla="*/ 2 h 7"/>
                <a:gd name="T32" fmla="*/ 1 w 6"/>
                <a:gd name="T33" fmla="*/ 3 h 7"/>
                <a:gd name="T34" fmla="*/ 1 w 6"/>
                <a:gd name="T35" fmla="*/ 3 h 7"/>
                <a:gd name="T36" fmla="*/ 2 w 6"/>
                <a:gd name="T37" fmla="*/ 2 h 7"/>
                <a:gd name="T38" fmla="*/ 1 w 6"/>
                <a:gd name="T39" fmla="*/ 3 h 7"/>
                <a:gd name="T40" fmla="*/ 1 w 6"/>
                <a:gd name="T41" fmla="*/ 3 h 7"/>
                <a:gd name="T42" fmla="*/ 2 w 6"/>
                <a:gd name="T43" fmla="*/ 2 h 7"/>
                <a:gd name="T44" fmla="*/ 3 w 6"/>
                <a:gd name="T45" fmla="*/ 1 h 7"/>
                <a:gd name="T46" fmla="*/ 3 w 6"/>
                <a:gd name="T47" fmla="*/ 1 h 7"/>
                <a:gd name="T48" fmla="*/ 2 w 6"/>
                <a:gd name="T49" fmla="*/ 2 h 7"/>
                <a:gd name="T50" fmla="*/ 2 w 6"/>
                <a:gd name="T51" fmla="*/ 2 h 7"/>
                <a:gd name="T52" fmla="*/ 4 w 6"/>
                <a:gd name="T53" fmla="*/ 2 h 7"/>
                <a:gd name="T54" fmla="*/ 3 w 6"/>
                <a:gd name="T55" fmla="*/ 2 h 7"/>
                <a:gd name="T56" fmla="*/ 4 w 6"/>
                <a:gd name="T57" fmla="*/ 1 h 7"/>
                <a:gd name="T58" fmla="*/ 4 w 6"/>
                <a:gd name="T59" fmla="*/ 1 h 7"/>
                <a:gd name="T60" fmla="*/ 4 w 6"/>
                <a:gd name="T61" fmla="*/ 2 h 7"/>
                <a:gd name="T62" fmla="*/ 3 w 6"/>
                <a:gd name="T63" fmla="*/ 0 h 7"/>
                <a:gd name="T64" fmla="*/ 2 w 6"/>
                <a:gd name="T65" fmla="*/ 0 h 7"/>
                <a:gd name="T66" fmla="*/ 0 w 6"/>
                <a:gd name="T67" fmla="*/ 3 h 7"/>
                <a:gd name="T68" fmla="*/ 1 w 6"/>
                <a:gd name="T69" fmla="*/ 7 h 7"/>
                <a:gd name="T70" fmla="*/ 2 w 6"/>
                <a:gd name="T71" fmla="*/ 7 h 7"/>
                <a:gd name="T72" fmla="*/ 5 w 6"/>
                <a:gd name="T73" fmla="*/ 6 h 7"/>
                <a:gd name="T74" fmla="*/ 6 w 6"/>
                <a:gd name="T75" fmla="*/ 2 h 7"/>
                <a:gd name="T76" fmla="*/ 5 w 6"/>
                <a:gd name="T77" fmla="*/ 1 h 7"/>
                <a:gd name="T78" fmla="*/ 3 w 6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" h="7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3" y="6"/>
                    <a:pt x="2" y="6"/>
                  </a:cubicBezTo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6" y="4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4158" y="1903"/>
              <a:ext cx="12" cy="17"/>
            </a:xfrm>
            <a:custGeom>
              <a:avLst/>
              <a:gdLst>
                <a:gd name="T0" fmla="*/ 2 w 5"/>
                <a:gd name="T1" fmla="*/ 6 h 7"/>
                <a:gd name="T2" fmla="*/ 1 w 5"/>
                <a:gd name="T3" fmla="*/ 6 h 7"/>
                <a:gd name="T4" fmla="*/ 1 w 5"/>
                <a:gd name="T5" fmla="*/ 5 h 7"/>
                <a:gd name="T6" fmla="*/ 1 w 5"/>
                <a:gd name="T7" fmla="*/ 5 h 7"/>
                <a:gd name="T8" fmla="*/ 2 w 5"/>
                <a:gd name="T9" fmla="*/ 3 h 7"/>
                <a:gd name="T10" fmla="*/ 3 w 5"/>
                <a:gd name="T11" fmla="*/ 3 h 7"/>
                <a:gd name="T12" fmla="*/ 4 w 5"/>
                <a:gd name="T13" fmla="*/ 3 h 7"/>
                <a:gd name="T14" fmla="*/ 4 w 5"/>
                <a:gd name="T15" fmla="*/ 4 h 7"/>
                <a:gd name="T16" fmla="*/ 4 w 5"/>
                <a:gd name="T17" fmla="*/ 4 h 7"/>
                <a:gd name="T18" fmla="*/ 4 w 5"/>
                <a:gd name="T19" fmla="*/ 5 h 7"/>
                <a:gd name="T20" fmla="*/ 2 w 5"/>
                <a:gd name="T21" fmla="*/ 6 h 7"/>
                <a:gd name="T22" fmla="*/ 4 w 5"/>
                <a:gd name="T23" fmla="*/ 2 h 7"/>
                <a:gd name="T24" fmla="*/ 4 w 5"/>
                <a:gd name="T25" fmla="*/ 2 h 7"/>
                <a:gd name="T26" fmla="*/ 4 w 5"/>
                <a:gd name="T27" fmla="*/ 2 h 7"/>
                <a:gd name="T28" fmla="*/ 4 w 5"/>
                <a:gd name="T29" fmla="*/ 2 h 7"/>
                <a:gd name="T30" fmla="*/ 4 w 5"/>
                <a:gd name="T31" fmla="*/ 2 h 7"/>
                <a:gd name="T32" fmla="*/ 1 w 5"/>
                <a:gd name="T33" fmla="*/ 3 h 7"/>
                <a:gd name="T34" fmla="*/ 1 w 5"/>
                <a:gd name="T35" fmla="*/ 3 h 7"/>
                <a:gd name="T36" fmla="*/ 2 w 5"/>
                <a:gd name="T37" fmla="*/ 2 h 7"/>
                <a:gd name="T38" fmla="*/ 1 w 5"/>
                <a:gd name="T39" fmla="*/ 3 h 7"/>
                <a:gd name="T40" fmla="*/ 1 w 5"/>
                <a:gd name="T41" fmla="*/ 3 h 7"/>
                <a:gd name="T42" fmla="*/ 2 w 5"/>
                <a:gd name="T43" fmla="*/ 2 h 7"/>
                <a:gd name="T44" fmla="*/ 3 w 5"/>
                <a:gd name="T45" fmla="*/ 1 h 7"/>
                <a:gd name="T46" fmla="*/ 3 w 5"/>
                <a:gd name="T47" fmla="*/ 1 h 7"/>
                <a:gd name="T48" fmla="*/ 2 w 5"/>
                <a:gd name="T49" fmla="*/ 2 h 7"/>
                <a:gd name="T50" fmla="*/ 2 w 5"/>
                <a:gd name="T51" fmla="*/ 2 h 7"/>
                <a:gd name="T52" fmla="*/ 4 w 5"/>
                <a:gd name="T53" fmla="*/ 2 h 7"/>
                <a:gd name="T54" fmla="*/ 3 w 5"/>
                <a:gd name="T55" fmla="*/ 2 h 7"/>
                <a:gd name="T56" fmla="*/ 4 w 5"/>
                <a:gd name="T57" fmla="*/ 1 h 7"/>
                <a:gd name="T58" fmla="*/ 4 w 5"/>
                <a:gd name="T59" fmla="*/ 1 h 7"/>
                <a:gd name="T60" fmla="*/ 4 w 5"/>
                <a:gd name="T61" fmla="*/ 2 h 7"/>
                <a:gd name="T62" fmla="*/ 3 w 5"/>
                <a:gd name="T63" fmla="*/ 0 h 7"/>
                <a:gd name="T64" fmla="*/ 2 w 5"/>
                <a:gd name="T65" fmla="*/ 0 h 7"/>
                <a:gd name="T66" fmla="*/ 0 w 5"/>
                <a:gd name="T67" fmla="*/ 3 h 7"/>
                <a:gd name="T68" fmla="*/ 1 w 5"/>
                <a:gd name="T69" fmla="*/ 7 h 7"/>
                <a:gd name="T70" fmla="*/ 2 w 5"/>
                <a:gd name="T71" fmla="*/ 7 h 7"/>
                <a:gd name="T72" fmla="*/ 5 w 5"/>
                <a:gd name="T73" fmla="*/ 6 h 7"/>
                <a:gd name="T74" fmla="*/ 5 w 5"/>
                <a:gd name="T75" fmla="*/ 2 h 7"/>
                <a:gd name="T76" fmla="*/ 5 w 5"/>
                <a:gd name="T77" fmla="*/ 1 h 7"/>
                <a:gd name="T78" fmla="*/ 3 w 5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" h="7">
                  <a:moveTo>
                    <a:pt x="2" y="6"/>
                  </a:moveTo>
                  <a:cubicBezTo>
                    <a:pt x="2" y="6"/>
                    <a:pt x="2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2" y="6"/>
                  </a:cubicBezTo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2"/>
                  </a:moveTo>
                  <a:cubicBezTo>
                    <a:pt x="2" y="2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5"/>
                    <a:pt x="5" y="4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4148" y="1894"/>
              <a:ext cx="31" cy="40"/>
            </a:xfrm>
            <a:custGeom>
              <a:avLst/>
              <a:gdLst>
                <a:gd name="T0" fmla="*/ 5 w 13"/>
                <a:gd name="T1" fmla="*/ 16 h 17"/>
                <a:gd name="T2" fmla="*/ 6 w 13"/>
                <a:gd name="T3" fmla="*/ 15 h 17"/>
                <a:gd name="T4" fmla="*/ 6 w 13"/>
                <a:gd name="T5" fmla="*/ 16 h 17"/>
                <a:gd name="T6" fmla="*/ 4 w 13"/>
                <a:gd name="T7" fmla="*/ 16 h 17"/>
                <a:gd name="T8" fmla="*/ 4 w 13"/>
                <a:gd name="T9" fmla="*/ 15 h 17"/>
                <a:gd name="T10" fmla="*/ 4 w 13"/>
                <a:gd name="T11" fmla="*/ 14 h 17"/>
                <a:gd name="T12" fmla="*/ 4 w 13"/>
                <a:gd name="T13" fmla="*/ 16 h 17"/>
                <a:gd name="T14" fmla="*/ 7 w 13"/>
                <a:gd name="T15" fmla="*/ 15 h 17"/>
                <a:gd name="T16" fmla="*/ 8 w 13"/>
                <a:gd name="T17" fmla="*/ 14 h 17"/>
                <a:gd name="T18" fmla="*/ 8 w 13"/>
                <a:gd name="T19" fmla="*/ 16 h 17"/>
                <a:gd name="T20" fmla="*/ 8 w 13"/>
                <a:gd name="T21" fmla="*/ 16 h 17"/>
                <a:gd name="T22" fmla="*/ 3 w 13"/>
                <a:gd name="T23" fmla="*/ 15 h 17"/>
                <a:gd name="T24" fmla="*/ 3 w 13"/>
                <a:gd name="T25" fmla="*/ 13 h 17"/>
                <a:gd name="T26" fmla="*/ 3 w 13"/>
                <a:gd name="T27" fmla="*/ 15 h 17"/>
                <a:gd name="T28" fmla="*/ 9 w 13"/>
                <a:gd name="T29" fmla="*/ 14 h 17"/>
                <a:gd name="T30" fmla="*/ 9 w 13"/>
                <a:gd name="T31" fmla="*/ 14 h 17"/>
                <a:gd name="T32" fmla="*/ 9 w 13"/>
                <a:gd name="T33" fmla="*/ 15 h 17"/>
                <a:gd name="T34" fmla="*/ 2 w 13"/>
                <a:gd name="T35" fmla="*/ 14 h 17"/>
                <a:gd name="T36" fmla="*/ 2 w 13"/>
                <a:gd name="T37" fmla="*/ 13 h 17"/>
                <a:gd name="T38" fmla="*/ 10 w 13"/>
                <a:gd name="T39" fmla="*/ 13 h 17"/>
                <a:gd name="T40" fmla="*/ 11 w 13"/>
                <a:gd name="T41" fmla="*/ 12 h 17"/>
                <a:gd name="T42" fmla="*/ 11 w 13"/>
                <a:gd name="T43" fmla="*/ 12 h 17"/>
                <a:gd name="T44" fmla="*/ 1 w 13"/>
                <a:gd name="T45" fmla="*/ 12 h 17"/>
                <a:gd name="T46" fmla="*/ 1 w 13"/>
                <a:gd name="T47" fmla="*/ 12 h 17"/>
                <a:gd name="T48" fmla="*/ 6 w 13"/>
                <a:gd name="T49" fmla="*/ 14 h 17"/>
                <a:gd name="T50" fmla="*/ 2 w 13"/>
                <a:gd name="T51" fmla="*/ 6 h 17"/>
                <a:gd name="T52" fmla="*/ 7 w 13"/>
                <a:gd name="T53" fmla="*/ 1 h 17"/>
                <a:gd name="T54" fmla="*/ 11 w 13"/>
                <a:gd name="T55" fmla="*/ 3 h 17"/>
                <a:gd name="T56" fmla="*/ 8 w 13"/>
                <a:gd name="T57" fmla="*/ 13 h 17"/>
                <a:gd name="T58" fmla="*/ 7 w 13"/>
                <a:gd name="T59" fmla="*/ 0 h 17"/>
                <a:gd name="T60" fmla="*/ 1 w 13"/>
                <a:gd name="T61" fmla="*/ 6 h 17"/>
                <a:gd name="T62" fmla="*/ 1 w 13"/>
                <a:gd name="T63" fmla="*/ 9 h 17"/>
                <a:gd name="T64" fmla="*/ 1 w 13"/>
                <a:gd name="T65" fmla="*/ 14 h 17"/>
                <a:gd name="T66" fmla="*/ 6 w 13"/>
                <a:gd name="T67" fmla="*/ 17 h 17"/>
                <a:gd name="T68" fmla="*/ 6 w 13"/>
                <a:gd name="T69" fmla="*/ 17 h 17"/>
                <a:gd name="T70" fmla="*/ 6 w 13"/>
                <a:gd name="T71" fmla="*/ 17 h 17"/>
                <a:gd name="T72" fmla="*/ 12 w 13"/>
                <a:gd name="T73" fmla="*/ 13 h 17"/>
                <a:gd name="T74" fmla="*/ 12 w 13"/>
                <a:gd name="T75" fmla="*/ 7 h 17"/>
                <a:gd name="T76" fmla="*/ 10 w 13"/>
                <a:gd name="T77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7">
                  <a:moveTo>
                    <a:pt x="6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4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4" y="15"/>
                    <a:pt x="4" y="16"/>
                  </a:cubicBezTo>
                  <a:moveTo>
                    <a:pt x="7" y="16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moveTo>
                    <a:pt x="9" y="15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2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10" y="13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10" y="13"/>
                    <a:pt x="10" y="13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6" y="14"/>
                  </a:moveTo>
                  <a:cubicBezTo>
                    <a:pt x="5" y="14"/>
                    <a:pt x="4" y="13"/>
                    <a:pt x="3" y="12"/>
                  </a:cubicBezTo>
                  <a:cubicBezTo>
                    <a:pt x="1" y="11"/>
                    <a:pt x="2" y="8"/>
                    <a:pt x="2" y="6"/>
                  </a:cubicBezTo>
                  <a:cubicBezTo>
                    <a:pt x="3" y="5"/>
                    <a:pt x="4" y="3"/>
                    <a:pt x="5" y="2"/>
                  </a:cubicBezTo>
                  <a:cubicBezTo>
                    <a:pt x="6" y="2"/>
                    <a:pt x="7" y="1"/>
                    <a:pt x="7" y="1"/>
                  </a:cubicBezTo>
                  <a:cubicBezTo>
                    <a:pt x="8" y="1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5"/>
                    <a:pt x="12" y="8"/>
                    <a:pt x="11" y="10"/>
                  </a:cubicBezTo>
                  <a:cubicBezTo>
                    <a:pt x="10" y="12"/>
                    <a:pt x="9" y="13"/>
                    <a:pt x="8" y="13"/>
                  </a:cubicBezTo>
                  <a:cubicBezTo>
                    <a:pt x="7" y="14"/>
                    <a:pt x="7" y="14"/>
                    <a:pt x="6" y="14"/>
                  </a:cubicBezTo>
                  <a:moveTo>
                    <a:pt x="7" y="0"/>
                  </a:moveTo>
                  <a:cubicBezTo>
                    <a:pt x="6" y="0"/>
                    <a:pt x="6" y="1"/>
                    <a:pt x="5" y="1"/>
                  </a:cubicBezTo>
                  <a:cubicBezTo>
                    <a:pt x="3" y="2"/>
                    <a:pt x="2" y="4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4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10" y="16"/>
                    <a:pt x="11" y="15"/>
                    <a:pt x="12" y="13"/>
                  </a:cubicBezTo>
                  <a:cubicBezTo>
                    <a:pt x="12" y="11"/>
                    <a:pt x="13" y="10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2" y="4"/>
                    <a:pt x="11" y="3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236" y="2334"/>
              <a:ext cx="91" cy="133"/>
            </a:xfrm>
            <a:custGeom>
              <a:avLst/>
              <a:gdLst>
                <a:gd name="T0" fmla="*/ 4 w 38"/>
                <a:gd name="T1" fmla="*/ 48 h 56"/>
                <a:gd name="T2" fmla="*/ 8 w 38"/>
                <a:gd name="T3" fmla="*/ 49 h 56"/>
                <a:gd name="T4" fmla="*/ 9 w 38"/>
                <a:gd name="T5" fmla="*/ 49 h 56"/>
                <a:gd name="T6" fmla="*/ 7 w 38"/>
                <a:gd name="T7" fmla="*/ 55 h 56"/>
                <a:gd name="T8" fmla="*/ 13 w 38"/>
                <a:gd name="T9" fmla="*/ 48 h 56"/>
                <a:gd name="T10" fmla="*/ 8 w 38"/>
                <a:gd name="T11" fmla="*/ 55 h 56"/>
                <a:gd name="T12" fmla="*/ 18 w 38"/>
                <a:gd name="T13" fmla="*/ 47 h 56"/>
                <a:gd name="T14" fmla="*/ 15 w 38"/>
                <a:gd name="T15" fmla="*/ 53 h 56"/>
                <a:gd name="T16" fmla="*/ 18 w 38"/>
                <a:gd name="T17" fmla="*/ 52 h 56"/>
                <a:gd name="T18" fmla="*/ 22 w 38"/>
                <a:gd name="T19" fmla="*/ 46 h 56"/>
                <a:gd name="T20" fmla="*/ 21 w 38"/>
                <a:gd name="T21" fmla="*/ 51 h 56"/>
                <a:gd name="T22" fmla="*/ 28 w 38"/>
                <a:gd name="T23" fmla="*/ 44 h 56"/>
                <a:gd name="T24" fmla="*/ 26 w 38"/>
                <a:gd name="T25" fmla="*/ 44 h 56"/>
                <a:gd name="T26" fmla="*/ 24 w 38"/>
                <a:gd name="T27" fmla="*/ 49 h 56"/>
                <a:gd name="T28" fmla="*/ 4 w 38"/>
                <a:gd name="T29" fmla="*/ 43 h 56"/>
                <a:gd name="T30" fmla="*/ 3 w 38"/>
                <a:gd name="T31" fmla="*/ 47 h 56"/>
                <a:gd name="T32" fmla="*/ 6 w 38"/>
                <a:gd name="T33" fmla="*/ 39 h 56"/>
                <a:gd name="T34" fmla="*/ 5 w 38"/>
                <a:gd name="T35" fmla="*/ 39 h 56"/>
                <a:gd name="T36" fmla="*/ 6 w 38"/>
                <a:gd name="T37" fmla="*/ 38 h 56"/>
                <a:gd name="T38" fmla="*/ 7 w 38"/>
                <a:gd name="T39" fmla="*/ 35 h 56"/>
                <a:gd name="T40" fmla="*/ 17 w 38"/>
                <a:gd name="T41" fmla="*/ 31 h 56"/>
                <a:gd name="T42" fmla="*/ 15 w 38"/>
                <a:gd name="T43" fmla="*/ 32 h 56"/>
                <a:gd name="T44" fmla="*/ 19 w 38"/>
                <a:gd name="T45" fmla="*/ 27 h 56"/>
                <a:gd name="T46" fmla="*/ 19 w 38"/>
                <a:gd name="T47" fmla="*/ 24 h 56"/>
                <a:gd name="T48" fmla="*/ 19 w 38"/>
                <a:gd name="T49" fmla="*/ 26 h 56"/>
                <a:gd name="T50" fmla="*/ 21 w 38"/>
                <a:gd name="T51" fmla="*/ 20 h 56"/>
                <a:gd name="T52" fmla="*/ 19 w 38"/>
                <a:gd name="T53" fmla="*/ 20 h 56"/>
                <a:gd name="T54" fmla="*/ 21 w 38"/>
                <a:gd name="T55" fmla="*/ 19 h 56"/>
                <a:gd name="T56" fmla="*/ 20 w 38"/>
                <a:gd name="T57" fmla="*/ 15 h 56"/>
                <a:gd name="T58" fmla="*/ 20 w 38"/>
                <a:gd name="T59" fmla="*/ 14 h 56"/>
                <a:gd name="T60" fmla="*/ 20 w 38"/>
                <a:gd name="T61" fmla="*/ 14 h 56"/>
                <a:gd name="T62" fmla="*/ 21 w 38"/>
                <a:gd name="T63" fmla="*/ 10 h 56"/>
                <a:gd name="T64" fmla="*/ 20 w 38"/>
                <a:gd name="T65" fmla="*/ 7 h 56"/>
                <a:gd name="T66" fmla="*/ 18 w 38"/>
                <a:gd name="T67" fmla="*/ 6 h 56"/>
                <a:gd name="T68" fmla="*/ 19 w 38"/>
                <a:gd name="T69" fmla="*/ 7 h 56"/>
                <a:gd name="T70" fmla="*/ 18 w 38"/>
                <a:gd name="T71" fmla="*/ 2 h 56"/>
                <a:gd name="T72" fmla="*/ 24 w 38"/>
                <a:gd name="T73" fmla="*/ 1 h 56"/>
                <a:gd name="T74" fmla="*/ 25 w 38"/>
                <a:gd name="T75" fmla="*/ 40 h 56"/>
                <a:gd name="T76" fmla="*/ 6 w 38"/>
                <a:gd name="T77" fmla="*/ 44 h 56"/>
                <a:gd name="T78" fmla="*/ 13 w 38"/>
                <a:gd name="T79" fmla="*/ 34 h 56"/>
                <a:gd name="T80" fmla="*/ 16 w 38"/>
                <a:gd name="T81" fmla="*/ 35 h 56"/>
                <a:gd name="T82" fmla="*/ 24 w 38"/>
                <a:gd name="T83" fmla="*/ 0 h 56"/>
                <a:gd name="T84" fmla="*/ 18 w 38"/>
                <a:gd name="T85" fmla="*/ 0 h 56"/>
                <a:gd name="T86" fmla="*/ 17 w 38"/>
                <a:gd name="T87" fmla="*/ 3 h 56"/>
                <a:gd name="T88" fmla="*/ 16 w 38"/>
                <a:gd name="T89" fmla="*/ 4 h 56"/>
                <a:gd name="T90" fmla="*/ 18 w 38"/>
                <a:gd name="T91" fmla="*/ 8 h 56"/>
                <a:gd name="T92" fmla="*/ 7 w 38"/>
                <a:gd name="T93" fmla="*/ 30 h 56"/>
                <a:gd name="T94" fmla="*/ 7 w 38"/>
                <a:gd name="T95" fmla="*/ 31 h 56"/>
                <a:gd name="T96" fmla="*/ 4 w 38"/>
                <a:gd name="T97" fmla="*/ 39 h 56"/>
                <a:gd name="T98" fmla="*/ 1 w 38"/>
                <a:gd name="T99" fmla="*/ 55 h 56"/>
                <a:gd name="T100" fmla="*/ 0 w 38"/>
                <a:gd name="T101" fmla="*/ 56 h 56"/>
                <a:gd name="T102" fmla="*/ 2 w 38"/>
                <a:gd name="T103" fmla="*/ 56 h 56"/>
                <a:gd name="T104" fmla="*/ 7 w 38"/>
                <a:gd name="T105" fmla="*/ 56 h 56"/>
                <a:gd name="T106" fmla="*/ 11 w 38"/>
                <a:gd name="T107" fmla="*/ 55 h 56"/>
                <a:gd name="T108" fmla="*/ 31 w 38"/>
                <a:gd name="T109" fmla="*/ 41 h 56"/>
                <a:gd name="T110" fmla="*/ 25 w 38"/>
                <a:gd name="T1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56">
                  <a:moveTo>
                    <a:pt x="2" y="55"/>
                  </a:moveTo>
                  <a:cubicBezTo>
                    <a:pt x="2" y="55"/>
                    <a:pt x="2" y="55"/>
                    <a:pt x="2" y="55"/>
                  </a:cubicBezTo>
                  <a:cubicBezTo>
                    <a:pt x="2" y="54"/>
                    <a:pt x="2" y="53"/>
                    <a:pt x="3" y="52"/>
                  </a:cubicBezTo>
                  <a:cubicBezTo>
                    <a:pt x="3" y="50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5" y="48"/>
                    <a:pt x="6" y="48"/>
                    <a:pt x="7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6" y="51"/>
                    <a:pt x="4" y="54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moveTo>
                    <a:pt x="4" y="55"/>
                  </a:moveTo>
                  <a:cubicBezTo>
                    <a:pt x="5" y="54"/>
                    <a:pt x="6" y="52"/>
                    <a:pt x="9" y="4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5" y="55"/>
                    <a:pt x="5" y="55"/>
                    <a:pt x="4" y="55"/>
                  </a:cubicBezTo>
                  <a:moveTo>
                    <a:pt x="8" y="55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9" y="54"/>
                    <a:pt x="8" y="55"/>
                  </a:cubicBezTo>
                  <a:moveTo>
                    <a:pt x="12" y="54"/>
                  </a:move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7"/>
                    <a:pt x="17" y="47"/>
                    <a:pt x="18" y="47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3" y="53"/>
                    <a:pt x="12" y="54"/>
                  </a:cubicBezTo>
                  <a:moveTo>
                    <a:pt x="15" y="53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6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7" y="52"/>
                    <a:pt x="16" y="52"/>
                    <a:pt x="15" y="53"/>
                  </a:cubicBezTo>
                  <a:moveTo>
                    <a:pt x="19" y="51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3" y="47"/>
                    <a:pt x="22" y="49"/>
                    <a:pt x="21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0" y="51"/>
                    <a:pt x="20" y="51"/>
                    <a:pt x="19" y="51"/>
                  </a:cubicBezTo>
                  <a:moveTo>
                    <a:pt x="25" y="49"/>
                  </a:move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7" y="47"/>
                    <a:pt x="27" y="48"/>
                  </a:cubicBezTo>
                  <a:cubicBezTo>
                    <a:pt x="26" y="48"/>
                    <a:pt x="25" y="49"/>
                    <a:pt x="25" y="49"/>
                  </a:cubicBezTo>
                  <a:moveTo>
                    <a:pt x="22" y="50"/>
                  </a:moveTo>
                  <a:cubicBezTo>
                    <a:pt x="23" y="48"/>
                    <a:pt x="25" y="46"/>
                    <a:pt x="26" y="44"/>
                  </a:cubicBezTo>
                  <a:cubicBezTo>
                    <a:pt x="27" y="44"/>
                    <a:pt x="27" y="43"/>
                    <a:pt x="28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3" y="50"/>
                    <a:pt x="23" y="50"/>
                    <a:pt x="22" y="50"/>
                  </a:cubicBezTo>
                  <a:moveTo>
                    <a:pt x="3" y="48"/>
                  </a:moveTo>
                  <a:cubicBezTo>
                    <a:pt x="3" y="48"/>
                    <a:pt x="3" y="48"/>
                    <a:pt x="3" y="47"/>
                  </a:cubicBezTo>
                  <a:cubicBezTo>
                    <a:pt x="4" y="46"/>
                    <a:pt x="4" y="44"/>
                    <a:pt x="4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4"/>
                  </a:cubicBezTo>
                  <a:cubicBezTo>
                    <a:pt x="4" y="46"/>
                    <a:pt x="4" y="47"/>
                    <a:pt x="4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4" y="42"/>
                  </a:moveTo>
                  <a:cubicBezTo>
                    <a:pt x="5" y="41"/>
                    <a:pt x="5" y="41"/>
                    <a:pt x="5" y="40"/>
                  </a:cubicBezTo>
                  <a:cubicBezTo>
                    <a:pt x="5" y="40"/>
                    <a:pt x="5" y="40"/>
                    <a:pt x="6" y="39"/>
                  </a:cubicBezTo>
                  <a:cubicBezTo>
                    <a:pt x="6" y="40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4" y="42"/>
                    <a:pt x="4" y="42"/>
                    <a:pt x="4" y="42"/>
                  </a:cubicBezTo>
                  <a:moveTo>
                    <a:pt x="5" y="39"/>
                  </a:moveTo>
                  <a:cubicBezTo>
                    <a:pt x="5" y="38"/>
                    <a:pt x="5" y="38"/>
                    <a:pt x="5" y="3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5" y="39"/>
                    <a:pt x="5" y="39"/>
                  </a:cubicBezTo>
                  <a:moveTo>
                    <a:pt x="6" y="36"/>
                  </a:moveTo>
                  <a:cubicBezTo>
                    <a:pt x="6" y="35"/>
                    <a:pt x="6" y="34"/>
                    <a:pt x="7" y="33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6" y="36"/>
                    <a:pt x="6" y="36"/>
                    <a:pt x="6" y="36"/>
                  </a:cubicBezTo>
                  <a:moveTo>
                    <a:pt x="15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2"/>
                    <a:pt x="16" y="32"/>
                    <a:pt x="16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5" y="33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moveTo>
                    <a:pt x="16" y="31"/>
                  </a:moveTo>
                  <a:cubicBezTo>
                    <a:pt x="16" y="30"/>
                    <a:pt x="17" y="29"/>
                    <a:pt x="17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6" y="31"/>
                    <a:pt x="16" y="31"/>
                    <a:pt x="16" y="31"/>
                  </a:cubicBezTo>
                  <a:moveTo>
                    <a:pt x="18" y="27"/>
                  </a:moveTo>
                  <a:cubicBezTo>
                    <a:pt x="18" y="26"/>
                    <a:pt x="18" y="25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8" y="27"/>
                    <a:pt x="18" y="27"/>
                  </a:cubicBezTo>
                  <a:moveTo>
                    <a:pt x="19" y="23"/>
                  </a:moveTo>
                  <a:cubicBezTo>
                    <a:pt x="19" y="22"/>
                    <a:pt x="19" y="22"/>
                    <a:pt x="19" y="2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9" y="20"/>
                  </a:moveTo>
                  <a:cubicBezTo>
                    <a:pt x="20" y="19"/>
                    <a:pt x="20" y="19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1" y="17"/>
                    <a:pt x="21" y="17"/>
                  </a:cubicBezTo>
                  <a:cubicBezTo>
                    <a:pt x="21" y="18"/>
                    <a:pt x="21" y="19"/>
                    <a:pt x="21" y="19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0" y="17"/>
                  </a:moveTo>
                  <a:cubicBezTo>
                    <a:pt x="20" y="16"/>
                    <a:pt x="20" y="16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5"/>
                    <a:pt x="21" y="15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moveTo>
                    <a:pt x="20" y="14"/>
                  </a:moveTo>
                  <a:cubicBezTo>
                    <a:pt x="20" y="13"/>
                    <a:pt x="20" y="13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3"/>
                    <a:pt x="20" y="14"/>
                    <a:pt x="20" y="14"/>
                  </a:cubicBezTo>
                  <a:moveTo>
                    <a:pt x="20" y="11"/>
                  </a:moveTo>
                  <a:cubicBezTo>
                    <a:pt x="19" y="11"/>
                    <a:pt x="19" y="10"/>
                    <a:pt x="1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0" y="11"/>
                    <a:pt x="20" y="11"/>
                    <a:pt x="20" y="11"/>
                  </a:cubicBezTo>
                  <a:moveTo>
                    <a:pt x="19" y="9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9"/>
                    <a:pt x="19" y="9"/>
                    <a:pt x="19" y="9"/>
                  </a:cubicBezTo>
                  <a:moveTo>
                    <a:pt x="19" y="7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7"/>
                    <a:pt x="19" y="7"/>
                  </a:cubicBezTo>
                  <a:moveTo>
                    <a:pt x="18" y="5"/>
                  </a:moveTo>
                  <a:cubicBezTo>
                    <a:pt x="18" y="5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2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5"/>
                    <a:pt x="18" y="5"/>
                    <a:pt x="18" y="5"/>
                  </a:cubicBezTo>
                  <a:moveTo>
                    <a:pt x="20" y="2"/>
                  </a:moveTo>
                  <a:cubicBezTo>
                    <a:pt x="21" y="2"/>
                    <a:pt x="23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5"/>
                    <a:pt x="37" y="22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4" y="45"/>
                    <a:pt x="17" y="47"/>
                    <a:pt x="7" y="47"/>
                  </a:cubicBezTo>
                  <a:cubicBezTo>
                    <a:pt x="6" y="47"/>
                    <a:pt x="6" y="47"/>
                    <a:pt x="5" y="47"/>
                  </a:cubicBezTo>
                  <a:cubicBezTo>
                    <a:pt x="5" y="46"/>
                    <a:pt x="5" y="45"/>
                    <a:pt x="6" y="44"/>
                  </a:cubicBezTo>
                  <a:cubicBezTo>
                    <a:pt x="7" y="40"/>
                    <a:pt x="8" y="35"/>
                    <a:pt x="8" y="32"/>
                  </a:cubicBezTo>
                  <a:cubicBezTo>
                    <a:pt x="9" y="32"/>
                    <a:pt x="10" y="33"/>
                    <a:pt x="11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3" y="24"/>
                    <a:pt x="24" y="13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moveTo>
                    <a:pt x="2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5"/>
                    <a:pt x="17" y="6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3"/>
                    <a:pt x="20" y="22"/>
                    <a:pt x="13" y="33"/>
                  </a:cubicBezTo>
                  <a:cubicBezTo>
                    <a:pt x="13" y="33"/>
                    <a:pt x="12" y="32"/>
                    <a:pt x="11" y="32"/>
                  </a:cubicBezTo>
                  <a:cubicBezTo>
                    <a:pt x="10" y="31"/>
                    <a:pt x="8" y="31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3"/>
                    <a:pt x="5" y="35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1"/>
                    <a:pt x="3" y="44"/>
                    <a:pt x="2" y="47"/>
                  </a:cubicBezTo>
                  <a:cubicBezTo>
                    <a:pt x="2" y="50"/>
                    <a:pt x="1" y="52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4"/>
                    <a:pt x="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3" y="56"/>
                    <a:pt x="5" y="56"/>
                    <a:pt x="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6"/>
                    <a:pt x="9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7" y="54"/>
                    <a:pt x="23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9" y="46"/>
                    <a:pt x="30" y="43"/>
                    <a:pt x="31" y="41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8" y="21"/>
                    <a:pt x="28" y="3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5" name="Freeform 53"/>
            <p:cNvSpPr>
              <a:spLocks noEditPoints="1"/>
            </p:cNvSpPr>
            <p:nvPr/>
          </p:nvSpPr>
          <p:spPr bwMode="auto">
            <a:xfrm>
              <a:off x="4039" y="2391"/>
              <a:ext cx="107" cy="128"/>
            </a:xfrm>
            <a:custGeom>
              <a:avLst/>
              <a:gdLst>
                <a:gd name="T0" fmla="*/ 43 w 45"/>
                <a:gd name="T1" fmla="*/ 25 h 54"/>
                <a:gd name="T2" fmla="*/ 39 w 45"/>
                <a:gd name="T3" fmla="*/ 23 h 54"/>
                <a:gd name="T4" fmla="*/ 35 w 45"/>
                <a:gd name="T5" fmla="*/ 22 h 54"/>
                <a:gd name="T6" fmla="*/ 34 w 45"/>
                <a:gd name="T7" fmla="*/ 21 h 54"/>
                <a:gd name="T8" fmla="*/ 35 w 45"/>
                <a:gd name="T9" fmla="*/ 20 h 54"/>
                <a:gd name="T10" fmla="*/ 30 w 45"/>
                <a:gd name="T11" fmla="*/ 19 h 54"/>
                <a:gd name="T12" fmla="*/ 31 w 45"/>
                <a:gd name="T13" fmla="*/ 19 h 54"/>
                <a:gd name="T14" fmla="*/ 33 w 45"/>
                <a:gd name="T15" fmla="*/ 20 h 54"/>
                <a:gd name="T16" fmla="*/ 33 w 45"/>
                <a:gd name="T17" fmla="*/ 18 h 54"/>
                <a:gd name="T18" fmla="*/ 28 w 45"/>
                <a:gd name="T19" fmla="*/ 19 h 54"/>
                <a:gd name="T20" fmla="*/ 29 w 45"/>
                <a:gd name="T21" fmla="*/ 18 h 54"/>
                <a:gd name="T22" fmla="*/ 35 w 45"/>
                <a:gd name="T23" fmla="*/ 18 h 54"/>
                <a:gd name="T24" fmla="*/ 36 w 45"/>
                <a:gd name="T25" fmla="*/ 19 h 54"/>
                <a:gd name="T26" fmla="*/ 40 w 45"/>
                <a:gd name="T27" fmla="*/ 17 h 54"/>
                <a:gd name="T28" fmla="*/ 34 w 45"/>
                <a:gd name="T29" fmla="*/ 17 h 54"/>
                <a:gd name="T30" fmla="*/ 34 w 45"/>
                <a:gd name="T31" fmla="*/ 18 h 54"/>
                <a:gd name="T32" fmla="*/ 2 w 45"/>
                <a:gd name="T33" fmla="*/ 41 h 54"/>
                <a:gd name="T34" fmla="*/ 14 w 45"/>
                <a:gd name="T35" fmla="*/ 20 h 54"/>
                <a:gd name="T36" fmla="*/ 32 w 45"/>
                <a:gd name="T37" fmla="*/ 25 h 54"/>
                <a:gd name="T38" fmla="*/ 31 w 45"/>
                <a:gd name="T39" fmla="*/ 49 h 54"/>
                <a:gd name="T40" fmla="*/ 29 w 45"/>
                <a:gd name="T41" fmla="*/ 51 h 54"/>
                <a:gd name="T42" fmla="*/ 16 w 45"/>
                <a:gd name="T43" fmla="*/ 48 h 54"/>
                <a:gd name="T44" fmla="*/ 3 w 45"/>
                <a:gd name="T45" fmla="*/ 43 h 54"/>
                <a:gd name="T46" fmla="*/ 25 w 45"/>
                <a:gd name="T47" fmla="*/ 17 h 54"/>
                <a:gd name="T48" fmla="*/ 23 w 45"/>
                <a:gd name="T49" fmla="*/ 17 h 54"/>
                <a:gd name="T50" fmla="*/ 21 w 45"/>
                <a:gd name="T51" fmla="*/ 16 h 54"/>
                <a:gd name="T52" fmla="*/ 32 w 45"/>
                <a:gd name="T53" fmla="*/ 17 h 54"/>
                <a:gd name="T54" fmla="*/ 33 w 45"/>
                <a:gd name="T55" fmla="*/ 16 h 54"/>
                <a:gd name="T56" fmla="*/ 19 w 45"/>
                <a:gd name="T57" fmla="*/ 15 h 54"/>
                <a:gd name="T58" fmla="*/ 20 w 45"/>
                <a:gd name="T59" fmla="*/ 15 h 54"/>
                <a:gd name="T60" fmla="*/ 29 w 45"/>
                <a:gd name="T61" fmla="*/ 14 h 54"/>
                <a:gd name="T62" fmla="*/ 24 w 45"/>
                <a:gd name="T63" fmla="*/ 15 h 54"/>
                <a:gd name="T64" fmla="*/ 23 w 45"/>
                <a:gd name="T65" fmla="*/ 15 h 54"/>
                <a:gd name="T66" fmla="*/ 23 w 45"/>
                <a:gd name="T67" fmla="*/ 15 h 54"/>
                <a:gd name="T68" fmla="*/ 20 w 45"/>
                <a:gd name="T69" fmla="*/ 12 h 54"/>
                <a:gd name="T70" fmla="*/ 21 w 45"/>
                <a:gd name="T71" fmla="*/ 12 h 54"/>
                <a:gd name="T72" fmla="*/ 25 w 45"/>
                <a:gd name="T73" fmla="*/ 10 h 54"/>
                <a:gd name="T74" fmla="*/ 25 w 45"/>
                <a:gd name="T75" fmla="*/ 2 h 54"/>
                <a:gd name="T76" fmla="*/ 32 w 45"/>
                <a:gd name="T77" fmla="*/ 4 h 54"/>
                <a:gd name="T78" fmla="*/ 29 w 45"/>
                <a:gd name="T79" fmla="*/ 11 h 54"/>
                <a:gd name="T80" fmla="*/ 32 w 45"/>
                <a:gd name="T81" fmla="*/ 8 h 54"/>
                <a:gd name="T82" fmla="*/ 35 w 45"/>
                <a:gd name="T83" fmla="*/ 7 h 54"/>
                <a:gd name="T84" fmla="*/ 21 w 45"/>
                <a:gd name="T85" fmla="*/ 11 h 54"/>
                <a:gd name="T86" fmla="*/ 22 w 45"/>
                <a:gd name="T87" fmla="*/ 3 h 54"/>
                <a:gd name="T88" fmla="*/ 25 w 45"/>
                <a:gd name="T89" fmla="*/ 0 h 54"/>
                <a:gd name="T90" fmla="*/ 23 w 45"/>
                <a:gd name="T91" fmla="*/ 2 h 54"/>
                <a:gd name="T92" fmla="*/ 17 w 45"/>
                <a:gd name="T93" fmla="*/ 3 h 54"/>
                <a:gd name="T94" fmla="*/ 18 w 45"/>
                <a:gd name="T95" fmla="*/ 12 h 54"/>
                <a:gd name="T96" fmla="*/ 13 w 45"/>
                <a:gd name="T97" fmla="*/ 18 h 54"/>
                <a:gd name="T98" fmla="*/ 1 w 45"/>
                <a:gd name="T99" fmla="*/ 41 h 54"/>
                <a:gd name="T100" fmla="*/ 3 w 45"/>
                <a:gd name="T101" fmla="*/ 45 h 54"/>
                <a:gd name="T102" fmla="*/ 15 w 45"/>
                <a:gd name="T103" fmla="*/ 49 h 54"/>
                <a:gd name="T104" fmla="*/ 28 w 45"/>
                <a:gd name="T105" fmla="*/ 52 h 54"/>
                <a:gd name="T106" fmla="*/ 33 w 45"/>
                <a:gd name="T107" fmla="*/ 50 h 54"/>
                <a:gd name="T108" fmla="*/ 34 w 45"/>
                <a:gd name="T109" fmla="*/ 24 h 54"/>
                <a:gd name="T110" fmla="*/ 44 w 45"/>
                <a:gd name="T111" fmla="*/ 27 h 54"/>
                <a:gd name="T112" fmla="*/ 37 w 45"/>
                <a:gd name="T113" fmla="*/ 20 h 54"/>
                <a:gd name="T114" fmla="*/ 41 w 45"/>
                <a:gd name="T115" fmla="*/ 19 h 54"/>
                <a:gd name="T116" fmla="*/ 41 w 45"/>
                <a:gd name="T117" fmla="*/ 16 h 54"/>
                <a:gd name="T118" fmla="*/ 40 w 45"/>
                <a:gd name="T119" fmla="*/ 10 h 54"/>
                <a:gd name="T120" fmla="*/ 37 w 45"/>
                <a:gd name="T121" fmla="*/ 5 h 54"/>
                <a:gd name="T122" fmla="*/ 33 w 45"/>
                <a:gd name="T123" fmla="*/ 5 h 54"/>
                <a:gd name="T124" fmla="*/ 26 w 45"/>
                <a:gd name="T1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54">
                  <a:moveTo>
                    <a:pt x="43" y="26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5"/>
                  </a:cubicBezTo>
                  <a:cubicBezTo>
                    <a:pt x="43" y="25"/>
                    <a:pt x="43" y="25"/>
                    <a:pt x="43" y="26"/>
                  </a:cubicBezTo>
                  <a:moveTo>
                    <a:pt x="39" y="24"/>
                  </a:moveTo>
                  <a:cubicBezTo>
                    <a:pt x="39" y="24"/>
                    <a:pt x="38" y="24"/>
                    <a:pt x="38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1" y="23"/>
                  </a:cubicBezTo>
                  <a:cubicBezTo>
                    <a:pt x="39" y="24"/>
                    <a:pt x="39" y="24"/>
                    <a:pt x="39" y="24"/>
                  </a:cubicBezTo>
                  <a:moveTo>
                    <a:pt x="36" y="23"/>
                  </a:moveTo>
                  <a:cubicBezTo>
                    <a:pt x="36" y="23"/>
                    <a:pt x="36" y="22"/>
                    <a:pt x="35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2"/>
                    <a:pt x="38" y="22"/>
                  </a:cubicBezTo>
                  <a:cubicBezTo>
                    <a:pt x="36" y="23"/>
                    <a:pt x="36" y="23"/>
                    <a:pt x="36" y="23"/>
                  </a:cubicBezTo>
                  <a:moveTo>
                    <a:pt x="3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4" y="20"/>
                    <a:pt x="34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4" y="21"/>
                    <a:pt x="34" y="21"/>
                    <a:pt x="34" y="21"/>
                  </a:cubicBezTo>
                  <a:moveTo>
                    <a:pt x="30" y="19"/>
                  </a:move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moveTo>
                    <a:pt x="33" y="20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19"/>
                    <a:pt x="33" y="20"/>
                  </a:cubicBezTo>
                  <a:moveTo>
                    <a:pt x="28" y="19"/>
                  </a:moveTo>
                  <a:cubicBezTo>
                    <a:pt x="28" y="19"/>
                    <a:pt x="28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moveTo>
                    <a:pt x="35" y="19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7"/>
                  </a:cubicBezTo>
                  <a:cubicBezTo>
                    <a:pt x="36" y="17"/>
                    <a:pt x="36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5" y="19"/>
                  </a:cubicBezTo>
                  <a:moveTo>
                    <a:pt x="38" y="18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40" y="17"/>
                    <a:pt x="40" y="17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9" y="18"/>
                    <a:pt x="39" y="18"/>
                    <a:pt x="38" y="18"/>
                  </a:cubicBezTo>
                  <a:moveTo>
                    <a:pt x="34" y="18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8"/>
                    <a:pt x="34" y="18"/>
                    <a:pt x="34" y="18"/>
                  </a:cubicBezTo>
                  <a:moveTo>
                    <a:pt x="2" y="43"/>
                  </a:moveTo>
                  <a:cubicBezTo>
                    <a:pt x="2" y="43"/>
                    <a:pt x="1" y="43"/>
                    <a:pt x="1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ubicBezTo>
                    <a:pt x="2" y="40"/>
                    <a:pt x="2" y="39"/>
                    <a:pt x="2" y="39"/>
                  </a:cubicBezTo>
                  <a:cubicBezTo>
                    <a:pt x="2" y="36"/>
                    <a:pt x="2" y="34"/>
                    <a:pt x="3" y="31"/>
                  </a:cubicBezTo>
                  <a:cubicBezTo>
                    <a:pt x="5" y="27"/>
                    <a:pt x="7" y="23"/>
                    <a:pt x="10" y="21"/>
                  </a:cubicBezTo>
                  <a:cubicBezTo>
                    <a:pt x="11" y="21"/>
                    <a:pt x="12" y="20"/>
                    <a:pt x="14" y="20"/>
                  </a:cubicBezTo>
                  <a:cubicBezTo>
                    <a:pt x="15" y="19"/>
                    <a:pt x="17" y="19"/>
                    <a:pt x="19" y="17"/>
                  </a:cubicBezTo>
                  <a:cubicBezTo>
                    <a:pt x="19" y="17"/>
                    <a:pt x="20" y="17"/>
                    <a:pt x="20" y="18"/>
                  </a:cubicBezTo>
                  <a:cubicBezTo>
                    <a:pt x="24" y="19"/>
                    <a:pt x="27" y="20"/>
                    <a:pt x="30" y="20"/>
                  </a:cubicBezTo>
                  <a:cubicBezTo>
                    <a:pt x="30" y="21"/>
                    <a:pt x="31" y="23"/>
                    <a:pt x="32" y="25"/>
                  </a:cubicBezTo>
                  <a:cubicBezTo>
                    <a:pt x="34" y="28"/>
                    <a:pt x="36" y="31"/>
                    <a:pt x="37" y="34"/>
                  </a:cubicBezTo>
                  <a:cubicBezTo>
                    <a:pt x="38" y="37"/>
                    <a:pt x="37" y="42"/>
                    <a:pt x="35" y="45"/>
                  </a:cubicBezTo>
                  <a:cubicBezTo>
                    <a:pt x="34" y="45"/>
                    <a:pt x="34" y="46"/>
                    <a:pt x="33" y="46"/>
                  </a:cubicBezTo>
                  <a:cubicBezTo>
                    <a:pt x="33" y="47"/>
                    <a:pt x="32" y="48"/>
                    <a:pt x="31" y="49"/>
                  </a:cubicBezTo>
                  <a:cubicBezTo>
                    <a:pt x="31" y="50"/>
                    <a:pt x="31" y="50"/>
                    <a:pt x="31" y="51"/>
                  </a:cubicBezTo>
                  <a:cubicBezTo>
                    <a:pt x="31" y="52"/>
                    <a:pt x="31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3"/>
                    <a:pt x="30" y="52"/>
                    <a:pt x="29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7" y="51"/>
                    <a:pt x="26" y="50"/>
                    <a:pt x="25" y="50"/>
                  </a:cubicBezTo>
                  <a:cubicBezTo>
                    <a:pt x="24" y="50"/>
                    <a:pt x="23" y="50"/>
                    <a:pt x="22" y="50"/>
                  </a:cubicBezTo>
                  <a:cubicBezTo>
                    <a:pt x="20" y="49"/>
                    <a:pt x="18" y="48"/>
                    <a:pt x="16" y="48"/>
                  </a:cubicBezTo>
                  <a:cubicBezTo>
                    <a:pt x="14" y="47"/>
                    <a:pt x="11" y="46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4"/>
                    <a:pt x="6" y="43"/>
                    <a:pt x="4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moveTo>
                    <a:pt x="26" y="18"/>
                  </a:moveTo>
                  <a:cubicBezTo>
                    <a:pt x="25" y="18"/>
                    <a:pt x="25" y="18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moveTo>
                    <a:pt x="23" y="17"/>
                  </a:moveTo>
                  <a:cubicBezTo>
                    <a:pt x="22" y="17"/>
                    <a:pt x="22" y="17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moveTo>
                    <a:pt x="32" y="17"/>
                  </a:moveTo>
                  <a:cubicBezTo>
                    <a:pt x="32" y="17"/>
                    <a:pt x="31" y="17"/>
                    <a:pt x="31" y="1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7"/>
                    <a:pt x="32" y="17"/>
                    <a:pt x="32" y="17"/>
                  </a:cubicBezTo>
                  <a:moveTo>
                    <a:pt x="19" y="16"/>
                  </a:move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moveTo>
                    <a:pt x="29" y="16"/>
                  </a:moveTo>
                  <a:cubicBezTo>
                    <a:pt x="29" y="16"/>
                    <a:pt x="28" y="16"/>
                    <a:pt x="28" y="16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1" y="15"/>
                  </a:cubicBezTo>
                  <a:cubicBezTo>
                    <a:pt x="29" y="16"/>
                    <a:pt x="29" y="16"/>
                    <a:pt x="29" y="16"/>
                  </a:cubicBezTo>
                  <a:moveTo>
                    <a:pt x="26" y="16"/>
                  </a:moveTo>
                  <a:cubicBezTo>
                    <a:pt x="26" y="16"/>
                    <a:pt x="25" y="15"/>
                    <a:pt x="24" y="15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4"/>
                    <a:pt x="28" y="14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23" y="15"/>
                  </a:moveTo>
                  <a:cubicBezTo>
                    <a:pt x="22" y="15"/>
                    <a:pt x="22" y="15"/>
                    <a:pt x="21" y="14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3" y="13"/>
                    <a:pt x="24" y="13"/>
                    <a:pt x="25" y="1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moveTo>
                    <a:pt x="20" y="14"/>
                  </a:moveTo>
                  <a:cubicBezTo>
                    <a:pt x="19" y="14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moveTo>
                    <a:pt x="24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5" y="9"/>
                    <a:pt x="25" y="8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5" y="4"/>
                    <a:pt x="25" y="3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7" y="2"/>
                    <a:pt x="28" y="3"/>
                    <a:pt x="29" y="3"/>
                  </a:cubicBezTo>
                  <a:cubicBezTo>
                    <a:pt x="30" y="3"/>
                    <a:pt x="31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5"/>
                    <a:pt x="31" y="5"/>
                    <a:pt x="30" y="6"/>
                  </a:cubicBezTo>
                  <a:cubicBezTo>
                    <a:pt x="29" y="7"/>
                    <a:pt x="28" y="9"/>
                    <a:pt x="29" y="1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1" y="9"/>
                    <a:pt x="31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3" y="7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5" y="6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8" y="8"/>
                    <a:pt x="38" y="9"/>
                  </a:cubicBezTo>
                  <a:cubicBezTo>
                    <a:pt x="36" y="10"/>
                    <a:pt x="33" y="12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4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8"/>
                    <a:pt x="21" y="5"/>
                    <a:pt x="19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4"/>
                    <a:pt x="22" y="5"/>
                  </a:cubicBezTo>
                  <a:cubicBezTo>
                    <a:pt x="23" y="6"/>
                    <a:pt x="23" y="7"/>
                    <a:pt x="23" y="8"/>
                  </a:cubicBezTo>
                  <a:cubicBezTo>
                    <a:pt x="23" y="9"/>
                    <a:pt x="24" y="10"/>
                    <a:pt x="24" y="10"/>
                  </a:cubicBezTo>
                  <a:moveTo>
                    <a:pt x="25" y="0"/>
                  </a:moveTo>
                  <a:cubicBezTo>
                    <a:pt x="25" y="0"/>
                    <a:pt x="24" y="0"/>
                    <a:pt x="24" y="1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0" y="1"/>
                    <a:pt x="19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0" y="6"/>
                    <a:pt x="20" y="8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6"/>
                    <a:pt x="18" y="16"/>
                  </a:cubicBezTo>
                  <a:cubicBezTo>
                    <a:pt x="16" y="17"/>
                    <a:pt x="15" y="18"/>
                    <a:pt x="13" y="18"/>
                  </a:cubicBezTo>
                  <a:cubicBezTo>
                    <a:pt x="12" y="19"/>
                    <a:pt x="11" y="19"/>
                    <a:pt x="9" y="20"/>
                  </a:cubicBezTo>
                  <a:cubicBezTo>
                    <a:pt x="6" y="22"/>
                    <a:pt x="3" y="26"/>
                    <a:pt x="2" y="30"/>
                  </a:cubicBezTo>
                  <a:cubicBezTo>
                    <a:pt x="1" y="33"/>
                    <a:pt x="1" y="36"/>
                    <a:pt x="1" y="39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0" y="45"/>
                    <a:pt x="1" y="45"/>
                    <a:pt x="2" y="45"/>
                  </a:cubicBezTo>
                  <a:cubicBezTo>
                    <a:pt x="2" y="45"/>
                    <a:pt x="3" y="45"/>
                    <a:pt x="3" y="45"/>
                  </a:cubicBezTo>
                  <a:cubicBezTo>
                    <a:pt x="3" y="45"/>
                    <a:pt x="3" y="45"/>
                    <a:pt x="4" y="45"/>
                  </a:cubicBezTo>
                  <a:cubicBezTo>
                    <a:pt x="5" y="45"/>
                    <a:pt x="7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7" y="50"/>
                    <a:pt x="20" y="50"/>
                    <a:pt x="22" y="51"/>
                  </a:cubicBezTo>
                  <a:cubicBezTo>
                    <a:pt x="23" y="51"/>
                    <a:pt x="24" y="52"/>
                    <a:pt x="25" y="52"/>
                  </a:cubicBezTo>
                  <a:cubicBezTo>
                    <a:pt x="25" y="52"/>
                    <a:pt x="26" y="52"/>
                    <a:pt x="27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3"/>
                    <a:pt x="29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2" y="54"/>
                    <a:pt x="32" y="52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9"/>
                    <a:pt x="34" y="48"/>
                    <a:pt x="34" y="47"/>
                  </a:cubicBezTo>
                  <a:cubicBezTo>
                    <a:pt x="35" y="47"/>
                    <a:pt x="35" y="46"/>
                    <a:pt x="36" y="46"/>
                  </a:cubicBezTo>
                  <a:cubicBezTo>
                    <a:pt x="38" y="42"/>
                    <a:pt x="39" y="38"/>
                    <a:pt x="38" y="33"/>
                  </a:cubicBezTo>
                  <a:cubicBezTo>
                    <a:pt x="37" y="30"/>
                    <a:pt x="35" y="27"/>
                    <a:pt x="34" y="24"/>
                  </a:cubicBezTo>
                  <a:cubicBezTo>
                    <a:pt x="33" y="23"/>
                    <a:pt x="32" y="21"/>
                    <a:pt x="31" y="20"/>
                  </a:cubicBezTo>
                  <a:cubicBezTo>
                    <a:pt x="34" y="23"/>
                    <a:pt x="39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6"/>
                    <a:pt x="44" y="25"/>
                    <a:pt x="45" y="2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2" y="23"/>
                    <a:pt x="39" y="21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0"/>
                    <a:pt x="39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8"/>
                    <a:pt x="41" y="17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6"/>
                    <a:pt x="38" y="16"/>
                    <a:pt x="36" y="16"/>
                  </a:cubicBezTo>
                  <a:cubicBezTo>
                    <a:pt x="36" y="16"/>
                    <a:pt x="35" y="16"/>
                    <a:pt x="34" y="16"/>
                  </a:cubicBezTo>
                  <a:cubicBezTo>
                    <a:pt x="34" y="15"/>
                    <a:pt x="34" y="15"/>
                    <a:pt x="33" y="15"/>
                  </a:cubicBezTo>
                  <a:cubicBezTo>
                    <a:pt x="34" y="13"/>
                    <a:pt x="37" y="11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8"/>
                    <a:pt x="38" y="7"/>
                    <a:pt x="37" y="6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4" y="5"/>
                    <a:pt x="34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3"/>
                    <a:pt x="33" y="3"/>
                    <a:pt x="32" y="3"/>
                  </a:cubicBezTo>
                  <a:cubicBezTo>
                    <a:pt x="31" y="2"/>
                    <a:pt x="30" y="2"/>
                    <a:pt x="29" y="2"/>
                  </a:cubicBezTo>
                  <a:cubicBezTo>
                    <a:pt x="28" y="1"/>
                    <a:pt x="27" y="1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4084" y="2477"/>
              <a:ext cx="9" cy="14"/>
            </a:xfrm>
            <a:custGeom>
              <a:avLst/>
              <a:gdLst>
                <a:gd name="T0" fmla="*/ 1 w 4"/>
                <a:gd name="T1" fmla="*/ 5 h 6"/>
                <a:gd name="T2" fmla="*/ 1 w 4"/>
                <a:gd name="T3" fmla="*/ 5 h 6"/>
                <a:gd name="T4" fmla="*/ 2 w 4"/>
                <a:gd name="T5" fmla="*/ 2 h 6"/>
                <a:gd name="T6" fmla="*/ 2 w 4"/>
                <a:gd name="T7" fmla="*/ 3 h 6"/>
                <a:gd name="T8" fmla="*/ 2 w 4"/>
                <a:gd name="T9" fmla="*/ 4 h 6"/>
                <a:gd name="T10" fmla="*/ 1 w 4"/>
                <a:gd name="T11" fmla="*/ 5 h 6"/>
                <a:gd name="T12" fmla="*/ 1 w 4"/>
                <a:gd name="T13" fmla="*/ 0 h 6"/>
                <a:gd name="T14" fmla="*/ 1 w 4"/>
                <a:gd name="T15" fmla="*/ 0 h 6"/>
                <a:gd name="T16" fmla="*/ 0 w 4"/>
                <a:gd name="T17" fmla="*/ 5 h 6"/>
                <a:gd name="T18" fmla="*/ 0 w 4"/>
                <a:gd name="T19" fmla="*/ 6 h 6"/>
                <a:gd name="T20" fmla="*/ 0 w 4"/>
                <a:gd name="T21" fmla="*/ 6 h 6"/>
                <a:gd name="T22" fmla="*/ 1 w 4"/>
                <a:gd name="T23" fmla="*/ 6 h 6"/>
                <a:gd name="T24" fmla="*/ 1 w 4"/>
                <a:gd name="T25" fmla="*/ 6 h 6"/>
                <a:gd name="T26" fmla="*/ 3 w 4"/>
                <a:gd name="T27" fmla="*/ 5 h 6"/>
                <a:gd name="T28" fmla="*/ 3 w 4"/>
                <a:gd name="T29" fmla="*/ 2 h 6"/>
                <a:gd name="T30" fmla="*/ 2 w 4"/>
                <a:gd name="T31" fmla="*/ 0 h 6"/>
                <a:gd name="T32" fmla="*/ 1 w 4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1" y="5"/>
                    <a:pt x="1" y="5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6"/>
                    <a:pt x="3" y="5"/>
                  </a:cubicBezTo>
                  <a:cubicBezTo>
                    <a:pt x="4" y="4"/>
                    <a:pt x="4" y="3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4062" y="2448"/>
              <a:ext cx="46" cy="50"/>
            </a:xfrm>
            <a:custGeom>
              <a:avLst/>
              <a:gdLst>
                <a:gd name="T0" fmla="*/ 12 w 19"/>
                <a:gd name="T1" fmla="*/ 3 h 21"/>
                <a:gd name="T2" fmla="*/ 14 w 19"/>
                <a:gd name="T3" fmla="*/ 1 h 21"/>
                <a:gd name="T4" fmla="*/ 13 w 19"/>
                <a:gd name="T5" fmla="*/ 3 h 21"/>
                <a:gd name="T6" fmla="*/ 13 w 19"/>
                <a:gd name="T7" fmla="*/ 3 h 21"/>
                <a:gd name="T8" fmla="*/ 17 w 19"/>
                <a:gd name="T9" fmla="*/ 7 h 21"/>
                <a:gd name="T10" fmla="*/ 13 w 19"/>
                <a:gd name="T11" fmla="*/ 5 h 21"/>
                <a:gd name="T12" fmla="*/ 12 w 19"/>
                <a:gd name="T13" fmla="*/ 5 h 21"/>
                <a:gd name="T14" fmla="*/ 11 w 19"/>
                <a:gd name="T15" fmla="*/ 11 h 21"/>
                <a:gd name="T16" fmla="*/ 14 w 19"/>
                <a:gd name="T17" fmla="*/ 14 h 21"/>
                <a:gd name="T18" fmla="*/ 13 w 19"/>
                <a:gd name="T19" fmla="*/ 18 h 21"/>
                <a:gd name="T20" fmla="*/ 9 w 19"/>
                <a:gd name="T21" fmla="*/ 19 h 21"/>
                <a:gd name="T22" fmla="*/ 8 w 19"/>
                <a:gd name="T23" fmla="*/ 19 h 21"/>
                <a:gd name="T24" fmla="*/ 7 w 19"/>
                <a:gd name="T25" fmla="*/ 20 h 21"/>
                <a:gd name="T26" fmla="*/ 7 w 19"/>
                <a:gd name="T27" fmla="*/ 19 h 21"/>
                <a:gd name="T28" fmla="*/ 6 w 19"/>
                <a:gd name="T29" fmla="*/ 18 h 21"/>
                <a:gd name="T30" fmla="*/ 3 w 19"/>
                <a:gd name="T31" fmla="*/ 14 h 21"/>
                <a:gd name="T32" fmla="*/ 7 w 19"/>
                <a:gd name="T33" fmla="*/ 17 h 21"/>
                <a:gd name="T34" fmla="*/ 9 w 19"/>
                <a:gd name="T35" fmla="*/ 11 h 21"/>
                <a:gd name="T36" fmla="*/ 6 w 19"/>
                <a:gd name="T37" fmla="*/ 6 h 21"/>
                <a:gd name="T38" fmla="*/ 10 w 19"/>
                <a:gd name="T39" fmla="*/ 3 h 21"/>
                <a:gd name="T40" fmla="*/ 12 w 19"/>
                <a:gd name="T41" fmla="*/ 0 h 21"/>
                <a:gd name="T42" fmla="*/ 11 w 19"/>
                <a:gd name="T43" fmla="*/ 2 h 21"/>
                <a:gd name="T44" fmla="*/ 8 w 19"/>
                <a:gd name="T45" fmla="*/ 2 h 21"/>
                <a:gd name="T46" fmla="*/ 8 w 19"/>
                <a:gd name="T47" fmla="*/ 11 h 21"/>
                <a:gd name="T48" fmla="*/ 4 w 19"/>
                <a:gd name="T49" fmla="*/ 13 h 21"/>
                <a:gd name="T50" fmla="*/ 3 w 19"/>
                <a:gd name="T51" fmla="*/ 13 h 21"/>
                <a:gd name="T52" fmla="*/ 0 w 19"/>
                <a:gd name="T53" fmla="*/ 15 h 21"/>
                <a:gd name="T54" fmla="*/ 6 w 19"/>
                <a:gd name="T55" fmla="*/ 19 h 21"/>
                <a:gd name="T56" fmla="*/ 6 w 19"/>
                <a:gd name="T57" fmla="*/ 20 h 21"/>
                <a:gd name="T58" fmla="*/ 8 w 19"/>
                <a:gd name="T59" fmla="*/ 21 h 21"/>
                <a:gd name="T60" fmla="*/ 9 w 19"/>
                <a:gd name="T61" fmla="*/ 21 h 21"/>
                <a:gd name="T62" fmla="*/ 9 w 19"/>
                <a:gd name="T63" fmla="*/ 20 h 21"/>
                <a:gd name="T64" fmla="*/ 13 w 19"/>
                <a:gd name="T65" fmla="*/ 19 h 21"/>
                <a:gd name="T66" fmla="*/ 15 w 19"/>
                <a:gd name="T67" fmla="*/ 13 h 21"/>
                <a:gd name="T68" fmla="*/ 13 w 19"/>
                <a:gd name="T69" fmla="*/ 6 h 21"/>
                <a:gd name="T70" fmla="*/ 15 w 19"/>
                <a:gd name="T71" fmla="*/ 9 h 21"/>
                <a:gd name="T72" fmla="*/ 16 w 19"/>
                <a:gd name="T73" fmla="*/ 9 h 21"/>
                <a:gd name="T74" fmla="*/ 18 w 19"/>
                <a:gd name="T75" fmla="*/ 6 h 21"/>
                <a:gd name="T76" fmla="*/ 15 w 19"/>
                <a:gd name="T77" fmla="*/ 2 h 21"/>
                <a:gd name="T78" fmla="*/ 15 w 19"/>
                <a:gd name="T79" fmla="*/ 0 h 21"/>
                <a:gd name="T80" fmla="*/ 12 w 19"/>
                <a:gd name="T8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21">
                  <a:moveTo>
                    <a:pt x="11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6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6" y="7"/>
                    <a:pt x="16" y="8"/>
                  </a:cubicBezTo>
                  <a:cubicBezTo>
                    <a:pt x="15" y="7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7"/>
                    <a:pt x="11" y="8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2"/>
                    <a:pt x="13" y="13"/>
                    <a:pt x="14" y="14"/>
                  </a:cubicBezTo>
                  <a:cubicBezTo>
                    <a:pt x="14" y="14"/>
                    <a:pt x="14" y="15"/>
                    <a:pt x="14" y="16"/>
                  </a:cubicBezTo>
                  <a:cubicBezTo>
                    <a:pt x="14" y="17"/>
                    <a:pt x="14" y="18"/>
                    <a:pt x="13" y="18"/>
                  </a:cubicBezTo>
                  <a:cubicBezTo>
                    <a:pt x="12" y="19"/>
                    <a:pt x="11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4" y="16"/>
                    <a:pt x="2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4" y="15"/>
                    <a:pt x="6" y="16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5"/>
                    <a:pt x="9" y="13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9"/>
                    <a:pt x="6" y="7"/>
                    <a:pt x="6" y="6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3"/>
                    <a:pt x="5" y="4"/>
                    <a:pt x="5" y="6"/>
                  </a:cubicBezTo>
                  <a:cubicBezTo>
                    <a:pt x="5" y="8"/>
                    <a:pt x="6" y="9"/>
                    <a:pt x="8" y="11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6" y="15"/>
                    <a:pt x="5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4"/>
                    <a:pt x="1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7"/>
                    <a:pt x="5" y="18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20"/>
                    <a:pt x="13" y="20"/>
                    <a:pt x="13" y="19"/>
                  </a:cubicBezTo>
                  <a:cubicBezTo>
                    <a:pt x="15" y="19"/>
                    <a:pt x="16" y="17"/>
                    <a:pt x="16" y="16"/>
                  </a:cubicBezTo>
                  <a:cubicBezTo>
                    <a:pt x="16" y="15"/>
                    <a:pt x="15" y="14"/>
                    <a:pt x="15" y="13"/>
                  </a:cubicBezTo>
                  <a:cubicBezTo>
                    <a:pt x="14" y="12"/>
                    <a:pt x="13" y="11"/>
                    <a:pt x="12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4" y="7"/>
                    <a:pt x="14" y="8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7"/>
                    <a:pt x="19" y="7"/>
                    <a:pt x="18" y="6"/>
                  </a:cubicBezTo>
                  <a:cubicBezTo>
                    <a:pt x="18" y="5"/>
                    <a:pt x="16" y="3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4079" y="2458"/>
              <a:ext cx="10" cy="11"/>
            </a:xfrm>
            <a:custGeom>
              <a:avLst/>
              <a:gdLst>
                <a:gd name="T0" fmla="*/ 2 w 4"/>
                <a:gd name="T1" fmla="*/ 3 h 5"/>
                <a:gd name="T2" fmla="*/ 2 w 4"/>
                <a:gd name="T3" fmla="*/ 2 h 5"/>
                <a:gd name="T4" fmla="*/ 3 w 4"/>
                <a:gd name="T5" fmla="*/ 1 h 5"/>
                <a:gd name="T6" fmla="*/ 2 w 4"/>
                <a:gd name="T7" fmla="*/ 3 h 5"/>
                <a:gd name="T8" fmla="*/ 4 w 4"/>
                <a:gd name="T9" fmla="*/ 0 h 5"/>
                <a:gd name="T10" fmla="*/ 1 w 4"/>
                <a:gd name="T11" fmla="*/ 1 h 5"/>
                <a:gd name="T12" fmla="*/ 2 w 4"/>
                <a:gd name="T13" fmla="*/ 4 h 5"/>
                <a:gd name="T14" fmla="*/ 2 w 4"/>
                <a:gd name="T15" fmla="*/ 5 h 5"/>
                <a:gd name="T16" fmla="*/ 2 w 4"/>
                <a:gd name="T17" fmla="*/ 5 h 5"/>
                <a:gd name="T18" fmla="*/ 2 w 4"/>
                <a:gd name="T19" fmla="*/ 5 h 5"/>
                <a:gd name="T20" fmla="*/ 3 w 4"/>
                <a:gd name="T21" fmla="*/ 5 h 5"/>
                <a:gd name="T22" fmla="*/ 3 w 4"/>
                <a:gd name="T23" fmla="*/ 5 h 5"/>
                <a:gd name="T24" fmla="*/ 4 w 4"/>
                <a:gd name="T25" fmla="*/ 0 h 5"/>
                <a:gd name="T26" fmla="*/ 4 w 4"/>
                <a:gd name="T27" fmla="*/ 0 h 5"/>
                <a:gd name="T28" fmla="*/ 4 w 4"/>
                <a:gd name="T29" fmla="*/ 0 h 5"/>
                <a:gd name="T30" fmla="*/ 4 w 4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5">
                  <a:moveTo>
                    <a:pt x="2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2"/>
                    <a:pt x="2" y="2"/>
                    <a:pt x="2" y="3"/>
                  </a:cubicBezTo>
                  <a:moveTo>
                    <a:pt x="4" y="0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4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3534" y="2367"/>
              <a:ext cx="55" cy="52"/>
            </a:xfrm>
            <a:custGeom>
              <a:avLst/>
              <a:gdLst>
                <a:gd name="T0" fmla="*/ 14 w 23"/>
                <a:gd name="T1" fmla="*/ 21 h 22"/>
                <a:gd name="T2" fmla="*/ 12 w 23"/>
                <a:gd name="T3" fmla="*/ 21 h 22"/>
                <a:gd name="T4" fmla="*/ 13 w 23"/>
                <a:gd name="T5" fmla="*/ 21 h 22"/>
                <a:gd name="T6" fmla="*/ 11 w 23"/>
                <a:gd name="T7" fmla="*/ 21 h 22"/>
                <a:gd name="T8" fmla="*/ 11 w 23"/>
                <a:gd name="T9" fmla="*/ 21 h 22"/>
                <a:gd name="T10" fmla="*/ 10 w 23"/>
                <a:gd name="T11" fmla="*/ 21 h 22"/>
                <a:gd name="T12" fmla="*/ 9 w 23"/>
                <a:gd name="T13" fmla="*/ 21 h 22"/>
                <a:gd name="T14" fmla="*/ 10 w 23"/>
                <a:gd name="T15" fmla="*/ 20 h 22"/>
                <a:gd name="T16" fmla="*/ 8 w 23"/>
                <a:gd name="T17" fmla="*/ 21 h 22"/>
                <a:gd name="T18" fmla="*/ 9 w 23"/>
                <a:gd name="T19" fmla="*/ 21 h 22"/>
                <a:gd name="T20" fmla="*/ 8 w 23"/>
                <a:gd name="T21" fmla="*/ 19 h 22"/>
                <a:gd name="T22" fmla="*/ 7 w 23"/>
                <a:gd name="T23" fmla="*/ 20 h 22"/>
                <a:gd name="T24" fmla="*/ 8 w 23"/>
                <a:gd name="T25" fmla="*/ 19 h 22"/>
                <a:gd name="T26" fmla="*/ 4 w 23"/>
                <a:gd name="T27" fmla="*/ 18 h 22"/>
                <a:gd name="T28" fmla="*/ 5 w 23"/>
                <a:gd name="T29" fmla="*/ 19 h 22"/>
                <a:gd name="T30" fmla="*/ 4 w 23"/>
                <a:gd name="T31" fmla="*/ 16 h 22"/>
                <a:gd name="T32" fmla="*/ 4 w 23"/>
                <a:gd name="T33" fmla="*/ 17 h 22"/>
                <a:gd name="T34" fmla="*/ 3 w 23"/>
                <a:gd name="T35" fmla="*/ 15 h 22"/>
                <a:gd name="T36" fmla="*/ 4 w 23"/>
                <a:gd name="T37" fmla="*/ 15 h 22"/>
                <a:gd name="T38" fmla="*/ 2 w 23"/>
                <a:gd name="T39" fmla="*/ 15 h 22"/>
                <a:gd name="T40" fmla="*/ 3 w 23"/>
                <a:gd name="T41" fmla="*/ 13 h 22"/>
                <a:gd name="T42" fmla="*/ 2 w 23"/>
                <a:gd name="T43" fmla="*/ 13 h 22"/>
                <a:gd name="T44" fmla="*/ 3 w 23"/>
                <a:gd name="T45" fmla="*/ 10 h 22"/>
                <a:gd name="T46" fmla="*/ 2 w 23"/>
                <a:gd name="T47" fmla="*/ 10 h 22"/>
                <a:gd name="T48" fmla="*/ 3 w 23"/>
                <a:gd name="T49" fmla="*/ 9 h 22"/>
                <a:gd name="T50" fmla="*/ 2 w 23"/>
                <a:gd name="T51" fmla="*/ 9 h 22"/>
                <a:gd name="T52" fmla="*/ 3 w 23"/>
                <a:gd name="T53" fmla="*/ 8 h 22"/>
                <a:gd name="T54" fmla="*/ 2 w 23"/>
                <a:gd name="T55" fmla="*/ 7 h 22"/>
                <a:gd name="T56" fmla="*/ 3 w 23"/>
                <a:gd name="T57" fmla="*/ 6 h 22"/>
                <a:gd name="T58" fmla="*/ 3 w 23"/>
                <a:gd name="T59" fmla="*/ 6 h 22"/>
                <a:gd name="T60" fmla="*/ 4 w 23"/>
                <a:gd name="T61" fmla="*/ 5 h 22"/>
                <a:gd name="T62" fmla="*/ 14 w 23"/>
                <a:gd name="T63" fmla="*/ 20 h 22"/>
                <a:gd name="T64" fmla="*/ 9 w 23"/>
                <a:gd name="T65" fmla="*/ 1 h 22"/>
                <a:gd name="T66" fmla="*/ 21 w 23"/>
                <a:gd name="T67" fmla="*/ 16 h 22"/>
                <a:gd name="T68" fmla="*/ 12 w 23"/>
                <a:gd name="T69" fmla="*/ 0 h 22"/>
                <a:gd name="T70" fmla="*/ 6 w 23"/>
                <a:gd name="T71" fmla="*/ 2 h 22"/>
                <a:gd name="T72" fmla="*/ 3 w 23"/>
                <a:gd name="T73" fmla="*/ 4 h 22"/>
                <a:gd name="T74" fmla="*/ 1 w 23"/>
                <a:gd name="T75" fmla="*/ 15 h 22"/>
                <a:gd name="T76" fmla="*/ 10 w 23"/>
                <a:gd name="T77" fmla="*/ 22 h 22"/>
                <a:gd name="T78" fmla="*/ 13 w 23"/>
                <a:gd name="T79" fmla="*/ 22 h 22"/>
                <a:gd name="T80" fmla="*/ 13 w 23"/>
                <a:gd name="T81" fmla="*/ 22 h 22"/>
                <a:gd name="T82" fmla="*/ 18 w 23"/>
                <a:gd name="T83" fmla="*/ 20 h 22"/>
                <a:gd name="T84" fmla="*/ 22 w 23"/>
                <a:gd name="T8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22">
                  <a:moveTo>
                    <a:pt x="13" y="21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1"/>
                    <a:pt x="13" y="21"/>
                    <a:pt x="13" y="21"/>
                  </a:cubicBezTo>
                  <a:moveTo>
                    <a:pt x="12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moveTo>
                    <a:pt x="1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1"/>
                    <a:pt x="10" y="21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9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7" y="21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7" y="20"/>
                  </a:moveTo>
                  <a:cubicBezTo>
                    <a:pt x="6" y="20"/>
                    <a:pt x="6" y="20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5" y="19"/>
                  </a:moveTo>
                  <a:cubicBezTo>
                    <a:pt x="5" y="19"/>
                    <a:pt x="4" y="18"/>
                    <a:pt x="4" y="18"/>
                  </a:cubicBezTo>
                  <a:cubicBezTo>
                    <a:pt x="4" y="17"/>
                    <a:pt x="5" y="17"/>
                    <a:pt x="5" y="16"/>
                  </a:cubicBezTo>
                  <a:cubicBezTo>
                    <a:pt x="5" y="17"/>
                    <a:pt x="5" y="17"/>
                    <a:pt x="6" y="18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4" y="17"/>
                  </a:cubicBezTo>
                  <a:moveTo>
                    <a:pt x="3" y="16"/>
                  </a:moveTo>
                  <a:cubicBezTo>
                    <a:pt x="3" y="16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4"/>
                    <a:pt x="2" y="14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5"/>
                    <a:pt x="2" y="15"/>
                    <a:pt x="2" y="15"/>
                  </a:cubicBezTo>
                  <a:moveTo>
                    <a:pt x="2" y="13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moveTo>
                    <a:pt x="3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14" y="20"/>
                  </a:moveTo>
                  <a:cubicBezTo>
                    <a:pt x="10" y="20"/>
                    <a:pt x="6" y="18"/>
                    <a:pt x="5" y="14"/>
                  </a:cubicBezTo>
                  <a:cubicBezTo>
                    <a:pt x="3" y="11"/>
                    <a:pt x="4" y="7"/>
                    <a:pt x="5" y="5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0" y="1"/>
                    <a:pt x="11" y="1"/>
                    <a:pt x="12" y="1"/>
                  </a:cubicBezTo>
                  <a:cubicBezTo>
                    <a:pt x="16" y="1"/>
                    <a:pt x="19" y="4"/>
                    <a:pt x="21" y="8"/>
                  </a:cubicBezTo>
                  <a:cubicBezTo>
                    <a:pt x="22" y="11"/>
                    <a:pt x="22" y="14"/>
                    <a:pt x="21" y="16"/>
                  </a:cubicBezTo>
                  <a:cubicBezTo>
                    <a:pt x="20" y="18"/>
                    <a:pt x="18" y="19"/>
                    <a:pt x="16" y="20"/>
                  </a:cubicBezTo>
                  <a:cubicBezTo>
                    <a:pt x="15" y="20"/>
                    <a:pt x="14" y="20"/>
                    <a:pt x="14" y="20"/>
                  </a:cubicBezTo>
                  <a:moveTo>
                    <a:pt x="12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7"/>
                    <a:pt x="0" y="12"/>
                    <a:pt x="1" y="15"/>
                  </a:cubicBezTo>
                  <a:cubicBezTo>
                    <a:pt x="3" y="19"/>
                    <a:pt x="6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2" y="22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7" y="21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1" y="18"/>
                    <a:pt x="22" y="16"/>
                  </a:cubicBezTo>
                  <a:cubicBezTo>
                    <a:pt x="23" y="14"/>
                    <a:pt x="23" y="11"/>
                    <a:pt x="22" y="8"/>
                  </a:cubicBezTo>
                  <a:cubicBezTo>
                    <a:pt x="20" y="3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3544" y="2372"/>
              <a:ext cx="40" cy="40"/>
            </a:xfrm>
            <a:custGeom>
              <a:avLst/>
              <a:gdLst>
                <a:gd name="T0" fmla="*/ 16 w 17"/>
                <a:gd name="T1" fmla="*/ 10 h 17"/>
                <a:gd name="T2" fmla="*/ 16 w 17"/>
                <a:gd name="T3" fmla="*/ 11 h 17"/>
                <a:gd name="T4" fmla="*/ 16 w 17"/>
                <a:gd name="T5" fmla="*/ 9 h 17"/>
                <a:gd name="T6" fmla="*/ 16 w 17"/>
                <a:gd name="T7" fmla="*/ 10 h 17"/>
                <a:gd name="T8" fmla="*/ 16 w 17"/>
                <a:gd name="T9" fmla="*/ 8 h 17"/>
                <a:gd name="T10" fmla="*/ 16 w 17"/>
                <a:gd name="T11" fmla="*/ 7 h 17"/>
                <a:gd name="T12" fmla="*/ 16 w 17"/>
                <a:gd name="T13" fmla="*/ 8 h 17"/>
                <a:gd name="T14" fmla="*/ 15 w 17"/>
                <a:gd name="T15" fmla="*/ 7 h 17"/>
                <a:gd name="T16" fmla="*/ 15 w 17"/>
                <a:gd name="T17" fmla="*/ 6 h 17"/>
                <a:gd name="T18" fmla="*/ 15 w 17"/>
                <a:gd name="T19" fmla="*/ 7 h 17"/>
                <a:gd name="T20" fmla="*/ 14 w 17"/>
                <a:gd name="T21" fmla="*/ 5 h 17"/>
                <a:gd name="T22" fmla="*/ 15 w 17"/>
                <a:gd name="T23" fmla="*/ 5 h 17"/>
                <a:gd name="T24" fmla="*/ 14 w 17"/>
                <a:gd name="T25" fmla="*/ 4 h 17"/>
                <a:gd name="T26" fmla="*/ 13 w 17"/>
                <a:gd name="T27" fmla="*/ 3 h 17"/>
                <a:gd name="T28" fmla="*/ 14 w 17"/>
                <a:gd name="T29" fmla="*/ 4 h 17"/>
                <a:gd name="T30" fmla="*/ 12 w 17"/>
                <a:gd name="T31" fmla="*/ 2 h 17"/>
                <a:gd name="T32" fmla="*/ 13 w 17"/>
                <a:gd name="T33" fmla="*/ 3 h 17"/>
                <a:gd name="T34" fmla="*/ 10 w 17"/>
                <a:gd name="T35" fmla="*/ 16 h 17"/>
                <a:gd name="T36" fmla="*/ 2 w 17"/>
                <a:gd name="T37" fmla="*/ 4 h 17"/>
                <a:gd name="T38" fmla="*/ 4 w 17"/>
                <a:gd name="T39" fmla="*/ 2 h 17"/>
                <a:gd name="T40" fmla="*/ 7 w 17"/>
                <a:gd name="T41" fmla="*/ 2 h 17"/>
                <a:gd name="T42" fmla="*/ 12 w 17"/>
                <a:gd name="T43" fmla="*/ 4 h 17"/>
                <a:gd name="T44" fmla="*/ 12 w 17"/>
                <a:gd name="T45" fmla="*/ 4 h 17"/>
                <a:gd name="T46" fmla="*/ 13 w 17"/>
                <a:gd name="T47" fmla="*/ 15 h 17"/>
                <a:gd name="T48" fmla="*/ 11 w 17"/>
                <a:gd name="T49" fmla="*/ 16 h 17"/>
                <a:gd name="T50" fmla="*/ 11 w 17"/>
                <a:gd name="T51" fmla="*/ 2 h 17"/>
                <a:gd name="T52" fmla="*/ 11 w 17"/>
                <a:gd name="T53" fmla="*/ 2 h 17"/>
                <a:gd name="T54" fmla="*/ 11 w 17"/>
                <a:gd name="T55" fmla="*/ 2 h 17"/>
                <a:gd name="T56" fmla="*/ 10 w 17"/>
                <a:gd name="T57" fmla="*/ 1 h 17"/>
                <a:gd name="T58" fmla="*/ 10 w 17"/>
                <a:gd name="T59" fmla="*/ 1 h 17"/>
                <a:gd name="T60" fmla="*/ 6 w 17"/>
                <a:gd name="T61" fmla="*/ 0 h 17"/>
                <a:gd name="T62" fmla="*/ 1 w 17"/>
                <a:gd name="T63" fmla="*/ 12 h 17"/>
                <a:gd name="T64" fmla="*/ 11 w 17"/>
                <a:gd name="T65" fmla="*/ 17 h 17"/>
                <a:gd name="T66" fmla="*/ 16 w 17"/>
                <a:gd name="T6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" h="17">
                  <a:moveTo>
                    <a:pt x="16" y="11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moveTo>
                    <a:pt x="16" y="8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5" y="7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moveTo>
                    <a:pt x="15" y="6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moveTo>
                    <a:pt x="14" y="4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moveTo>
                    <a:pt x="13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10" y="16"/>
                  </a:moveTo>
                  <a:cubicBezTo>
                    <a:pt x="6" y="16"/>
                    <a:pt x="3" y="14"/>
                    <a:pt x="2" y="11"/>
                  </a:cubicBezTo>
                  <a:cubicBezTo>
                    <a:pt x="1" y="9"/>
                    <a:pt x="1" y="6"/>
                    <a:pt x="2" y="4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0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4" y="6"/>
                    <a:pt x="15" y="8"/>
                  </a:cubicBezTo>
                  <a:cubicBezTo>
                    <a:pt x="16" y="10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0" y="6"/>
                    <a:pt x="0" y="9"/>
                    <a:pt x="1" y="12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3" y="17"/>
                    <a:pt x="15" y="15"/>
                    <a:pt x="16" y="13"/>
                  </a:cubicBezTo>
                  <a:cubicBezTo>
                    <a:pt x="17" y="11"/>
                    <a:pt x="17" y="9"/>
                    <a:pt x="16" y="7"/>
                  </a:cubicBezTo>
                  <a:cubicBezTo>
                    <a:pt x="15" y="3"/>
                    <a:pt x="11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3553" y="2379"/>
              <a:ext cx="22" cy="29"/>
            </a:xfrm>
            <a:custGeom>
              <a:avLst/>
              <a:gdLst>
                <a:gd name="T0" fmla="*/ 1 w 9"/>
                <a:gd name="T1" fmla="*/ 6 h 12"/>
                <a:gd name="T2" fmla="*/ 1 w 9"/>
                <a:gd name="T3" fmla="*/ 3 h 12"/>
                <a:gd name="T4" fmla="*/ 2 w 9"/>
                <a:gd name="T5" fmla="*/ 2 h 12"/>
                <a:gd name="T6" fmla="*/ 1 w 9"/>
                <a:gd name="T7" fmla="*/ 1 h 12"/>
                <a:gd name="T8" fmla="*/ 2 w 9"/>
                <a:gd name="T9" fmla="*/ 1 h 12"/>
                <a:gd name="T10" fmla="*/ 2 w 9"/>
                <a:gd name="T11" fmla="*/ 1 h 12"/>
                <a:gd name="T12" fmla="*/ 3 w 9"/>
                <a:gd name="T13" fmla="*/ 2 h 12"/>
                <a:gd name="T14" fmla="*/ 5 w 9"/>
                <a:gd name="T15" fmla="*/ 2 h 12"/>
                <a:gd name="T16" fmla="*/ 4 w 9"/>
                <a:gd name="T17" fmla="*/ 3 h 12"/>
                <a:gd name="T18" fmla="*/ 2 w 9"/>
                <a:gd name="T19" fmla="*/ 5 h 12"/>
                <a:gd name="T20" fmla="*/ 4 w 9"/>
                <a:gd name="T21" fmla="*/ 6 h 12"/>
                <a:gd name="T22" fmla="*/ 7 w 9"/>
                <a:gd name="T23" fmla="*/ 6 h 12"/>
                <a:gd name="T24" fmla="*/ 7 w 9"/>
                <a:gd name="T25" fmla="*/ 9 h 12"/>
                <a:gd name="T26" fmla="*/ 8 w 9"/>
                <a:gd name="T27" fmla="*/ 11 h 12"/>
                <a:gd name="T28" fmla="*/ 7 w 9"/>
                <a:gd name="T29" fmla="*/ 11 h 12"/>
                <a:gd name="T30" fmla="*/ 6 w 9"/>
                <a:gd name="T31" fmla="*/ 10 h 12"/>
                <a:gd name="T32" fmla="*/ 6 w 9"/>
                <a:gd name="T33" fmla="*/ 10 h 12"/>
                <a:gd name="T34" fmla="*/ 4 w 9"/>
                <a:gd name="T35" fmla="*/ 9 h 12"/>
                <a:gd name="T36" fmla="*/ 5 w 9"/>
                <a:gd name="T37" fmla="*/ 9 h 12"/>
                <a:gd name="T38" fmla="*/ 7 w 9"/>
                <a:gd name="T39" fmla="*/ 8 h 12"/>
                <a:gd name="T40" fmla="*/ 6 w 9"/>
                <a:gd name="T41" fmla="*/ 6 h 12"/>
                <a:gd name="T42" fmla="*/ 3 w 9"/>
                <a:gd name="T43" fmla="*/ 6 h 12"/>
                <a:gd name="T44" fmla="*/ 1 w 9"/>
                <a:gd name="T45" fmla="*/ 0 h 12"/>
                <a:gd name="T46" fmla="*/ 0 w 9"/>
                <a:gd name="T47" fmla="*/ 1 h 12"/>
                <a:gd name="T48" fmla="*/ 0 w 9"/>
                <a:gd name="T49" fmla="*/ 2 h 12"/>
                <a:gd name="T50" fmla="*/ 0 w 9"/>
                <a:gd name="T51" fmla="*/ 4 h 12"/>
                <a:gd name="T52" fmla="*/ 3 w 9"/>
                <a:gd name="T53" fmla="*/ 7 h 12"/>
                <a:gd name="T54" fmla="*/ 5 w 9"/>
                <a:gd name="T55" fmla="*/ 7 h 12"/>
                <a:gd name="T56" fmla="*/ 6 w 9"/>
                <a:gd name="T57" fmla="*/ 7 h 12"/>
                <a:gd name="T58" fmla="*/ 6 w 9"/>
                <a:gd name="T59" fmla="*/ 8 h 12"/>
                <a:gd name="T60" fmla="*/ 4 w 9"/>
                <a:gd name="T61" fmla="*/ 8 h 12"/>
                <a:gd name="T62" fmla="*/ 3 w 9"/>
                <a:gd name="T63" fmla="*/ 9 h 12"/>
                <a:gd name="T64" fmla="*/ 5 w 9"/>
                <a:gd name="T65" fmla="*/ 11 h 12"/>
                <a:gd name="T66" fmla="*/ 7 w 9"/>
                <a:gd name="T67" fmla="*/ 12 h 12"/>
                <a:gd name="T68" fmla="*/ 7 w 9"/>
                <a:gd name="T69" fmla="*/ 12 h 12"/>
                <a:gd name="T70" fmla="*/ 8 w 9"/>
                <a:gd name="T71" fmla="*/ 12 h 12"/>
                <a:gd name="T72" fmla="*/ 9 w 9"/>
                <a:gd name="T73" fmla="*/ 11 h 12"/>
                <a:gd name="T74" fmla="*/ 9 w 9"/>
                <a:gd name="T75" fmla="*/ 7 h 12"/>
                <a:gd name="T76" fmla="*/ 5 w 9"/>
                <a:gd name="T77" fmla="*/ 5 h 12"/>
                <a:gd name="T78" fmla="*/ 3 w 9"/>
                <a:gd name="T79" fmla="*/ 5 h 12"/>
                <a:gd name="T80" fmla="*/ 3 w 9"/>
                <a:gd name="T81" fmla="*/ 4 h 12"/>
                <a:gd name="T82" fmla="*/ 4 w 9"/>
                <a:gd name="T83" fmla="*/ 4 h 12"/>
                <a:gd name="T84" fmla="*/ 5 w 9"/>
                <a:gd name="T85" fmla="*/ 4 h 12"/>
                <a:gd name="T86" fmla="*/ 6 w 9"/>
                <a:gd name="T87" fmla="*/ 2 h 12"/>
                <a:gd name="T88" fmla="*/ 3 w 9"/>
                <a:gd name="T89" fmla="*/ 1 h 12"/>
                <a:gd name="T90" fmla="*/ 2 w 9"/>
                <a:gd name="T9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12">
                  <a:moveTo>
                    <a:pt x="3" y="6"/>
                  </a:moveTo>
                  <a:cubicBezTo>
                    <a:pt x="3" y="6"/>
                    <a:pt x="2" y="6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2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1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8" y="10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9" y="7"/>
                    <a:pt x="8" y="6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3589" y="2429"/>
              <a:ext cx="55" cy="55"/>
            </a:xfrm>
            <a:custGeom>
              <a:avLst/>
              <a:gdLst>
                <a:gd name="T0" fmla="*/ 6 w 23"/>
                <a:gd name="T1" fmla="*/ 20 h 23"/>
                <a:gd name="T2" fmla="*/ 6 w 23"/>
                <a:gd name="T3" fmla="*/ 20 h 23"/>
                <a:gd name="T4" fmla="*/ 5 w 23"/>
                <a:gd name="T5" fmla="*/ 19 h 23"/>
                <a:gd name="T6" fmla="*/ 5 w 23"/>
                <a:gd name="T7" fmla="*/ 19 h 23"/>
                <a:gd name="T8" fmla="*/ 5 w 23"/>
                <a:gd name="T9" fmla="*/ 19 h 23"/>
                <a:gd name="T10" fmla="*/ 4 w 23"/>
                <a:gd name="T11" fmla="*/ 18 h 23"/>
                <a:gd name="T12" fmla="*/ 5 w 23"/>
                <a:gd name="T13" fmla="*/ 18 h 23"/>
                <a:gd name="T14" fmla="*/ 4 w 23"/>
                <a:gd name="T15" fmla="*/ 18 h 23"/>
                <a:gd name="T16" fmla="*/ 4 w 23"/>
                <a:gd name="T17" fmla="*/ 17 h 23"/>
                <a:gd name="T18" fmla="*/ 4 w 23"/>
                <a:gd name="T19" fmla="*/ 18 h 23"/>
                <a:gd name="T20" fmla="*/ 3 w 23"/>
                <a:gd name="T21" fmla="*/ 17 h 23"/>
                <a:gd name="T22" fmla="*/ 4 w 23"/>
                <a:gd name="T23" fmla="*/ 17 h 23"/>
                <a:gd name="T24" fmla="*/ 3 w 23"/>
                <a:gd name="T25" fmla="*/ 16 h 23"/>
                <a:gd name="T26" fmla="*/ 3 w 23"/>
                <a:gd name="T27" fmla="*/ 15 h 23"/>
                <a:gd name="T28" fmla="*/ 3 w 23"/>
                <a:gd name="T29" fmla="*/ 16 h 23"/>
                <a:gd name="T30" fmla="*/ 2 w 23"/>
                <a:gd name="T31" fmla="*/ 15 h 23"/>
                <a:gd name="T32" fmla="*/ 3 w 23"/>
                <a:gd name="T33" fmla="*/ 15 h 23"/>
                <a:gd name="T34" fmla="*/ 2 w 23"/>
                <a:gd name="T35" fmla="*/ 14 h 23"/>
                <a:gd name="T36" fmla="*/ 3 w 23"/>
                <a:gd name="T37" fmla="*/ 12 h 23"/>
                <a:gd name="T38" fmla="*/ 2 w 23"/>
                <a:gd name="T39" fmla="*/ 14 h 23"/>
                <a:gd name="T40" fmla="*/ 2 w 23"/>
                <a:gd name="T41" fmla="*/ 11 h 23"/>
                <a:gd name="T42" fmla="*/ 3 w 23"/>
                <a:gd name="T43" fmla="*/ 12 h 23"/>
                <a:gd name="T44" fmla="*/ 2 w 23"/>
                <a:gd name="T45" fmla="*/ 10 h 23"/>
                <a:gd name="T46" fmla="*/ 3 w 23"/>
                <a:gd name="T47" fmla="*/ 9 h 23"/>
                <a:gd name="T48" fmla="*/ 3 w 23"/>
                <a:gd name="T49" fmla="*/ 10 h 23"/>
                <a:gd name="T50" fmla="*/ 2 w 23"/>
                <a:gd name="T51" fmla="*/ 9 h 23"/>
                <a:gd name="T52" fmla="*/ 3 w 23"/>
                <a:gd name="T53" fmla="*/ 8 h 23"/>
                <a:gd name="T54" fmla="*/ 4 w 23"/>
                <a:gd name="T55" fmla="*/ 8 h 23"/>
                <a:gd name="T56" fmla="*/ 3 w 23"/>
                <a:gd name="T57" fmla="*/ 9 h 23"/>
                <a:gd name="T58" fmla="*/ 3 w 23"/>
                <a:gd name="T59" fmla="*/ 7 h 23"/>
                <a:gd name="T60" fmla="*/ 5 w 23"/>
                <a:gd name="T61" fmla="*/ 6 h 23"/>
                <a:gd name="T62" fmla="*/ 3 w 23"/>
                <a:gd name="T63" fmla="*/ 7 h 23"/>
                <a:gd name="T64" fmla="*/ 5 w 23"/>
                <a:gd name="T65" fmla="*/ 6 h 23"/>
                <a:gd name="T66" fmla="*/ 5 w 23"/>
                <a:gd name="T67" fmla="*/ 4 h 23"/>
                <a:gd name="T68" fmla="*/ 7 w 23"/>
                <a:gd name="T69" fmla="*/ 4 h 23"/>
                <a:gd name="T70" fmla="*/ 7 w 23"/>
                <a:gd name="T71" fmla="*/ 4 h 23"/>
                <a:gd name="T72" fmla="*/ 6 w 23"/>
                <a:gd name="T73" fmla="*/ 4 h 23"/>
                <a:gd name="T74" fmla="*/ 8 w 23"/>
                <a:gd name="T75" fmla="*/ 3 h 23"/>
                <a:gd name="T76" fmla="*/ 8 w 23"/>
                <a:gd name="T77" fmla="*/ 3 h 23"/>
                <a:gd name="T78" fmla="*/ 7 w 23"/>
                <a:gd name="T79" fmla="*/ 2 h 23"/>
                <a:gd name="T80" fmla="*/ 8 w 23"/>
                <a:gd name="T81" fmla="*/ 3 h 23"/>
                <a:gd name="T82" fmla="*/ 8 w 23"/>
                <a:gd name="T83" fmla="*/ 21 h 23"/>
                <a:gd name="T84" fmla="*/ 14 w 23"/>
                <a:gd name="T85" fmla="*/ 2 h 23"/>
                <a:gd name="T86" fmla="*/ 20 w 23"/>
                <a:gd name="T87" fmla="*/ 17 h 23"/>
                <a:gd name="T88" fmla="*/ 9 w 23"/>
                <a:gd name="T89" fmla="*/ 2 h 23"/>
                <a:gd name="T90" fmla="*/ 9 w 23"/>
                <a:gd name="T91" fmla="*/ 2 h 23"/>
                <a:gd name="T92" fmla="*/ 10 w 23"/>
                <a:gd name="T93" fmla="*/ 2 h 23"/>
                <a:gd name="T94" fmla="*/ 9 w 23"/>
                <a:gd name="T95" fmla="*/ 2 h 23"/>
                <a:gd name="T96" fmla="*/ 10 w 23"/>
                <a:gd name="T97" fmla="*/ 1 h 23"/>
                <a:gd name="T98" fmla="*/ 10 w 23"/>
                <a:gd name="T99" fmla="*/ 1 h 23"/>
                <a:gd name="T100" fmla="*/ 11 w 23"/>
                <a:gd name="T101" fmla="*/ 2 h 23"/>
                <a:gd name="T102" fmla="*/ 11 w 23"/>
                <a:gd name="T103" fmla="*/ 0 h 23"/>
                <a:gd name="T104" fmla="*/ 10 w 23"/>
                <a:gd name="T105" fmla="*/ 0 h 23"/>
                <a:gd name="T106" fmla="*/ 3 w 23"/>
                <a:gd name="T107" fmla="*/ 18 h 23"/>
                <a:gd name="T108" fmla="*/ 3 w 23"/>
                <a:gd name="T109" fmla="*/ 18 h 23"/>
                <a:gd name="T110" fmla="*/ 5 w 23"/>
                <a:gd name="T111" fmla="*/ 21 h 23"/>
                <a:gd name="T112" fmla="*/ 5 w 23"/>
                <a:gd name="T113" fmla="*/ 21 h 23"/>
                <a:gd name="T114" fmla="*/ 10 w 23"/>
                <a:gd name="T115" fmla="*/ 22 h 23"/>
                <a:gd name="T116" fmla="*/ 10 w 23"/>
                <a:gd name="T117" fmla="*/ 22 h 23"/>
                <a:gd name="T118" fmla="*/ 21 w 23"/>
                <a:gd name="T119" fmla="*/ 17 h 23"/>
                <a:gd name="T120" fmla="*/ 15 w 23"/>
                <a:gd name="T121" fmla="*/ 1 h 23"/>
                <a:gd name="T122" fmla="*/ 11 w 23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3">
                  <a:moveTo>
                    <a:pt x="6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moveTo>
                    <a:pt x="4" y="19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9"/>
                    <a:pt x="4" y="19"/>
                    <a:pt x="4" y="19"/>
                  </a:cubicBezTo>
                  <a:moveTo>
                    <a:pt x="4" y="18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3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moveTo>
                    <a:pt x="2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moveTo>
                    <a:pt x="2" y="14"/>
                  </a:moveTo>
                  <a:cubicBezTo>
                    <a:pt x="2" y="14"/>
                    <a:pt x="2" y="13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moveTo>
                    <a:pt x="2" y="12"/>
                  </a:move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2" y="1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moveTo>
                    <a:pt x="2" y="9"/>
                  </a:move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3" y="7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5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5" y="6"/>
                  </a:cubicBezTo>
                  <a:moveTo>
                    <a:pt x="7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7" y="4"/>
                    <a:pt x="7" y="4"/>
                    <a:pt x="7" y="4"/>
                  </a:cubicBezTo>
                  <a:moveTo>
                    <a:pt x="8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12" y="22"/>
                  </a:moveTo>
                  <a:cubicBezTo>
                    <a:pt x="11" y="22"/>
                    <a:pt x="9" y="21"/>
                    <a:pt x="8" y="21"/>
                  </a:cubicBezTo>
                  <a:cubicBezTo>
                    <a:pt x="4" y="18"/>
                    <a:pt x="3" y="13"/>
                    <a:pt x="5" y="8"/>
                  </a:cubicBezTo>
                  <a:cubicBezTo>
                    <a:pt x="6" y="5"/>
                    <a:pt x="10" y="2"/>
                    <a:pt x="14" y="2"/>
                  </a:cubicBezTo>
                  <a:cubicBezTo>
                    <a:pt x="15" y="2"/>
                    <a:pt x="16" y="2"/>
                    <a:pt x="17" y="3"/>
                  </a:cubicBezTo>
                  <a:cubicBezTo>
                    <a:pt x="22" y="6"/>
                    <a:pt x="22" y="12"/>
                    <a:pt x="20" y="17"/>
                  </a:cubicBezTo>
                  <a:cubicBezTo>
                    <a:pt x="19" y="20"/>
                    <a:pt x="16" y="22"/>
                    <a:pt x="12" y="22"/>
                  </a:cubicBezTo>
                  <a:moveTo>
                    <a:pt x="9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11" y="2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3" y="4"/>
                    <a:pt x="2" y="7"/>
                  </a:cubicBezTo>
                  <a:cubicBezTo>
                    <a:pt x="0" y="11"/>
                    <a:pt x="0" y="15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9"/>
                    <a:pt x="4" y="20"/>
                    <a:pt x="5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7" y="21"/>
                    <a:pt x="8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3"/>
                    <a:pt x="11" y="23"/>
                    <a:pt x="12" y="23"/>
                  </a:cubicBezTo>
                  <a:cubicBezTo>
                    <a:pt x="16" y="23"/>
                    <a:pt x="20" y="20"/>
                    <a:pt x="21" y="17"/>
                  </a:cubicBezTo>
                  <a:cubicBezTo>
                    <a:pt x="23" y="12"/>
                    <a:pt x="23" y="6"/>
                    <a:pt x="18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3599" y="2436"/>
              <a:ext cx="42" cy="43"/>
            </a:xfrm>
            <a:custGeom>
              <a:avLst/>
              <a:gdLst>
                <a:gd name="T0" fmla="*/ 13 w 18"/>
                <a:gd name="T1" fmla="*/ 15 h 18"/>
                <a:gd name="T2" fmla="*/ 12 w 18"/>
                <a:gd name="T3" fmla="*/ 16 h 18"/>
                <a:gd name="T4" fmla="*/ 14 w 18"/>
                <a:gd name="T5" fmla="*/ 14 h 18"/>
                <a:gd name="T6" fmla="*/ 13 w 18"/>
                <a:gd name="T7" fmla="*/ 15 h 18"/>
                <a:gd name="T8" fmla="*/ 14 w 18"/>
                <a:gd name="T9" fmla="*/ 14 h 18"/>
                <a:gd name="T10" fmla="*/ 15 w 18"/>
                <a:gd name="T11" fmla="*/ 13 h 18"/>
                <a:gd name="T12" fmla="*/ 14 w 18"/>
                <a:gd name="T13" fmla="*/ 14 h 18"/>
                <a:gd name="T14" fmla="*/ 15 w 18"/>
                <a:gd name="T15" fmla="*/ 13 h 18"/>
                <a:gd name="T16" fmla="*/ 15 w 18"/>
                <a:gd name="T17" fmla="*/ 12 h 18"/>
                <a:gd name="T18" fmla="*/ 15 w 18"/>
                <a:gd name="T19" fmla="*/ 13 h 18"/>
                <a:gd name="T20" fmla="*/ 15 w 18"/>
                <a:gd name="T21" fmla="*/ 11 h 18"/>
                <a:gd name="T22" fmla="*/ 16 w 18"/>
                <a:gd name="T23" fmla="*/ 10 h 18"/>
                <a:gd name="T24" fmla="*/ 16 w 18"/>
                <a:gd name="T25" fmla="*/ 10 h 18"/>
                <a:gd name="T26" fmla="*/ 16 w 18"/>
                <a:gd name="T27" fmla="*/ 8 h 18"/>
                <a:gd name="T28" fmla="*/ 16 w 18"/>
                <a:gd name="T29" fmla="*/ 10 h 18"/>
                <a:gd name="T30" fmla="*/ 16 w 18"/>
                <a:gd name="T31" fmla="*/ 8 h 18"/>
                <a:gd name="T32" fmla="*/ 16 w 18"/>
                <a:gd name="T33" fmla="*/ 7 h 18"/>
                <a:gd name="T34" fmla="*/ 16 w 18"/>
                <a:gd name="T35" fmla="*/ 6 h 18"/>
                <a:gd name="T36" fmla="*/ 15 w 18"/>
                <a:gd name="T37" fmla="*/ 5 h 18"/>
                <a:gd name="T38" fmla="*/ 16 w 18"/>
                <a:gd name="T39" fmla="*/ 6 h 18"/>
                <a:gd name="T40" fmla="*/ 15 w 18"/>
                <a:gd name="T41" fmla="*/ 5 h 18"/>
                <a:gd name="T42" fmla="*/ 15 w 18"/>
                <a:gd name="T43" fmla="*/ 4 h 18"/>
                <a:gd name="T44" fmla="*/ 15 w 18"/>
                <a:gd name="T45" fmla="*/ 4 h 18"/>
                <a:gd name="T46" fmla="*/ 15 w 18"/>
                <a:gd name="T47" fmla="*/ 4 h 18"/>
                <a:gd name="T48" fmla="*/ 7 w 18"/>
                <a:gd name="T49" fmla="*/ 17 h 18"/>
                <a:gd name="T50" fmla="*/ 2 w 18"/>
                <a:gd name="T51" fmla="*/ 6 h 18"/>
                <a:gd name="T52" fmla="*/ 10 w 18"/>
                <a:gd name="T53" fmla="*/ 1 h 18"/>
                <a:gd name="T54" fmla="*/ 11 w 18"/>
                <a:gd name="T55" fmla="*/ 2 h 18"/>
                <a:gd name="T56" fmla="*/ 15 w 18"/>
                <a:gd name="T57" fmla="*/ 8 h 18"/>
                <a:gd name="T58" fmla="*/ 15 w 18"/>
                <a:gd name="T59" fmla="*/ 8 h 18"/>
                <a:gd name="T60" fmla="*/ 7 w 18"/>
                <a:gd name="T61" fmla="*/ 17 h 18"/>
                <a:gd name="T62" fmla="*/ 7 w 18"/>
                <a:gd name="T63" fmla="*/ 17 h 18"/>
                <a:gd name="T64" fmla="*/ 2 w 18"/>
                <a:gd name="T65" fmla="*/ 6 h 18"/>
                <a:gd name="T66" fmla="*/ 8 w 18"/>
                <a:gd name="T67" fmla="*/ 18 h 18"/>
                <a:gd name="T68" fmla="*/ 13 w 18"/>
                <a:gd name="T6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18">
                  <a:moveTo>
                    <a:pt x="12" y="16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6"/>
                    <a:pt x="12" y="16"/>
                    <a:pt x="12" y="16"/>
                  </a:cubicBezTo>
                  <a:moveTo>
                    <a:pt x="13" y="15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6" y="11"/>
                    <a:pt x="16" y="11"/>
                  </a:cubicBezTo>
                  <a:moveTo>
                    <a:pt x="16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10"/>
                  </a:cubicBezTo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moveTo>
                    <a:pt x="16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moveTo>
                    <a:pt x="15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5"/>
                    <a:pt x="15" y="5"/>
                    <a:pt x="15" y="5"/>
                  </a:cubicBezTo>
                  <a:moveTo>
                    <a:pt x="15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moveTo>
                    <a:pt x="7" y="17"/>
                  </a:moveTo>
                  <a:cubicBezTo>
                    <a:pt x="6" y="16"/>
                    <a:pt x="6" y="16"/>
                    <a:pt x="5" y="16"/>
                  </a:cubicBezTo>
                  <a:cubicBezTo>
                    <a:pt x="2" y="14"/>
                    <a:pt x="1" y="10"/>
                    <a:pt x="2" y="6"/>
                  </a:cubicBezTo>
                  <a:cubicBezTo>
                    <a:pt x="4" y="4"/>
                    <a:pt x="6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3"/>
                    <a:pt x="15" y="5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10"/>
                    <a:pt x="14" y="11"/>
                    <a:pt x="14" y="12"/>
                  </a:cubicBezTo>
                  <a:cubicBezTo>
                    <a:pt x="13" y="15"/>
                    <a:pt x="10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moveTo>
                    <a:pt x="10" y="0"/>
                  </a:moveTo>
                  <a:cubicBezTo>
                    <a:pt x="6" y="0"/>
                    <a:pt x="3" y="3"/>
                    <a:pt x="2" y="6"/>
                  </a:cubicBezTo>
                  <a:cubicBezTo>
                    <a:pt x="0" y="10"/>
                    <a:pt x="1" y="15"/>
                    <a:pt x="5" y="17"/>
                  </a:cubicBezTo>
                  <a:cubicBezTo>
                    <a:pt x="6" y="17"/>
                    <a:pt x="7" y="18"/>
                    <a:pt x="8" y="18"/>
                  </a:cubicBezTo>
                  <a:cubicBezTo>
                    <a:pt x="11" y="18"/>
                    <a:pt x="15" y="16"/>
                    <a:pt x="16" y="13"/>
                  </a:cubicBezTo>
                  <a:cubicBezTo>
                    <a:pt x="18" y="9"/>
                    <a:pt x="17" y="4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3608" y="2441"/>
              <a:ext cx="21" cy="33"/>
            </a:xfrm>
            <a:custGeom>
              <a:avLst/>
              <a:gdLst>
                <a:gd name="T0" fmla="*/ 5 w 9"/>
                <a:gd name="T1" fmla="*/ 2 h 14"/>
                <a:gd name="T2" fmla="*/ 6 w 9"/>
                <a:gd name="T3" fmla="*/ 1 h 14"/>
                <a:gd name="T4" fmla="*/ 6 w 9"/>
                <a:gd name="T5" fmla="*/ 2 h 14"/>
                <a:gd name="T6" fmla="*/ 6 w 9"/>
                <a:gd name="T7" fmla="*/ 2 h 14"/>
                <a:gd name="T8" fmla="*/ 6 w 9"/>
                <a:gd name="T9" fmla="*/ 3 h 14"/>
                <a:gd name="T10" fmla="*/ 7 w 9"/>
                <a:gd name="T11" fmla="*/ 5 h 14"/>
                <a:gd name="T12" fmla="*/ 5 w 9"/>
                <a:gd name="T13" fmla="*/ 3 h 14"/>
                <a:gd name="T14" fmla="*/ 4 w 9"/>
                <a:gd name="T15" fmla="*/ 6 h 14"/>
                <a:gd name="T16" fmla="*/ 6 w 9"/>
                <a:gd name="T17" fmla="*/ 9 h 14"/>
                <a:gd name="T18" fmla="*/ 4 w 9"/>
                <a:gd name="T19" fmla="*/ 11 h 14"/>
                <a:gd name="T20" fmla="*/ 3 w 9"/>
                <a:gd name="T21" fmla="*/ 13 h 14"/>
                <a:gd name="T22" fmla="*/ 3 w 9"/>
                <a:gd name="T23" fmla="*/ 13 h 14"/>
                <a:gd name="T24" fmla="*/ 3 w 9"/>
                <a:gd name="T25" fmla="*/ 11 h 14"/>
                <a:gd name="T26" fmla="*/ 1 w 9"/>
                <a:gd name="T27" fmla="*/ 9 h 14"/>
                <a:gd name="T28" fmla="*/ 4 w 9"/>
                <a:gd name="T29" fmla="*/ 10 h 14"/>
                <a:gd name="T30" fmla="*/ 5 w 9"/>
                <a:gd name="T31" fmla="*/ 10 h 14"/>
                <a:gd name="T32" fmla="*/ 5 w 9"/>
                <a:gd name="T33" fmla="*/ 8 h 14"/>
                <a:gd name="T34" fmla="*/ 2 w 9"/>
                <a:gd name="T35" fmla="*/ 4 h 14"/>
                <a:gd name="T36" fmla="*/ 4 w 9"/>
                <a:gd name="T37" fmla="*/ 3 h 14"/>
                <a:gd name="T38" fmla="*/ 5 w 9"/>
                <a:gd name="T39" fmla="*/ 3 h 14"/>
                <a:gd name="T40" fmla="*/ 5 w 9"/>
                <a:gd name="T41" fmla="*/ 1 h 14"/>
                <a:gd name="T42" fmla="*/ 5 w 9"/>
                <a:gd name="T43" fmla="*/ 2 h 14"/>
                <a:gd name="T44" fmla="*/ 3 w 9"/>
                <a:gd name="T45" fmla="*/ 2 h 14"/>
                <a:gd name="T46" fmla="*/ 3 w 9"/>
                <a:gd name="T47" fmla="*/ 7 h 14"/>
                <a:gd name="T48" fmla="*/ 5 w 9"/>
                <a:gd name="T49" fmla="*/ 9 h 14"/>
                <a:gd name="T50" fmla="*/ 4 w 9"/>
                <a:gd name="T51" fmla="*/ 10 h 14"/>
                <a:gd name="T52" fmla="*/ 3 w 9"/>
                <a:gd name="T53" fmla="*/ 8 h 14"/>
                <a:gd name="T54" fmla="*/ 1 w 9"/>
                <a:gd name="T55" fmla="*/ 8 h 14"/>
                <a:gd name="T56" fmla="*/ 2 w 9"/>
                <a:gd name="T57" fmla="*/ 13 h 14"/>
                <a:gd name="T58" fmla="*/ 3 w 9"/>
                <a:gd name="T59" fmla="*/ 13 h 14"/>
                <a:gd name="T60" fmla="*/ 3 w 9"/>
                <a:gd name="T61" fmla="*/ 14 h 14"/>
                <a:gd name="T62" fmla="*/ 4 w 9"/>
                <a:gd name="T63" fmla="*/ 14 h 14"/>
                <a:gd name="T64" fmla="*/ 7 w 9"/>
                <a:gd name="T65" fmla="*/ 11 h 14"/>
                <a:gd name="T66" fmla="*/ 5 w 9"/>
                <a:gd name="T67" fmla="*/ 6 h 14"/>
                <a:gd name="T68" fmla="*/ 4 w 9"/>
                <a:gd name="T69" fmla="*/ 5 h 14"/>
                <a:gd name="T70" fmla="*/ 5 w 9"/>
                <a:gd name="T71" fmla="*/ 4 h 14"/>
                <a:gd name="T72" fmla="*/ 6 w 9"/>
                <a:gd name="T73" fmla="*/ 6 h 14"/>
                <a:gd name="T74" fmla="*/ 8 w 9"/>
                <a:gd name="T75" fmla="*/ 6 h 14"/>
                <a:gd name="T76" fmla="*/ 9 w 9"/>
                <a:gd name="T77" fmla="*/ 6 h 14"/>
                <a:gd name="T78" fmla="*/ 7 w 9"/>
                <a:gd name="T79" fmla="*/ 2 h 14"/>
                <a:gd name="T80" fmla="*/ 6 w 9"/>
                <a:gd name="T81" fmla="*/ 1 h 14"/>
                <a:gd name="T82" fmla="*/ 5 w 9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" h="14">
                  <a:moveTo>
                    <a:pt x="5" y="3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4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8"/>
                    <a:pt x="6" y="9"/>
                  </a:cubicBezTo>
                  <a:cubicBezTo>
                    <a:pt x="7" y="9"/>
                    <a:pt x="6" y="10"/>
                    <a:pt x="6" y="11"/>
                  </a:cubicBezTo>
                  <a:cubicBezTo>
                    <a:pt x="6" y="11"/>
                    <a:pt x="5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0"/>
                    <a:pt x="1" y="10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5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5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1" y="11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3"/>
                    <a:pt x="4" y="12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7" y="11"/>
                    <a:pt x="8" y="10"/>
                    <a:pt x="7" y="9"/>
                  </a:cubicBezTo>
                  <a:cubicBezTo>
                    <a:pt x="7" y="7"/>
                    <a:pt x="6" y="7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8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6" name="Freeform 63"/>
            <p:cNvSpPr>
              <a:spLocks noEditPoints="1"/>
            </p:cNvSpPr>
            <p:nvPr/>
          </p:nvSpPr>
          <p:spPr bwMode="auto">
            <a:xfrm>
              <a:off x="3577" y="2496"/>
              <a:ext cx="62" cy="35"/>
            </a:xfrm>
            <a:custGeom>
              <a:avLst/>
              <a:gdLst>
                <a:gd name="T0" fmla="*/ 13 w 26"/>
                <a:gd name="T1" fmla="*/ 11 h 15"/>
                <a:gd name="T2" fmla="*/ 12 w 26"/>
                <a:gd name="T3" fmla="*/ 14 h 15"/>
                <a:gd name="T4" fmla="*/ 10 w 26"/>
                <a:gd name="T5" fmla="*/ 11 h 15"/>
                <a:gd name="T6" fmla="*/ 14 w 26"/>
                <a:gd name="T7" fmla="*/ 14 h 15"/>
                <a:gd name="T8" fmla="*/ 15 w 26"/>
                <a:gd name="T9" fmla="*/ 11 h 15"/>
                <a:gd name="T10" fmla="*/ 15 w 26"/>
                <a:gd name="T11" fmla="*/ 14 h 15"/>
                <a:gd name="T12" fmla="*/ 15 w 26"/>
                <a:gd name="T13" fmla="*/ 11 h 15"/>
                <a:gd name="T14" fmla="*/ 15 w 26"/>
                <a:gd name="T15" fmla="*/ 14 h 15"/>
                <a:gd name="T16" fmla="*/ 8 w 26"/>
                <a:gd name="T17" fmla="*/ 11 h 15"/>
                <a:gd name="T18" fmla="*/ 10 w 26"/>
                <a:gd name="T19" fmla="*/ 14 h 15"/>
                <a:gd name="T20" fmla="*/ 16 w 26"/>
                <a:gd name="T21" fmla="*/ 11 h 15"/>
                <a:gd name="T22" fmla="*/ 16 w 26"/>
                <a:gd name="T23" fmla="*/ 13 h 15"/>
                <a:gd name="T24" fmla="*/ 18 w 26"/>
                <a:gd name="T25" fmla="*/ 10 h 15"/>
                <a:gd name="T26" fmla="*/ 17 w 26"/>
                <a:gd name="T27" fmla="*/ 13 h 15"/>
                <a:gd name="T28" fmla="*/ 6 w 26"/>
                <a:gd name="T29" fmla="*/ 10 h 15"/>
                <a:gd name="T30" fmla="*/ 18 w 26"/>
                <a:gd name="T31" fmla="*/ 13 h 15"/>
                <a:gd name="T32" fmla="*/ 18 w 26"/>
                <a:gd name="T33" fmla="*/ 10 h 15"/>
                <a:gd name="T34" fmla="*/ 18 w 26"/>
                <a:gd name="T35" fmla="*/ 13 h 15"/>
                <a:gd name="T36" fmla="*/ 21 w 26"/>
                <a:gd name="T37" fmla="*/ 10 h 15"/>
                <a:gd name="T38" fmla="*/ 6 w 26"/>
                <a:gd name="T39" fmla="*/ 13 h 15"/>
                <a:gd name="T40" fmla="*/ 6 w 26"/>
                <a:gd name="T41" fmla="*/ 10 h 15"/>
                <a:gd name="T42" fmla="*/ 21 w 26"/>
                <a:gd name="T43" fmla="*/ 10 h 15"/>
                <a:gd name="T44" fmla="*/ 21 w 26"/>
                <a:gd name="T45" fmla="*/ 12 h 15"/>
                <a:gd name="T46" fmla="*/ 3 w 26"/>
                <a:gd name="T47" fmla="*/ 9 h 15"/>
                <a:gd name="T48" fmla="*/ 3 w 26"/>
                <a:gd name="T49" fmla="*/ 12 h 15"/>
                <a:gd name="T50" fmla="*/ 24 w 26"/>
                <a:gd name="T51" fmla="*/ 8 h 15"/>
                <a:gd name="T52" fmla="*/ 2 w 26"/>
                <a:gd name="T53" fmla="*/ 11 h 15"/>
                <a:gd name="T54" fmla="*/ 2 w 26"/>
                <a:gd name="T55" fmla="*/ 8 h 15"/>
                <a:gd name="T56" fmla="*/ 2 w 26"/>
                <a:gd name="T57" fmla="*/ 9 h 15"/>
                <a:gd name="T58" fmla="*/ 2 w 26"/>
                <a:gd name="T59" fmla="*/ 8 h 15"/>
                <a:gd name="T60" fmla="*/ 24 w 26"/>
                <a:gd name="T61" fmla="*/ 8 h 15"/>
                <a:gd name="T62" fmla="*/ 25 w 26"/>
                <a:gd name="T63" fmla="*/ 9 h 15"/>
                <a:gd name="T64" fmla="*/ 3 w 26"/>
                <a:gd name="T65" fmla="*/ 7 h 15"/>
                <a:gd name="T66" fmla="*/ 14 w 26"/>
                <a:gd name="T67" fmla="*/ 1 h 15"/>
                <a:gd name="T68" fmla="*/ 25 w 26"/>
                <a:gd name="T69" fmla="*/ 6 h 15"/>
                <a:gd name="T70" fmla="*/ 3 w 26"/>
                <a:gd name="T71" fmla="*/ 2 h 15"/>
                <a:gd name="T72" fmla="*/ 1 w 26"/>
                <a:gd name="T73" fmla="*/ 6 h 15"/>
                <a:gd name="T74" fmla="*/ 2 w 26"/>
                <a:gd name="T75" fmla="*/ 12 h 15"/>
                <a:gd name="T76" fmla="*/ 22 w 26"/>
                <a:gd name="T77" fmla="*/ 13 h 15"/>
                <a:gd name="T78" fmla="*/ 24 w 26"/>
                <a:gd name="T79" fmla="*/ 12 h 15"/>
                <a:gd name="T80" fmla="*/ 24 w 26"/>
                <a:gd name="T81" fmla="*/ 12 h 15"/>
                <a:gd name="T82" fmla="*/ 26 w 26"/>
                <a:gd name="T83" fmla="*/ 9 h 15"/>
                <a:gd name="T84" fmla="*/ 25 w 26"/>
                <a:gd name="T8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15">
                  <a:moveTo>
                    <a:pt x="12" y="14"/>
                  </a:moveTo>
                  <a:cubicBezTo>
                    <a:pt x="12" y="13"/>
                    <a:pt x="12" y="12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2" y="14"/>
                  </a:cubicBezTo>
                  <a:moveTo>
                    <a:pt x="12" y="14"/>
                  </a:moveTo>
                  <a:cubicBezTo>
                    <a:pt x="11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2"/>
                    <a:pt x="12" y="13"/>
                    <a:pt x="12" y="14"/>
                  </a:cubicBezTo>
                  <a:moveTo>
                    <a:pt x="14" y="14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2"/>
                    <a:pt x="15" y="13"/>
                    <a:pt x="15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5" y="14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4"/>
                    <a:pt x="15" y="14"/>
                    <a:pt x="15" y="14"/>
                  </a:cubicBezTo>
                  <a:moveTo>
                    <a:pt x="10" y="14"/>
                  </a:move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2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7" y="13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moveTo>
                    <a:pt x="8" y="13"/>
                  </a:moveTo>
                  <a:cubicBezTo>
                    <a:pt x="7" y="13"/>
                    <a:pt x="7" y="13"/>
                    <a:pt x="6" y="13"/>
                  </a:cubicBezTo>
                  <a:cubicBezTo>
                    <a:pt x="6" y="12"/>
                    <a:pt x="6" y="11"/>
                    <a:pt x="6" y="10"/>
                  </a:cubicBezTo>
                  <a:cubicBezTo>
                    <a:pt x="7" y="10"/>
                    <a:pt x="7" y="11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1"/>
                    <a:pt x="19" y="12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moveTo>
                    <a:pt x="20" y="13"/>
                  </a:moveTo>
                  <a:cubicBezTo>
                    <a:pt x="19" y="12"/>
                    <a:pt x="19" y="11"/>
                    <a:pt x="2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0" y="12"/>
                    <a:pt x="20" y="13"/>
                    <a:pt x="20" y="13"/>
                  </a:cubicBezTo>
                  <a:moveTo>
                    <a:pt x="6" y="13"/>
                  </a:moveTo>
                  <a:cubicBezTo>
                    <a:pt x="5" y="13"/>
                    <a:pt x="4" y="12"/>
                    <a:pt x="4" y="1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moveTo>
                    <a:pt x="21" y="12"/>
                  </a:moveTo>
                  <a:cubicBezTo>
                    <a:pt x="21" y="11"/>
                    <a:pt x="21" y="11"/>
                    <a:pt x="21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moveTo>
                    <a:pt x="3" y="1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22" y="12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4" y="8"/>
                  </a:cubicBezTo>
                  <a:cubicBezTo>
                    <a:pt x="24" y="9"/>
                    <a:pt x="24" y="10"/>
                    <a:pt x="24" y="11"/>
                  </a:cubicBezTo>
                  <a:cubicBezTo>
                    <a:pt x="23" y="11"/>
                    <a:pt x="23" y="11"/>
                    <a:pt x="22" y="12"/>
                  </a:cubicBezTo>
                  <a:moveTo>
                    <a:pt x="2" y="11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moveTo>
                    <a:pt x="24" y="10"/>
                  </a:moveTo>
                  <a:cubicBezTo>
                    <a:pt x="24" y="10"/>
                    <a:pt x="24" y="9"/>
                    <a:pt x="24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5" y="10"/>
                    <a:pt x="24" y="10"/>
                  </a:cubicBezTo>
                  <a:moveTo>
                    <a:pt x="12" y="10"/>
                  </a:moveTo>
                  <a:cubicBezTo>
                    <a:pt x="6" y="10"/>
                    <a:pt x="3" y="8"/>
                    <a:pt x="3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5"/>
                    <a:pt x="3" y="4"/>
                    <a:pt x="4" y="3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0" y="1"/>
                    <a:pt x="22" y="2"/>
                  </a:cubicBezTo>
                  <a:cubicBezTo>
                    <a:pt x="23" y="3"/>
                    <a:pt x="24" y="3"/>
                    <a:pt x="24" y="4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16" y="10"/>
                    <a:pt x="12" y="10"/>
                  </a:cubicBezTo>
                  <a:moveTo>
                    <a:pt x="14" y="0"/>
                  </a:moveTo>
                  <a:cubicBezTo>
                    <a:pt x="10" y="0"/>
                    <a:pt x="6" y="0"/>
                    <a:pt x="3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8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3"/>
                    <a:pt x="6" y="15"/>
                    <a:pt x="12" y="15"/>
                  </a:cubicBezTo>
                  <a:cubicBezTo>
                    <a:pt x="14" y="15"/>
                    <a:pt x="19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1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4" y="2"/>
                    <a:pt x="23" y="2"/>
                    <a:pt x="23" y="1"/>
                  </a:cubicBezTo>
                  <a:cubicBezTo>
                    <a:pt x="20" y="0"/>
                    <a:pt x="1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7" name="Freeform 64"/>
            <p:cNvSpPr>
              <a:spLocks noEditPoints="1"/>
            </p:cNvSpPr>
            <p:nvPr/>
          </p:nvSpPr>
          <p:spPr bwMode="auto">
            <a:xfrm>
              <a:off x="3584" y="2498"/>
              <a:ext cx="50" cy="19"/>
            </a:xfrm>
            <a:custGeom>
              <a:avLst/>
              <a:gdLst>
                <a:gd name="T0" fmla="*/ 10 w 21"/>
                <a:gd name="T1" fmla="*/ 7 h 8"/>
                <a:gd name="T2" fmla="*/ 10 w 21"/>
                <a:gd name="T3" fmla="*/ 7 h 8"/>
                <a:gd name="T4" fmla="*/ 16 w 21"/>
                <a:gd name="T5" fmla="*/ 4 h 8"/>
                <a:gd name="T6" fmla="*/ 18 w 21"/>
                <a:gd name="T7" fmla="*/ 5 h 8"/>
                <a:gd name="T8" fmla="*/ 13 w 21"/>
                <a:gd name="T9" fmla="*/ 7 h 8"/>
                <a:gd name="T10" fmla="*/ 14 w 21"/>
                <a:gd name="T11" fmla="*/ 6 h 8"/>
                <a:gd name="T12" fmla="*/ 12 w 21"/>
                <a:gd name="T13" fmla="*/ 4 h 8"/>
                <a:gd name="T14" fmla="*/ 12 w 21"/>
                <a:gd name="T15" fmla="*/ 4 h 8"/>
                <a:gd name="T16" fmla="*/ 14 w 21"/>
                <a:gd name="T17" fmla="*/ 5 h 8"/>
                <a:gd name="T18" fmla="*/ 2 w 21"/>
                <a:gd name="T19" fmla="*/ 5 h 8"/>
                <a:gd name="T20" fmla="*/ 3 w 21"/>
                <a:gd name="T21" fmla="*/ 4 h 8"/>
                <a:gd name="T22" fmla="*/ 8 w 21"/>
                <a:gd name="T23" fmla="*/ 4 h 8"/>
                <a:gd name="T24" fmla="*/ 7 w 21"/>
                <a:gd name="T25" fmla="*/ 4 h 8"/>
                <a:gd name="T26" fmla="*/ 5 w 21"/>
                <a:gd name="T27" fmla="*/ 5 h 8"/>
                <a:gd name="T28" fmla="*/ 5 w 21"/>
                <a:gd name="T29" fmla="*/ 5 h 8"/>
                <a:gd name="T30" fmla="*/ 7 w 21"/>
                <a:gd name="T31" fmla="*/ 7 h 8"/>
                <a:gd name="T32" fmla="*/ 11 w 21"/>
                <a:gd name="T33" fmla="*/ 3 h 8"/>
                <a:gd name="T34" fmla="*/ 12 w 21"/>
                <a:gd name="T35" fmla="*/ 2 h 8"/>
                <a:gd name="T36" fmla="*/ 13 w 21"/>
                <a:gd name="T37" fmla="*/ 2 h 8"/>
                <a:gd name="T38" fmla="*/ 13 w 21"/>
                <a:gd name="T39" fmla="*/ 3 h 8"/>
                <a:gd name="T40" fmla="*/ 15 w 21"/>
                <a:gd name="T41" fmla="*/ 4 h 8"/>
                <a:gd name="T42" fmla="*/ 13 w 21"/>
                <a:gd name="T43" fmla="*/ 4 h 8"/>
                <a:gd name="T44" fmla="*/ 11 w 21"/>
                <a:gd name="T45" fmla="*/ 3 h 8"/>
                <a:gd name="T46" fmla="*/ 10 w 21"/>
                <a:gd name="T47" fmla="*/ 4 h 8"/>
                <a:gd name="T48" fmla="*/ 13 w 21"/>
                <a:gd name="T49" fmla="*/ 5 h 8"/>
                <a:gd name="T50" fmla="*/ 13 w 21"/>
                <a:gd name="T51" fmla="*/ 6 h 8"/>
                <a:gd name="T52" fmla="*/ 10 w 21"/>
                <a:gd name="T53" fmla="*/ 6 h 8"/>
                <a:gd name="T54" fmla="*/ 10 w 21"/>
                <a:gd name="T55" fmla="*/ 6 h 8"/>
                <a:gd name="T56" fmla="*/ 9 w 21"/>
                <a:gd name="T57" fmla="*/ 7 h 8"/>
                <a:gd name="T58" fmla="*/ 8 w 21"/>
                <a:gd name="T59" fmla="*/ 7 h 8"/>
                <a:gd name="T60" fmla="*/ 8 w 21"/>
                <a:gd name="T61" fmla="*/ 6 h 8"/>
                <a:gd name="T62" fmla="*/ 6 w 21"/>
                <a:gd name="T63" fmla="*/ 5 h 8"/>
                <a:gd name="T64" fmla="*/ 10 w 21"/>
                <a:gd name="T65" fmla="*/ 6 h 8"/>
                <a:gd name="T66" fmla="*/ 11 w 21"/>
                <a:gd name="T67" fmla="*/ 5 h 8"/>
                <a:gd name="T68" fmla="*/ 9 w 21"/>
                <a:gd name="T69" fmla="*/ 4 h 8"/>
                <a:gd name="T70" fmla="*/ 9 w 21"/>
                <a:gd name="T71" fmla="*/ 3 h 8"/>
                <a:gd name="T72" fmla="*/ 9 w 21"/>
                <a:gd name="T73" fmla="*/ 3 h 8"/>
                <a:gd name="T74" fmla="*/ 11 w 21"/>
                <a:gd name="T75" fmla="*/ 3 h 8"/>
                <a:gd name="T76" fmla="*/ 1 w 21"/>
                <a:gd name="T77" fmla="*/ 4 h 8"/>
                <a:gd name="T78" fmla="*/ 11 w 21"/>
                <a:gd name="T79" fmla="*/ 1 h 8"/>
                <a:gd name="T80" fmla="*/ 19 w 21"/>
                <a:gd name="T81" fmla="*/ 3 h 8"/>
                <a:gd name="T82" fmla="*/ 19 w 21"/>
                <a:gd name="T83" fmla="*/ 5 h 8"/>
                <a:gd name="T84" fmla="*/ 17 w 21"/>
                <a:gd name="T85" fmla="*/ 3 h 8"/>
                <a:gd name="T86" fmla="*/ 14 w 21"/>
                <a:gd name="T87" fmla="*/ 2 h 8"/>
                <a:gd name="T88" fmla="*/ 14 w 21"/>
                <a:gd name="T89" fmla="*/ 2 h 8"/>
                <a:gd name="T90" fmla="*/ 12 w 21"/>
                <a:gd name="T91" fmla="*/ 2 h 8"/>
                <a:gd name="T92" fmla="*/ 11 w 21"/>
                <a:gd name="T93" fmla="*/ 2 h 8"/>
                <a:gd name="T94" fmla="*/ 9 w 21"/>
                <a:gd name="T95" fmla="*/ 2 h 8"/>
                <a:gd name="T96" fmla="*/ 3 w 21"/>
                <a:gd name="T97" fmla="*/ 4 h 8"/>
                <a:gd name="T98" fmla="*/ 3 w 21"/>
                <a:gd name="T99" fmla="*/ 4 h 8"/>
                <a:gd name="T100" fmla="*/ 2 w 21"/>
                <a:gd name="T101" fmla="*/ 5 h 8"/>
                <a:gd name="T102" fmla="*/ 2 w 21"/>
                <a:gd name="T103" fmla="*/ 2 h 8"/>
                <a:gd name="T104" fmla="*/ 1 w 21"/>
                <a:gd name="T105" fmla="*/ 6 h 8"/>
                <a:gd name="T106" fmla="*/ 20 w 21"/>
                <a:gd name="T107" fmla="*/ 4 h 8"/>
                <a:gd name="T108" fmla="*/ 18 w 21"/>
                <a:gd name="T10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" h="8"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14" y="5"/>
                  </a:moveTo>
                  <a:cubicBezTo>
                    <a:pt x="14" y="5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5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4" y="4"/>
                    <a:pt x="14" y="4"/>
                    <a:pt x="14" y="5"/>
                  </a:cubicBezTo>
                  <a:moveTo>
                    <a:pt x="7" y="7"/>
                  </a:moveTo>
                  <a:cubicBezTo>
                    <a:pt x="4" y="7"/>
                    <a:pt x="3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4"/>
                  </a:cubicBezTo>
                  <a:cubicBezTo>
                    <a:pt x="4" y="4"/>
                    <a:pt x="6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moveTo>
                    <a:pt x="11" y="3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2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6" y="6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8" y="5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2" y="5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5" y="2"/>
                    <a:pt x="8" y="1"/>
                    <a:pt x="11" y="1"/>
                  </a:cubicBezTo>
                  <a:cubicBezTo>
                    <a:pt x="13" y="1"/>
                    <a:pt x="15" y="1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20" y="4"/>
                    <a:pt x="19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3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2"/>
                    <a:pt x="5" y="2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5"/>
                  </a:cubicBezTo>
                  <a:moveTo>
                    <a:pt x="11" y="0"/>
                  </a:moveTo>
                  <a:cubicBezTo>
                    <a:pt x="8" y="0"/>
                    <a:pt x="5" y="1"/>
                    <a:pt x="2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4" y="8"/>
                    <a:pt x="9" y="8"/>
                  </a:cubicBezTo>
                  <a:cubicBezTo>
                    <a:pt x="12" y="8"/>
                    <a:pt x="19" y="7"/>
                    <a:pt x="20" y="4"/>
                  </a:cubicBezTo>
                  <a:cubicBezTo>
                    <a:pt x="21" y="4"/>
                    <a:pt x="20" y="3"/>
                    <a:pt x="20" y="2"/>
                  </a:cubicBezTo>
                  <a:cubicBezTo>
                    <a:pt x="19" y="2"/>
                    <a:pt x="18" y="1"/>
                    <a:pt x="18" y="1"/>
                  </a:cubicBezTo>
                  <a:cubicBezTo>
                    <a:pt x="15" y="0"/>
                    <a:pt x="13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8" name="Freeform 65"/>
            <p:cNvSpPr>
              <a:spLocks noEditPoints="1"/>
            </p:cNvSpPr>
            <p:nvPr/>
          </p:nvSpPr>
          <p:spPr bwMode="auto">
            <a:xfrm>
              <a:off x="3577" y="2522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5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3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5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3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6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4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69" name="Freeform 66"/>
            <p:cNvSpPr>
              <a:spLocks noEditPoints="1"/>
            </p:cNvSpPr>
            <p:nvPr/>
          </p:nvSpPr>
          <p:spPr bwMode="auto">
            <a:xfrm>
              <a:off x="3577" y="2536"/>
              <a:ext cx="62" cy="24"/>
            </a:xfrm>
            <a:custGeom>
              <a:avLst/>
              <a:gdLst>
                <a:gd name="T0" fmla="*/ 13 w 26"/>
                <a:gd name="T1" fmla="*/ 6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6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8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3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5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7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6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4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5"/>
                    <a:pt x="12" y="5"/>
                  </a:cubicBezTo>
                  <a:cubicBezTo>
                    <a:pt x="11" y="5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0" name="Freeform 67"/>
            <p:cNvSpPr>
              <a:spLocks noEditPoints="1"/>
            </p:cNvSpPr>
            <p:nvPr/>
          </p:nvSpPr>
          <p:spPr bwMode="auto">
            <a:xfrm>
              <a:off x="3577" y="2550"/>
              <a:ext cx="62" cy="24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6 h 10"/>
                <a:gd name="T4" fmla="*/ 10 w 26"/>
                <a:gd name="T5" fmla="*/ 9 h 10"/>
                <a:gd name="T6" fmla="*/ 12 w 26"/>
                <a:gd name="T7" fmla="*/ 6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8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4 h 10"/>
                <a:gd name="T52" fmla="*/ 2 w 26"/>
                <a:gd name="T53" fmla="*/ 6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0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8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6"/>
                    <a:pt x="2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5"/>
                    <a:pt x="6" y="6"/>
                  </a:cubicBezTo>
                  <a:cubicBezTo>
                    <a:pt x="6" y="7"/>
                    <a:pt x="6" y="7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2" y="7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5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1" name="Freeform 68"/>
            <p:cNvSpPr>
              <a:spLocks noEditPoints="1"/>
            </p:cNvSpPr>
            <p:nvPr/>
          </p:nvSpPr>
          <p:spPr bwMode="auto">
            <a:xfrm>
              <a:off x="3577" y="2565"/>
              <a:ext cx="62" cy="23"/>
            </a:xfrm>
            <a:custGeom>
              <a:avLst/>
              <a:gdLst>
                <a:gd name="T0" fmla="*/ 13 w 26"/>
                <a:gd name="T1" fmla="*/ 7 h 10"/>
                <a:gd name="T2" fmla="*/ 12 w 26"/>
                <a:gd name="T3" fmla="*/ 7 h 10"/>
                <a:gd name="T4" fmla="*/ 10 w 26"/>
                <a:gd name="T5" fmla="*/ 9 h 10"/>
                <a:gd name="T6" fmla="*/ 12 w 26"/>
                <a:gd name="T7" fmla="*/ 7 h 10"/>
                <a:gd name="T8" fmla="*/ 14 w 26"/>
                <a:gd name="T9" fmla="*/ 7 h 10"/>
                <a:gd name="T10" fmla="*/ 15 w 26"/>
                <a:gd name="T11" fmla="*/ 6 h 10"/>
                <a:gd name="T12" fmla="*/ 15 w 26"/>
                <a:gd name="T13" fmla="*/ 9 h 10"/>
                <a:gd name="T14" fmla="*/ 15 w 26"/>
                <a:gd name="T15" fmla="*/ 6 h 10"/>
                <a:gd name="T16" fmla="*/ 15 w 26"/>
                <a:gd name="T17" fmla="*/ 9 h 10"/>
                <a:gd name="T18" fmla="*/ 16 w 26"/>
                <a:gd name="T19" fmla="*/ 6 h 10"/>
                <a:gd name="T20" fmla="*/ 16 w 26"/>
                <a:gd name="T21" fmla="*/ 9 h 10"/>
                <a:gd name="T22" fmla="*/ 8 w 26"/>
                <a:gd name="T23" fmla="*/ 6 h 10"/>
                <a:gd name="T24" fmla="*/ 10 w 26"/>
                <a:gd name="T25" fmla="*/ 9 h 10"/>
                <a:gd name="T26" fmla="*/ 17 w 26"/>
                <a:gd name="T27" fmla="*/ 6 h 10"/>
                <a:gd name="T28" fmla="*/ 18 w 26"/>
                <a:gd name="T29" fmla="*/ 9 h 10"/>
                <a:gd name="T30" fmla="*/ 8 w 26"/>
                <a:gd name="T31" fmla="*/ 9 h 10"/>
                <a:gd name="T32" fmla="*/ 8 w 26"/>
                <a:gd name="T33" fmla="*/ 6 h 10"/>
                <a:gd name="T34" fmla="*/ 18 w 26"/>
                <a:gd name="T35" fmla="*/ 8 h 10"/>
                <a:gd name="T36" fmla="*/ 18 w 26"/>
                <a:gd name="T37" fmla="*/ 6 h 10"/>
                <a:gd name="T38" fmla="*/ 18 w 26"/>
                <a:gd name="T39" fmla="*/ 9 h 10"/>
                <a:gd name="T40" fmla="*/ 21 w 26"/>
                <a:gd name="T41" fmla="*/ 5 h 10"/>
                <a:gd name="T42" fmla="*/ 6 w 26"/>
                <a:gd name="T43" fmla="*/ 8 h 10"/>
                <a:gd name="T44" fmla="*/ 6 w 26"/>
                <a:gd name="T45" fmla="*/ 6 h 10"/>
                <a:gd name="T46" fmla="*/ 21 w 26"/>
                <a:gd name="T47" fmla="*/ 5 h 10"/>
                <a:gd name="T48" fmla="*/ 21 w 26"/>
                <a:gd name="T49" fmla="*/ 8 h 10"/>
                <a:gd name="T50" fmla="*/ 3 w 26"/>
                <a:gd name="T51" fmla="*/ 5 h 10"/>
                <a:gd name="T52" fmla="*/ 2 w 26"/>
                <a:gd name="T53" fmla="*/ 7 h 10"/>
                <a:gd name="T54" fmla="*/ 2 w 26"/>
                <a:gd name="T55" fmla="*/ 4 h 10"/>
                <a:gd name="T56" fmla="*/ 22 w 26"/>
                <a:gd name="T57" fmla="*/ 7 h 10"/>
                <a:gd name="T58" fmla="*/ 24 w 26"/>
                <a:gd name="T59" fmla="*/ 4 h 10"/>
                <a:gd name="T60" fmla="*/ 2 w 26"/>
                <a:gd name="T61" fmla="*/ 4 h 10"/>
                <a:gd name="T62" fmla="*/ 2 w 26"/>
                <a:gd name="T63" fmla="*/ 4 h 10"/>
                <a:gd name="T64" fmla="*/ 24 w 26"/>
                <a:gd name="T65" fmla="*/ 3 h 10"/>
                <a:gd name="T66" fmla="*/ 25 w 26"/>
                <a:gd name="T67" fmla="*/ 5 h 10"/>
                <a:gd name="T68" fmla="*/ 25 w 26"/>
                <a:gd name="T69" fmla="*/ 1 h 10"/>
                <a:gd name="T70" fmla="*/ 12 w 26"/>
                <a:gd name="T71" fmla="*/ 6 h 10"/>
                <a:gd name="T72" fmla="*/ 1 w 26"/>
                <a:gd name="T73" fmla="*/ 2 h 10"/>
                <a:gd name="T74" fmla="*/ 1 w 26"/>
                <a:gd name="T75" fmla="*/ 1 h 10"/>
                <a:gd name="T76" fmla="*/ 1 w 26"/>
                <a:gd name="T77" fmla="*/ 5 h 10"/>
                <a:gd name="T78" fmla="*/ 12 w 26"/>
                <a:gd name="T79" fmla="*/ 10 h 10"/>
                <a:gd name="T80" fmla="*/ 23 w 26"/>
                <a:gd name="T81" fmla="*/ 8 h 10"/>
                <a:gd name="T82" fmla="*/ 24 w 26"/>
                <a:gd name="T83" fmla="*/ 7 h 10"/>
                <a:gd name="T84" fmla="*/ 26 w 26"/>
                <a:gd name="T85" fmla="*/ 5 h 10"/>
                <a:gd name="T86" fmla="*/ 26 w 26"/>
                <a:gd name="T8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" h="10">
                  <a:moveTo>
                    <a:pt x="12" y="7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12" y="9"/>
                  </a:moveTo>
                  <a:cubicBezTo>
                    <a:pt x="11" y="9"/>
                    <a:pt x="11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2" y="7"/>
                    <a:pt x="12" y="8"/>
                    <a:pt x="12" y="9"/>
                  </a:cubicBezTo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9"/>
                    <a:pt x="15" y="9"/>
                  </a:cubicBezTo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10" y="9"/>
                  </a:moveTo>
                  <a:cubicBezTo>
                    <a:pt x="9" y="9"/>
                    <a:pt x="9" y="9"/>
                    <a:pt x="8" y="9"/>
                  </a:cubicBezTo>
                  <a:cubicBezTo>
                    <a:pt x="8" y="8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moveTo>
                    <a:pt x="17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moveTo>
                    <a:pt x="8" y="9"/>
                  </a:moveTo>
                  <a:cubicBezTo>
                    <a:pt x="7" y="9"/>
                    <a:pt x="7" y="9"/>
                    <a:pt x="6" y="9"/>
                  </a:cubicBezTo>
                  <a:cubicBezTo>
                    <a:pt x="6" y="8"/>
                    <a:pt x="6" y="7"/>
                    <a:pt x="6" y="6"/>
                  </a:cubicBezTo>
                  <a:cubicBezTo>
                    <a:pt x="7" y="6"/>
                    <a:pt x="7" y="6"/>
                    <a:pt x="8" y="6"/>
                  </a:cubicBezTo>
                  <a:cubicBezTo>
                    <a:pt x="8" y="7"/>
                    <a:pt x="8" y="8"/>
                    <a:pt x="8" y="9"/>
                  </a:cubicBezTo>
                  <a:moveTo>
                    <a:pt x="18" y="9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8"/>
                    <a:pt x="19" y="8"/>
                  </a:cubicBezTo>
                  <a:cubicBezTo>
                    <a:pt x="18" y="9"/>
                    <a:pt x="18" y="9"/>
                    <a:pt x="18" y="9"/>
                  </a:cubicBezTo>
                  <a:moveTo>
                    <a:pt x="20" y="8"/>
                  </a:moveTo>
                  <a:cubicBezTo>
                    <a:pt x="19" y="7"/>
                    <a:pt x="19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7"/>
                    <a:pt x="21" y="8"/>
                  </a:cubicBezTo>
                  <a:cubicBezTo>
                    <a:pt x="20" y="8"/>
                    <a:pt x="20" y="8"/>
                    <a:pt x="20" y="8"/>
                  </a:cubicBezTo>
                  <a:moveTo>
                    <a:pt x="6" y="8"/>
                  </a:moveTo>
                  <a:cubicBezTo>
                    <a:pt x="5" y="8"/>
                    <a:pt x="4" y="8"/>
                    <a:pt x="4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5" y="6"/>
                    <a:pt x="6" y="6"/>
                  </a:cubicBezTo>
                  <a:cubicBezTo>
                    <a:pt x="6" y="7"/>
                    <a:pt x="6" y="8"/>
                    <a:pt x="6" y="8"/>
                  </a:cubicBezTo>
                  <a:moveTo>
                    <a:pt x="21" y="8"/>
                  </a:moveTo>
                  <a:cubicBezTo>
                    <a:pt x="21" y="7"/>
                    <a:pt x="21" y="6"/>
                    <a:pt x="2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moveTo>
                    <a:pt x="2" y="7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7"/>
                    <a:pt x="2" y="7"/>
                    <a:pt x="2" y="7"/>
                  </a:cubicBezTo>
                  <a:moveTo>
                    <a:pt x="22" y="7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4"/>
                    <a:pt x="23" y="4"/>
                    <a:pt x="24" y="4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3" y="7"/>
                    <a:pt x="23" y="7"/>
                    <a:pt x="22" y="7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4" y="6"/>
                  </a:moveTo>
                  <a:cubicBezTo>
                    <a:pt x="24" y="5"/>
                    <a:pt x="24" y="4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24" y="6"/>
                  </a:cubicBezTo>
                  <a:moveTo>
                    <a:pt x="26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5"/>
                    <a:pt x="17" y="6"/>
                    <a:pt x="12" y="6"/>
                  </a:cubicBezTo>
                  <a:cubicBezTo>
                    <a:pt x="11" y="6"/>
                    <a:pt x="10" y="6"/>
                    <a:pt x="9" y="5"/>
                  </a:cubicBezTo>
                  <a:cubicBezTo>
                    <a:pt x="7" y="5"/>
                    <a:pt x="4" y="5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0" y="3"/>
                    <a:pt x="1" y="4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3" y="8"/>
                    <a:pt x="6" y="10"/>
                    <a:pt x="12" y="10"/>
                  </a:cubicBezTo>
                  <a:cubicBezTo>
                    <a:pt x="14" y="10"/>
                    <a:pt x="19" y="10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2" name="Freeform 69"/>
            <p:cNvSpPr>
              <a:spLocks noEditPoints="1"/>
            </p:cNvSpPr>
            <p:nvPr/>
          </p:nvSpPr>
          <p:spPr bwMode="auto">
            <a:xfrm>
              <a:off x="3515" y="1822"/>
              <a:ext cx="74" cy="65"/>
            </a:xfrm>
            <a:custGeom>
              <a:avLst/>
              <a:gdLst>
                <a:gd name="T0" fmla="*/ 22 w 31"/>
                <a:gd name="T1" fmla="*/ 26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6 h 27"/>
                <a:gd name="T12" fmla="*/ 22 w 31"/>
                <a:gd name="T13" fmla="*/ 24 h 27"/>
                <a:gd name="T14" fmla="*/ 21 w 31"/>
                <a:gd name="T15" fmla="*/ 18 h 27"/>
                <a:gd name="T16" fmla="*/ 21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6 w 31"/>
                <a:gd name="T23" fmla="*/ 4 h 27"/>
                <a:gd name="T24" fmla="*/ 8 w 31"/>
                <a:gd name="T25" fmla="*/ 6 h 27"/>
                <a:gd name="T26" fmla="*/ 16 w 31"/>
                <a:gd name="T27" fmla="*/ 11 h 27"/>
                <a:gd name="T28" fmla="*/ 24 w 31"/>
                <a:gd name="T29" fmla="*/ 16 h 27"/>
                <a:gd name="T30" fmla="*/ 22 w 31"/>
                <a:gd name="T31" fmla="*/ 24 h 27"/>
                <a:gd name="T32" fmla="*/ 13 w 31"/>
                <a:gd name="T33" fmla="*/ 23 h 27"/>
                <a:gd name="T34" fmla="*/ 2 w 31"/>
                <a:gd name="T35" fmla="*/ 2 h 27"/>
                <a:gd name="T36" fmla="*/ 15 w 31"/>
                <a:gd name="T37" fmla="*/ 13 h 27"/>
                <a:gd name="T38" fmla="*/ 20 w 31"/>
                <a:gd name="T39" fmla="*/ 18 h 27"/>
                <a:gd name="T40" fmla="*/ 17 w 31"/>
                <a:gd name="T41" fmla="*/ 20 h 27"/>
                <a:gd name="T42" fmla="*/ 13 w 31"/>
                <a:gd name="T43" fmla="*/ 23 h 27"/>
                <a:gd name="T44" fmla="*/ 24 w 31"/>
                <a:gd name="T45" fmla="*/ 15 h 27"/>
                <a:gd name="T46" fmla="*/ 16 w 31"/>
                <a:gd name="T47" fmla="*/ 10 h 27"/>
                <a:gd name="T48" fmla="*/ 9 w 31"/>
                <a:gd name="T49" fmla="*/ 5 h 27"/>
                <a:gd name="T50" fmla="*/ 3 w 31"/>
                <a:gd name="T51" fmla="*/ 2 h 27"/>
                <a:gd name="T52" fmla="*/ 8 w 31"/>
                <a:gd name="T53" fmla="*/ 3 h 27"/>
                <a:gd name="T54" fmla="*/ 10 w 31"/>
                <a:gd name="T55" fmla="*/ 4 h 27"/>
                <a:gd name="T56" fmla="*/ 30 w 31"/>
                <a:gd name="T57" fmla="*/ 12 h 27"/>
                <a:gd name="T58" fmla="*/ 24 w 31"/>
                <a:gd name="T59" fmla="*/ 15 h 27"/>
                <a:gd name="T60" fmla="*/ 1 w 31"/>
                <a:gd name="T61" fmla="*/ 0 h 27"/>
                <a:gd name="T62" fmla="*/ 1 w 31"/>
                <a:gd name="T63" fmla="*/ 1 h 27"/>
                <a:gd name="T64" fmla="*/ 1 w 31"/>
                <a:gd name="T65" fmla="*/ 1 h 27"/>
                <a:gd name="T66" fmla="*/ 1 w 31"/>
                <a:gd name="T67" fmla="*/ 1 h 27"/>
                <a:gd name="T68" fmla="*/ 5 w 31"/>
                <a:gd name="T69" fmla="*/ 11 h 27"/>
                <a:gd name="T70" fmla="*/ 12 w 31"/>
                <a:gd name="T71" fmla="*/ 24 h 27"/>
                <a:gd name="T72" fmla="*/ 12 w 31"/>
                <a:gd name="T73" fmla="*/ 24 h 27"/>
                <a:gd name="T74" fmla="*/ 17 w 31"/>
                <a:gd name="T75" fmla="*/ 21 h 27"/>
                <a:gd name="T76" fmla="*/ 19 w 31"/>
                <a:gd name="T77" fmla="*/ 24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2 w 31"/>
                <a:gd name="T85" fmla="*/ 27 h 27"/>
                <a:gd name="T86" fmla="*/ 23 w 31"/>
                <a:gd name="T87" fmla="*/ 27 h 27"/>
                <a:gd name="T88" fmla="*/ 23 w 31"/>
                <a:gd name="T89" fmla="*/ 26 h 27"/>
                <a:gd name="T90" fmla="*/ 24 w 31"/>
                <a:gd name="T91" fmla="*/ 16 h 27"/>
                <a:gd name="T92" fmla="*/ 30 w 31"/>
                <a:gd name="T93" fmla="*/ 13 h 27"/>
                <a:gd name="T94" fmla="*/ 31 w 31"/>
                <a:gd name="T95" fmla="*/ 13 h 27"/>
                <a:gd name="T96" fmla="*/ 31 w 31"/>
                <a:gd name="T97" fmla="*/ 12 h 27"/>
                <a:gd name="T98" fmla="*/ 31 w 31"/>
                <a:gd name="T99" fmla="*/ 12 h 27"/>
                <a:gd name="T100" fmla="*/ 11 w 31"/>
                <a:gd name="T101" fmla="*/ 4 h 27"/>
                <a:gd name="T102" fmla="*/ 8 w 31"/>
                <a:gd name="T103" fmla="*/ 3 h 27"/>
                <a:gd name="T104" fmla="*/ 1 w 31"/>
                <a:gd name="T10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" h="27">
                  <a:moveTo>
                    <a:pt x="22" y="26"/>
                  </a:moveTo>
                  <a:cubicBezTo>
                    <a:pt x="21" y="25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moveTo>
                    <a:pt x="22" y="24"/>
                  </a:moveTo>
                  <a:cubicBezTo>
                    <a:pt x="22" y="21"/>
                    <a:pt x="22" y="20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2" y="9"/>
                    <a:pt x="9" y="7"/>
                    <a:pt x="6" y="4"/>
                  </a:cubicBezTo>
                  <a:cubicBezTo>
                    <a:pt x="7" y="5"/>
                    <a:pt x="8" y="5"/>
                    <a:pt x="8" y="6"/>
                  </a:cubicBezTo>
                  <a:cubicBezTo>
                    <a:pt x="11" y="7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13" y="23"/>
                  </a:moveTo>
                  <a:cubicBezTo>
                    <a:pt x="10" y="19"/>
                    <a:pt x="3" y="5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8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5" y="3"/>
                    <a:pt x="3" y="2"/>
                  </a:cubicBezTo>
                  <a:cubicBezTo>
                    <a:pt x="5" y="2"/>
                    <a:pt x="6" y="3"/>
                    <a:pt x="8" y="3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9"/>
                    <a:pt x="30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1" y="21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1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5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4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3" name="Freeform 70"/>
            <p:cNvSpPr>
              <a:spLocks noEditPoints="1"/>
            </p:cNvSpPr>
            <p:nvPr/>
          </p:nvSpPr>
          <p:spPr bwMode="auto">
            <a:xfrm>
              <a:off x="3453" y="1742"/>
              <a:ext cx="74" cy="64"/>
            </a:xfrm>
            <a:custGeom>
              <a:avLst/>
              <a:gdLst>
                <a:gd name="T0" fmla="*/ 22 w 31"/>
                <a:gd name="T1" fmla="*/ 25 h 27"/>
                <a:gd name="T2" fmla="*/ 20 w 31"/>
                <a:gd name="T3" fmla="*/ 23 h 27"/>
                <a:gd name="T4" fmla="*/ 17 w 31"/>
                <a:gd name="T5" fmla="*/ 21 h 27"/>
                <a:gd name="T6" fmla="*/ 21 w 31"/>
                <a:gd name="T7" fmla="*/ 18 h 27"/>
                <a:gd name="T8" fmla="*/ 22 w 31"/>
                <a:gd name="T9" fmla="*/ 25 h 27"/>
                <a:gd name="T10" fmla="*/ 22 w 31"/>
                <a:gd name="T11" fmla="*/ 25 h 27"/>
                <a:gd name="T12" fmla="*/ 23 w 31"/>
                <a:gd name="T13" fmla="*/ 23 h 27"/>
                <a:gd name="T14" fmla="*/ 21 w 31"/>
                <a:gd name="T15" fmla="*/ 18 h 27"/>
                <a:gd name="T16" fmla="*/ 22 w 31"/>
                <a:gd name="T17" fmla="*/ 18 h 27"/>
                <a:gd name="T18" fmla="*/ 21 w 31"/>
                <a:gd name="T19" fmla="*/ 17 h 27"/>
                <a:gd name="T20" fmla="*/ 15 w 31"/>
                <a:gd name="T21" fmla="*/ 12 h 27"/>
                <a:gd name="T22" fmla="*/ 9 w 31"/>
                <a:gd name="T23" fmla="*/ 6 h 27"/>
                <a:gd name="T24" fmla="*/ 16 w 31"/>
                <a:gd name="T25" fmla="*/ 11 h 27"/>
                <a:gd name="T26" fmla="*/ 24 w 31"/>
                <a:gd name="T27" fmla="*/ 16 h 27"/>
                <a:gd name="T28" fmla="*/ 23 w 31"/>
                <a:gd name="T29" fmla="*/ 23 h 27"/>
                <a:gd name="T30" fmla="*/ 13 w 31"/>
                <a:gd name="T31" fmla="*/ 23 h 27"/>
                <a:gd name="T32" fmla="*/ 2 w 31"/>
                <a:gd name="T33" fmla="*/ 2 h 27"/>
                <a:gd name="T34" fmla="*/ 15 w 31"/>
                <a:gd name="T35" fmla="*/ 13 h 27"/>
                <a:gd name="T36" fmla="*/ 20 w 31"/>
                <a:gd name="T37" fmla="*/ 17 h 27"/>
                <a:gd name="T38" fmla="*/ 17 w 31"/>
                <a:gd name="T39" fmla="*/ 20 h 27"/>
                <a:gd name="T40" fmla="*/ 13 w 31"/>
                <a:gd name="T41" fmla="*/ 23 h 27"/>
                <a:gd name="T42" fmla="*/ 24 w 31"/>
                <a:gd name="T43" fmla="*/ 15 h 27"/>
                <a:gd name="T44" fmla="*/ 16 w 31"/>
                <a:gd name="T45" fmla="*/ 10 h 27"/>
                <a:gd name="T46" fmla="*/ 9 w 31"/>
                <a:gd name="T47" fmla="*/ 5 h 27"/>
                <a:gd name="T48" fmla="*/ 4 w 31"/>
                <a:gd name="T49" fmla="*/ 2 h 27"/>
                <a:gd name="T50" fmla="*/ 8 w 31"/>
                <a:gd name="T51" fmla="*/ 4 h 27"/>
                <a:gd name="T52" fmla="*/ 10 w 31"/>
                <a:gd name="T53" fmla="*/ 4 h 27"/>
                <a:gd name="T54" fmla="*/ 29 w 31"/>
                <a:gd name="T55" fmla="*/ 12 h 27"/>
                <a:gd name="T56" fmla="*/ 24 w 31"/>
                <a:gd name="T57" fmla="*/ 15 h 27"/>
                <a:gd name="T58" fmla="*/ 1 w 31"/>
                <a:gd name="T59" fmla="*/ 0 h 27"/>
                <a:gd name="T60" fmla="*/ 1 w 31"/>
                <a:gd name="T61" fmla="*/ 1 h 27"/>
                <a:gd name="T62" fmla="*/ 1 w 31"/>
                <a:gd name="T63" fmla="*/ 1 h 27"/>
                <a:gd name="T64" fmla="*/ 1 w 31"/>
                <a:gd name="T65" fmla="*/ 1 h 27"/>
                <a:gd name="T66" fmla="*/ 5 w 31"/>
                <a:gd name="T67" fmla="*/ 11 h 27"/>
                <a:gd name="T68" fmla="*/ 12 w 31"/>
                <a:gd name="T69" fmla="*/ 24 h 27"/>
                <a:gd name="T70" fmla="*/ 12 w 31"/>
                <a:gd name="T71" fmla="*/ 24 h 27"/>
                <a:gd name="T72" fmla="*/ 17 w 31"/>
                <a:gd name="T73" fmla="*/ 22 h 27"/>
                <a:gd name="T74" fmla="*/ 19 w 31"/>
                <a:gd name="T75" fmla="*/ 24 h 27"/>
                <a:gd name="T76" fmla="*/ 22 w 31"/>
                <a:gd name="T77" fmla="*/ 27 h 27"/>
                <a:gd name="T78" fmla="*/ 22 w 31"/>
                <a:gd name="T79" fmla="*/ 27 h 27"/>
                <a:gd name="T80" fmla="*/ 22 w 31"/>
                <a:gd name="T81" fmla="*/ 27 h 27"/>
                <a:gd name="T82" fmla="*/ 22 w 31"/>
                <a:gd name="T83" fmla="*/ 27 h 27"/>
                <a:gd name="T84" fmla="*/ 23 w 31"/>
                <a:gd name="T85" fmla="*/ 27 h 27"/>
                <a:gd name="T86" fmla="*/ 23 w 31"/>
                <a:gd name="T87" fmla="*/ 26 h 27"/>
                <a:gd name="T88" fmla="*/ 25 w 31"/>
                <a:gd name="T89" fmla="*/ 16 h 27"/>
                <a:gd name="T90" fmla="*/ 30 w 31"/>
                <a:gd name="T91" fmla="*/ 13 h 27"/>
                <a:gd name="T92" fmla="*/ 31 w 31"/>
                <a:gd name="T93" fmla="*/ 13 h 27"/>
                <a:gd name="T94" fmla="*/ 31 w 31"/>
                <a:gd name="T95" fmla="*/ 12 h 27"/>
                <a:gd name="T96" fmla="*/ 31 w 31"/>
                <a:gd name="T97" fmla="*/ 12 h 27"/>
                <a:gd name="T98" fmla="*/ 11 w 31"/>
                <a:gd name="T99" fmla="*/ 3 h 27"/>
                <a:gd name="T100" fmla="*/ 9 w 31"/>
                <a:gd name="T101" fmla="*/ 3 h 27"/>
                <a:gd name="T102" fmla="*/ 1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2" y="25"/>
                  </a:moveTo>
                  <a:cubicBezTo>
                    <a:pt x="21" y="24"/>
                    <a:pt x="20" y="24"/>
                    <a:pt x="20" y="23"/>
                  </a:cubicBezTo>
                  <a:cubicBezTo>
                    <a:pt x="19" y="22"/>
                    <a:pt x="18" y="22"/>
                    <a:pt x="17" y="21"/>
                  </a:cubicBezTo>
                  <a:cubicBezTo>
                    <a:pt x="18" y="20"/>
                    <a:pt x="19" y="19"/>
                    <a:pt x="21" y="18"/>
                  </a:cubicBezTo>
                  <a:cubicBezTo>
                    <a:pt x="21" y="20"/>
                    <a:pt x="21" y="22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moveTo>
                    <a:pt x="23" y="23"/>
                  </a:moveTo>
                  <a:cubicBezTo>
                    <a:pt x="22" y="21"/>
                    <a:pt x="22" y="19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7" y="14"/>
                    <a:pt x="15" y="12"/>
                  </a:cubicBezTo>
                  <a:cubicBezTo>
                    <a:pt x="13" y="10"/>
                    <a:pt x="11" y="8"/>
                    <a:pt x="9" y="6"/>
                  </a:cubicBezTo>
                  <a:cubicBezTo>
                    <a:pt x="11" y="8"/>
                    <a:pt x="13" y="9"/>
                    <a:pt x="16" y="11"/>
                  </a:cubicBezTo>
                  <a:cubicBezTo>
                    <a:pt x="19" y="13"/>
                    <a:pt x="22" y="15"/>
                    <a:pt x="24" y="16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13" y="23"/>
                  </a:moveTo>
                  <a:cubicBezTo>
                    <a:pt x="10" y="19"/>
                    <a:pt x="4" y="6"/>
                    <a:pt x="2" y="2"/>
                  </a:cubicBezTo>
                  <a:cubicBezTo>
                    <a:pt x="7" y="6"/>
                    <a:pt x="10" y="9"/>
                    <a:pt x="15" y="13"/>
                  </a:cubicBezTo>
                  <a:cubicBezTo>
                    <a:pt x="16" y="14"/>
                    <a:pt x="18" y="16"/>
                    <a:pt x="20" y="17"/>
                  </a:cubicBezTo>
                  <a:cubicBezTo>
                    <a:pt x="19" y="18"/>
                    <a:pt x="18" y="19"/>
                    <a:pt x="17" y="20"/>
                  </a:cubicBezTo>
                  <a:cubicBezTo>
                    <a:pt x="15" y="22"/>
                    <a:pt x="14" y="23"/>
                    <a:pt x="13" y="23"/>
                  </a:cubicBezTo>
                  <a:moveTo>
                    <a:pt x="24" y="15"/>
                  </a:moveTo>
                  <a:cubicBezTo>
                    <a:pt x="22" y="14"/>
                    <a:pt x="20" y="12"/>
                    <a:pt x="16" y="10"/>
                  </a:cubicBezTo>
                  <a:cubicBezTo>
                    <a:pt x="13" y="8"/>
                    <a:pt x="11" y="7"/>
                    <a:pt x="9" y="5"/>
                  </a:cubicBezTo>
                  <a:cubicBezTo>
                    <a:pt x="7" y="4"/>
                    <a:pt x="6" y="3"/>
                    <a:pt x="4" y="2"/>
                  </a:cubicBezTo>
                  <a:cubicBezTo>
                    <a:pt x="6" y="3"/>
                    <a:pt x="7" y="3"/>
                    <a:pt x="8" y="4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6" y="7"/>
                    <a:pt x="23" y="10"/>
                    <a:pt x="29" y="12"/>
                  </a:cubicBezTo>
                  <a:cubicBezTo>
                    <a:pt x="28" y="13"/>
                    <a:pt x="26" y="14"/>
                    <a:pt x="24" y="15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5" y="11"/>
                  </a:cubicBezTo>
                  <a:cubicBezTo>
                    <a:pt x="7" y="15"/>
                    <a:pt x="10" y="22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5" y="23"/>
                    <a:pt x="17" y="22"/>
                  </a:cubicBezTo>
                  <a:cubicBezTo>
                    <a:pt x="17" y="22"/>
                    <a:pt x="18" y="23"/>
                    <a:pt x="19" y="24"/>
                  </a:cubicBezTo>
                  <a:cubicBezTo>
                    <a:pt x="20" y="25"/>
                    <a:pt x="21" y="26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5"/>
                    <a:pt x="28" y="14"/>
                    <a:pt x="30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4" y="9"/>
                    <a:pt x="17" y="6"/>
                    <a:pt x="11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6" y="2"/>
                    <a:pt x="5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4" name="Freeform 71"/>
            <p:cNvSpPr>
              <a:spLocks noEditPoints="1"/>
            </p:cNvSpPr>
            <p:nvPr/>
          </p:nvSpPr>
          <p:spPr bwMode="auto">
            <a:xfrm>
              <a:off x="3539" y="2108"/>
              <a:ext cx="119" cy="112"/>
            </a:xfrm>
            <a:custGeom>
              <a:avLst/>
              <a:gdLst>
                <a:gd name="T0" fmla="*/ 14 w 50"/>
                <a:gd name="T1" fmla="*/ 46 h 47"/>
                <a:gd name="T2" fmla="*/ 16 w 50"/>
                <a:gd name="T3" fmla="*/ 46 h 47"/>
                <a:gd name="T4" fmla="*/ 19 w 50"/>
                <a:gd name="T5" fmla="*/ 46 h 47"/>
                <a:gd name="T6" fmla="*/ 20 w 50"/>
                <a:gd name="T7" fmla="*/ 46 h 47"/>
                <a:gd name="T8" fmla="*/ 22 w 50"/>
                <a:gd name="T9" fmla="*/ 46 h 47"/>
                <a:gd name="T10" fmla="*/ 24 w 50"/>
                <a:gd name="T11" fmla="*/ 46 h 47"/>
                <a:gd name="T12" fmla="*/ 27 w 50"/>
                <a:gd name="T13" fmla="*/ 46 h 47"/>
                <a:gd name="T14" fmla="*/ 28 w 50"/>
                <a:gd name="T15" fmla="*/ 46 h 47"/>
                <a:gd name="T16" fmla="*/ 33 w 50"/>
                <a:gd name="T17" fmla="*/ 46 h 47"/>
                <a:gd name="T18" fmla="*/ 34 w 50"/>
                <a:gd name="T19" fmla="*/ 46 h 47"/>
                <a:gd name="T20" fmla="*/ 37 w 50"/>
                <a:gd name="T21" fmla="*/ 45 h 47"/>
                <a:gd name="T22" fmla="*/ 38 w 50"/>
                <a:gd name="T23" fmla="*/ 45 h 47"/>
                <a:gd name="T24" fmla="*/ 13 w 50"/>
                <a:gd name="T25" fmla="*/ 45 h 47"/>
                <a:gd name="T26" fmla="*/ 19 w 50"/>
                <a:gd name="T27" fmla="*/ 42 h 47"/>
                <a:gd name="T28" fmla="*/ 31 w 50"/>
                <a:gd name="T29" fmla="*/ 40 h 47"/>
                <a:gd name="T30" fmla="*/ 38 w 50"/>
                <a:gd name="T31" fmla="*/ 44 h 47"/>
                <a:gd name="T32" fmla="*/ 13 w 50"/>
                <a:gd name="T33" fmla="*/ 43 h 47"/>
                <a:gd name="T34" fmla="*/ 6 w 50"/>
                <a:gd name="T35" fmla="*/ 37 h 47"/>
                <a:gd name="T36" fmla="*/ 4 w 50"/>
                <a:gd name="T37" fmla="*/ 37 h 47"/>
                <a:gd name="T38" fmla="*/ 42 w 50"/>
                <a:gd name="T39" fmla="*/ 36 h 47"/>
                <a:gd name="T40" fmla="*/ 8 w 50"/>
                <a:gd name="T41" fmla="*/ 37 h 47"/>
                <a:gd name="T42" fmla="*/ 39 w 50"/>
                <a:gd name="T43" fmla="*/ 36 h 47"/>
                <a:gd name="T44" fmla="*/ 36 w 50"/>
                <a:gd name="T45" fmla="*/ 37 h 47"/>
                <a:gd name="T46" fmla="*/ 43 w 50"/>
                <a:gd name="T47" fmla="*/ 36 h 47"/>
                <a:gd name="T48" fmla="*/ 35 w 50"/>
                <a:gd name="T49" fmla="*/ 35 h 47"/>
                <a:gd name="T50" fmla="*/ 34 w 50"/>
                <a:gd name="T51" fmla="*/ 35 h 47"/>
                <a:gd name="T52" fmla="*/ 31 w 50"/>
                <a:gd name="T53" fmla="*/ 35 h 47"/>
                <a:gd name="T54" fmla="*/ 30 w 50"/>
                <a:gd name="T55" fmla="*/ 35 h 47"/>
                <a:gd name="T56" fmla="*/ 28 w 50"/>
                <a:gd name="T57" fmla="*/ 35 h 47"/>
                <a:gd name="T58" fmla="*/ 26 w 50"/>
                <a:gd name="T59" fmla="*/ 35 h 47"/>
                <a:gd name="T60" fmla="*/ 25 w 50"/>
                <a:gd name="T61" fmla="*/ 35 h 47"/>
                <a:gd name="T62" fmla="*/ 24 w 50"/>
                <a:gd name="T63" fmla="*/ 35 h 47"/>
                <a:gd name="T64" fmla="*/ 11 w 50"/>
                <a:gd name="T65" fmla="*/ 35 h 47"/>
                <a:gd name="T66" fmla="*/ 20 w 50"/>
                <a:gd name="T67" fmla="*/ 35 h 47"/>
                <a:gd name="T68" fmla="*/ 18 w 50"/>
                <a:gd name="T69" fmla="*/ 35 h 47"/>
                <a:gd name="T70" fmla="*/ 17 w 50"/>
                <a:gd name="T71" fmla="*/ 35 h 47"/>
                <a:gd name="T72" fmla="*/ 15 w 50"/>
                <a:gd name="T73" fmla="*/ 35 h 47"/>
                <a:gd name="T74" fmla="*/ 47 w 50"/>
                <a:gd name="T75" fmla="*/ 35 h 47"/>
                <a:gd name="T76" fmla="*/ 4 w 50"/>
                <a:gd name="T77" fmla="*/ 35 h 47"/>
                <a:gd name="T78" fmla="*/ 47 w 50"/>
                <a:gd name="T79" fmla="*/ 36 h 47"/>
                <a:gd name="T80" fmla="*/ 2 w 50"/>
                <a:gd name="T81" fmla="*/ 31 h 47"/>
                <a:gd name="T82" fmla="*/ 7 w 50"/>
                <a:gd name="T83" fmla="*/ 1 h 47"/>
                <a:gd name="T84" fmla="*/ 49 w 50"/>
                <a:gd name="T85" fmla="*/ 9 h 47"/>
                <a:gd name="T86" fmla="*/ 41 w 50"/>
                <a:gd name="T87" fmla="*/ 35 h 47"/>
                <a:gd name="T88" fmla="*/ 7 w 50"/>
                <a:gd name="T89" fmla="*/ 0 h 47"/>
                <a:gd name="T90" fmla="*/ 1 w 50"/>
                <a:gd name="T91" fmla="*/ 32 h 47"/>
                <a:gd name="T92" fmla="*/ 18 w 50"/>
                <a:gd name="T93" fmla="*/ 41 h 47"/>
                <a:gd name="T94" fmla="*/ 12 w 50"/>
                <a:gd name="T95" fmla="*/ 42 h 47"/>
                <a:gd name="T96" fmla="*/ 14 w 50"/>
                <a:gd name="T97" fmla="*/ 47 h 47"/>
                <a:gd name="T98" fmla="*/ 39 w 50"/>
                <a:gd name="T99" fmla="*/ 46 h 47"/>
                <a:gd name="T100" fmla="*/ 32 w 50"/>
                <a:gd name="T101" fmla="*/ 42 h 47"/>
                <a:gd name="T102" fmla="*/ 49 w 50"/>
                <a:gd name="T103" fmla="*/ 37 h 47"/>
                <a:gd name="T104" fmla="*/ 50 w 50"/>
                <a:gd name="T105" fmla="*/ 9 h 47"/>
                <a:gd name="T106" fmla="*/ 7 w 50"/>
                <a:gd name="T10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47">
                  <a:moveTo>
                    <a:pt x="14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moveTo>
                    <a:pt x="15" y="46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moveTo>
                    <a:pt x="17" y="46"/>
                  </a:move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8" y="46"/>
                    <a:pt x="18" y="46"/>
                    <a:pt x="17" y="46"/>
                  </a:cubicBezTo>
                  <a:moveTo>
                    <a:pt x="19" y="46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9" y="46"/>
                    <a:pt x="19" y="46"/>
                    <a:pt x="19" y="46"/>
                  </a:cubicBezTo>
                  <a:moveTo>
                    <a:pt x="21" y="46"/>
                  </a:move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46"/>
                    <a:pt x="21" y="46"/>
                    <a:pt x="21" y="46"/>
                  </a:cubicBezTo>
                  <a:moveTo>
                    <a:pt x="23" y="46"/>
                  </a:move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3" y="46"/>
                    <a:pt x="23" y="46"/>
                    <a:pt x="23" y="46"/>
                  </a:cubicBezTo>
                  <a:moveTo>
                    <a:pt x="25" y="46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6" y="46"/>
                    <a:pt x="25" y="46"/>
                    <a:pt x="25" y="46"/>
                  </a:cubicBezTo>
                  <a:moveTo>
                    <a:pt x="28" y="46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moveTo>
                    <a:pt x="31" y="46"/>
                  </a:moveTo>
                  <a:cubicBezTo>
                    <a:pt x="31" y="46"/>
                    <a:pt x="30" y="46"/>
                    <a:pt x="30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1" y="46"/>
                    <a:pt x="31" y="46"/>
                    <a:pt x="31" y="46"/>
                  </a:cubicBezTo>
                  <a:moveTo>
                    <a:pt x="33" y="46"/>
                  </a:moveTo>
                  <a:cubicBezTo>
                    <a:pt x="33" y="46"/>
                    <a:pt x="32" y="46"/>
                    <a:pt x="32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6"/>
                    <a:pt x="33" y="46"/>
                    <a:pt x="33" y="46"/>
                  </a:cubicBezTo>
                  <a:moveTo>
                    <a:pt x="35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5" y="46"/>
                    <a:pt x="35" y="46"/>
                    <a:pt x="35" y="46"/>
                  </a:cubicBezTo>
                  <a:moveTo>
                    <a:pt x="36" y="46"/>
                  </a:moveTo>
                  <a:cubicBezTo>
                    <a:pt x="36" y="45"/>
                    <a:pt x="36" y="45"/>
                    <a:pt x="36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moveTo>
                    <a:pt x="37" y="46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7" y="46"/>
                    <a:pt x="37" y="46"/>
                    <a:pt x="37" y="46"/>
                  </a:cubicBezTo>
                  <a:moveTo>
                    <a:pt x="13" y="46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6"/>
                    <a:pt x="13" y="46"/>
                    <a:pt x="13" y="46"/>
                  </a:cubicBezTo>
                  <a:moveTo>
                    <a:pt x="15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6" y="43"/>
                    <a:pt x="17" y="43"/>
                  </a:cubicBezTo>
                  <a:cubicBezTo>
                    <a:pt x="18" y="43"/>
                    <a:pt x="18" y="43"/>
                    <a:pt x="19" y="42"/>
                  </a:cubicBezTo>
                  <a:cubicBezTo>
                    <a:pt x="19" y="42"/>
                    <a:pt x="19" y="42"/>
                    <a:pt x="19" y="41"/>
                  </a:cubicBezTo>
                  <a:cubicBezTo>
                    <a:pt x="19" y="40"/>
                    <a:pt x="19" y="39"/>
                    <a:pt x="19" y="3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8"/>
                    <a:pt x="27" y="38"/>
                    <a:pt x="31" y="38"/>
                  </a:cubicBezTo>
                  <a:cubicBezTo>
                    <a:pt x="31" y="38"/>
                    <a:pt x="31" y="39"/>
                    <a:pt x="31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1" y="42"/>
                  </a:cubicBezTo>
                  <a:cubicBezTo>
                    <a:pt x="31" y="43"/>
                    <a:pt x="32" y="43"/>
                    <a:pt x="32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37" y="43"/>
                    <a:pt x="38" y="43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5" y="43"/>
                    <a:pt x="15" y="43"/>
                  </a:cubicBezTo>
                  <a:moveTo>
                    <a:pt x="7" y="37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7" y="36"/>
                    <a:pt x="7" y="37"/>
                  </a:cubicBezTo>
                  <a:moveTo>
                    <a:pt x="5" y="37"/>
                  </a:moveTo>
                  <a:cubicBezTo>
                    <a:pt x="5" y="37"/>
                    <a:pt x="5" y="37"/>
                    <a:pt x="4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moveTo>
                    <a:pt x="41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1" y="36"/>
                    <a:pt x="41" y="36"/>
                  </a:cubicBezTo>
                  <a:moveTo>
                    <a:pt x="9" y="37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9" y="36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moveTo>
                    <a:pt x="39" y="37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39" y="37"/>
                    <a:pt x="39" y="37"/>
                  </a:cubicBezTo>
                  <a:moveTo>
                    <a:pt x="36" y="37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8" y="36"/>
                    <a:pt x="38" y="36"/>
                    <a:pt x="3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7"/>
                    <a:pt x="37" y="37"/>
                    <a:pt x="36" y="37"/>
                  </a:cubicBezTo>
                  <a:moveTo>
                    <a:pt x="43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5" y="35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3" y="36"/>
                    <a:pt x="43" y="36"/>
                  </a:cubicBezTo>
                  <a:moveTo>
                    <a:pt x="35" y="37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6"/>
                    <a:pt x="36" y="36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32" y="37"/>
                  </a:moveTo>
                  <a:cubicBezTo>
                    <a:pt x="32" y="36"/>
                    <a:pt x="32" y="36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3" y="37"/>
                    <a:pt x="32" y="37"/>
                    <a:pt x="32" y="37"/>
                  </a:cubicBezTo>
                  <a:moveTo>
                    <a:pt x="30" y="37"/>
                  </a:move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29" y="37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7"/>
                    <a:pt x="29" y="37"/>
                    <a:pt x="29" y="37"/>
                  </a:cubicBezTo>
                  <a:moveTo>
                    <a:pt x="27" y="37"/>
                  </a:moveTo>
                  <a:cubicBezTo>
                    <a:pt x="27" y="36"/>
                    <a:pt x="28" y="36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7" y="37"/>
                  </a:cubicBezTo>
                  <a:moveTo>
                    <a:pt x="26" y="37"/>
                  </a:move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6"/>
                    <a:pt x="26" y="36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moveTo>
                    <a:pt x="24" y="37"/>
                  </a:moveTo>
                  <a:cubicBezTo>
                    <a:pt x="24" y="36"/>
                    <a:pt x="25" y="36"/>
                    <a:pt x="25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6"/>
                    <a:pt x="25" y="36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22" y="37"/>
                  </a:moveTo>
                  <a:cubicBezTo>
                    <a:pt x="22" y="36"/>
                    <a:pt x="23" y="36"/>
                    <a:pt x="23" y="35"/>
                  </a:cubicBezTo>
                  <a:cubicBezTo>
                    <a:pt x="23" y="35"/>
                    <a:pt x="24" y="35"/>
                    <a:pt x="24" y="35"/>
                  </a:cubicBezTo>
                  <a:cubicBezTo>
                    <a:pt x="24" y="36"/>
                    <a:pt x="24" y="36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2" y="37"/>
                    <a:pt x="22" y="37"/>
                  </a:cubicBezTo>
                  <a:moveTo>
                    <a:pt x="11" y="37"/>
                  </a:moveTo>
                  <a:cubicBezTo>
                    <a:pt x="11" y="37"/>
                    <a:pt x="10" y="37"/>
                    <a:pt x="10" y="37"/>
                  </a:cubicBezTo>
                  <a:cubicBezTo>
                    <a:pt x="10" y="36"/>
                    <a:pt x="10" y="36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7"/>
                    <a:pt x="11" y="37"/>
                    <a:pt x="11" y="37"/>
                  </a:cubicBezTo>
                  <a:moveTo>
                    <a:pt x="19" y="37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6"/>
                    <a:pt x="22" y="36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7"/>
                    <a:pt x="20" y="37"/>
                    <a:pt x="19" y="37"/>
                  </a:cubicBezTo>
                  <a:moveTo>
                    <a:pt x="17" y="37"/>
                  </a:moveTo>
                  <a:cubicBezTo>
                    <a:pt x="17" y="36"/>
                    <a:pt x="17" y="36"/>
                    <a:pt x="18" y="35"/>
                  </a:cubicBezTo>
                  <a:cubicBezTo>
                    <a:pt x="18" y="35"/>
                    <a:pt x="19" y="35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7"/>
                    <a:pt x="17" y="37"/>
                    <a:pt x="17" y="37"/>
                  </a:cubicBezTo>
                  <a:moveTo>
                    <a:pt x="15" y="3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5" y="37"/>
                    <a:pt x="15" y="37"/>
                  </a:cubicBezTo>
                  <a:moveTo>
                    <a:pt x="12" y="37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2" y="37"/>
                  </a:cubicBezTo>
                  <a:moveTo>
                    <a:pt x="45" y="36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7" y="35"/>
                    <a:pt x="47" y="35"/>
                  </a:cubicBezTo>
                  <a:cubicBezTo>
                    <a:pt x="47" y="36"/>
                    <a:pt x="46" y="36"/>
                    <a:pt x="46" y="36"/>
                  </a:cubicBezTo>
                  <a:cubicBezTo>
                    <a:pt x="46" y="36"/>
                    <a:pt x="46" y="36"/>
                    <a:pt x="45" y="36"/>
                  </a:cubicBezTo>
                  <a:moveTo>
                    <a:pt x="4" y="36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moveTo>
                    <a:pt x="47" y="36"/>
                  </a:moveTo>
                  <a:cubicBezTo>
                    <a:pt x="47" y="36"/>
                    <a:pt x="48" y="35"/>
                    <a:pt x="48" y="35"/>
                  </a:cubicBezTo>
                  <a:cubicBezTo>
                    <a:pt x="48" y="35"/>
                    <a:pt x="49" y="35"/>
                    <a:pt x="49" y="34"/>
                  </a:cubicBezTo>
                  <a:cubicBezTo>
                    <a:pt x="49" y="35"/>
                    <a:pt x="49" y="35"/>
                    <a:pt x="48" y="36"/>
                  </a:cubicBezTo>
                  <a:cubicBezTo>
                    <a:pt x="47" y="36"/>
                    <a:pt x="47" y="36"/>
                    <a:pt x="47" y="36"/>
                  </a:cubicBezTo>
                  <a:moveTo>
                    <a:pt x="2" y="36"/>
                  </a:moveTo>
                  <a:cubicBezTo>
                    <a:pt x="2" y="35"/>
                    <a:pt x="2" y="35"/>
                    <a:pt x="2" y="34"/>
                  </a:cubicBezTo>
                  <a:cubicBezTo>
                    <a:pt x="2" y="34"/>
                    <a:pt x="2" y="35"/>
                    <a:pt x="3" y="35"/>
                  </a:cubicBezTo>
                  <a:cubicBezTo>
                    <a:pt x="2" y="36"/>
                    <a:pt x="2" y="36"/>
                    <a:pt x="2" y="36"/>
                  </a:cubicBezTo>
                  <a:moveTo>
                    <a:pt x="7" y="35"/>
                  </a:moveTo>
                  <a:cubicBezTo>
                    <a:pt x="3" y="35"/>
                    <a:pt x="2" y="34"/>
                    <a:pt x="2" y="3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1" y="13"/>
                    <a:pt x="1" y="12"/>
                  </a:cubicBezTo>
                  <a:cubicBezTo>
                    <a:pt x="1" y="9"/>
                    <a:pt x="1" y="4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8" y="1"/>
                    <a:pt x="10" y="1"/>
                    <a:pt x="11" y="1"/>
                  </a:cubicBezTo>
                  <a:cubicBezTo>
                    <a:pt x="12" y="1"/>
                    <a:pt x="14" y="1"/>
                    <a:pt x="15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8" y="2"/>
                    <a:pt x="48" y="2"/>
                  </a:cubicBezTo>
                  <a:cubicBezTo>
                    <a:pt x="49" y="3"/>
                    <a:pt x="49" y="6"/>
                    <a:pt x="49" y="7"/>
                  </a:cubicBezTo>
                  <a:cubicBezTo>
                    <a:pt x="49" y="8"/>
                    <a:pt x="49" y="8"/>
                    <a:pt x="49" y="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4"/>
                    <a:pt x="49" y="25"/>
                    <a:pt x="49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33"/>
                    <a:pt x="49" y="33"/>
                    <a:pt x="48" y="33"/>
                  </a:cubicBezTo>
                  <a:cubicBezTo>
                    <a:pt x="47" y="34"/>
                    <a:pt x="45" y="35"/>
                    <a:pt x="43" y="35"/>
                  </a:cubicBezTo>
                  <a:cubicBezTo>
                    <a:pt x="42" y="35"/>
                    <a:pt x="42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36" y="35"/>
                    <a:pt x="31" y="34"/>
                    <a:pt x="27" y="34"/>
                  </a:cubicBezTo>
                  <a:cubicBezTo>
                    <a:pt x="22" y="34"/>
                    <a:pt x="18" y="34"/>
                    <a:pt x="14" y="34"/>
                  </a:cubicBezTo>
                  <a:cubicBezTo>
                    <a:pt x="13" y="34"/>
                    <a:pt x="12" y="34"/>
                    <a:pt x="11" y="34"/>
                  </a:cubicBezTo>
                  <a:cubicBezTo>
                    <a:pt x="10" y="35"/>
                    <a:pt x="9" y="35"/>
                    <a:pt x="7" y="35"/>
                  </a:cubicBezTo>
                  <a:moveTo>
                    <a:pt x="7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4"/>
                    <a:pt x="1" y="35"/>
                    <a:pt x="2" y="36"/>
                  </a:cubicBezTo>
                  <a:cubicBezTo>
                    <a:pt x="3" y="38"/>
                    <a:pt x="4" y="38"/>
                    <a:pt x="6" y="38"/>
                  </a:cubicBezTo>
                  <a:cubicBezTo>
                    <a:pt x="9" y="38"/>
                    <a:pt x="13" y="38"/>
                    <a:pt x="17" y="38"/>
                  </a:cubicBezTo>
                  <a:cubicBezTo>
                    <a:pt x="17" y="38"/>
                    <a:pt x="18" y="38"/>
                    <a:pt x="18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40"/>
                    <a:pt x="18" y="4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7" y="42"/>
                    <a:pt x="17" y="42"/>
                  </a:cubicBezTo>
                  <a:cubicBezTo>
                    <a:pt x="16" y="42"/>
                    <a:pt x="16" y="42"/>
                    <a:pt x="1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6"/>
                    <a:pt x="12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7"/>
                    <a:pt x="21" y="47"/>
                    <a:pt x="23" y="47"/>
                  </a:cubicBezTo>
                  <a:cubicBezTo>
                    <a:pt x="25" y="47"/>
                    <a:pt x="27" y="47"/>
                    <a:pt x="29" y="47"/>
                  </a:cubicBezTo>
                  <a:cubicBezTo>
                    <a:pt x="31" y="47"/>
                    <a:pt x="33" y="47"/>
                    <a:pt x="35" y="47"/>
                  </a:cubicBezTo>
                  <a:cubicBezTo>
                    <a:pt x="35" y="47"/>
                    <a:pt x="39" y="47"/>
                    <a:pt x="39" y="46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3"/>
                    <a:pt x="38" y="42"/>
                    <a:pt x="37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8"/>
                    <a:pt x="32" y="38"/>
                  </a:cubicBezTo>
                  <a:cubicBezTo>
                    <a:pt x="39" y="38"/>
                    <a:pt x="45" y="37"/>
                    <a:pt x="47" y="37"/>
                  </a:cubicBezTo>
                  <a:cubicBezTo>
                    <a:pt x="47" y="37"/>
                    <a:pt x="48" y="37"/>
                    <a:pt x="49" y="37"/>
                  </a:cubicBezTo>
                  <a:cubicBezTo>
                    <a:pt x="50" y="36"/>
                    <a:pt x="50" y="34"/>
                    <a:pt x="50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30"/>
                    <a:pt x="50" y="28"/>
                    <a:pt x="50" y="26"/>
                  </a:cubicBezTo>
                  <a:cubicBezTo>
                    <a:pt x="50" y="25"/>
                    <a:pt x="50" y="24"/>
                    <a:pt x="50" y="2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6"/>
                    <a:pt x="50" y="3"/>
                    <a:pt x="49" y="1"/>
                  </a:cubicBezTo>
                  <a:cubicBezTo>
                    <a:pt x="48" y="1"/>
                    <a:pt x="48" y="0"/>
                    <a:pt x="4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2" y="0"/>
                    <a:pt x="11" y="0"/>
                  </a:cubicBezTo>
                  <a:cubicBezTo>
                    <a:pt x="10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5" name="Freeform 72"/>
            <p:cNvSpPr>
              <a:spLocks noEditPoints="1"/>
            </p:cNvSpPr>
            <p:nvPr/>
          </p:nvSpPr>
          <p:spPr bwMode="auto">
            <a:xfrm>
              <a:off x="3672" y="2213"/>
              <a:ext cx="60" cy="49"/>
            </a:xfrm>
            <a:custGeom>
              <a:avLst/>
              <a:gdLst>
                <a:gd name="T0" fmla="*/ 15 w 25"/>
                <a:gd name="T1" fmla="*/ 18 h 21"/>
                <a:gd name="T2" fmla="*/ 8 w 25"/>
                <a:gd name="T3" fmla="*/ 13 h 21"/>
                <a:gd name="T4" fmla="*/ 2 w 25"/>
                <a:gd name="T5" fmla="*/ 8 h 21"/>
                <a:gd name="T6" fmla="*/ 4 w 25"/>
                <a:gd name="T7" fmla="*/ 9 h 21"/>
                <a:gd name="T8" fmla="*/ 12 w 25"/>
                <a:gd name="T9" fmla="*/ 15 h 21"/>
                <a:gd name="T10" fmla="*/ 19 w 25"/>
                <a:gd name="T11" fmla="*/ 19 h 21"/>
                <a:gd name="T12" fmla="*/ 22 w 25"/>
                <a:gd name="T13" fmla="*/ 18 h 21"/>
                <a:gd name="T14" fmla="*/ 19 w 25"/>
                <a:gd name="T15" fmla="*/ 18 h 21"/>
                <a:gd name="T16" fmla="*/ 13 w 25"/>
                <a:gd name="T17" fmla="*/ 15 h 21"/>
                <a:gd name="T18" fmla="*/ 7 w 25"/>
                <a:gd name="T19" fmla="*/ 10 h 21"/>
                <a:gd name="T20" fmla="*/ 8 w 25"/>
                <a:gd name="T21" fmla="*/ 7 h 21"/>
                <a:gd name="T22" fmla="*/ 13 w 25"/>
                <a:gd name="T23" fmla="*/ 5 h 21"/>
                <a:gd name="T24" fmla="*/ 18 w 25"/>
                <a:gd name="T25" fmla="*/ 3 h 21"/>
                <a:gd name="T26" fmla="*/ 24 w 25"/>
                <a:gd name="T27" fmla="*/ 14 h 21"/>
                <a:gd name="T28" fmla="*/ 24 w 25"/>
                <a:gd name="T29" fmla="*/ 16 h 21"/>
                <a:gd name="T30" fmla="*/ 6 w 25"/>
                <a:gd name="T31" fmla="*/ 9 h 21"/>
                <a:gd name="T32" fmla="*/ 4 w 25"/>
                <a:gd name="T33" fmla="*/ 8 h 21"/>
                <a:gd name="T34" fmla="*/ 2 w 25"/>
                <a:gd name="T35" fmla="*/ 6 h 21"/>
                <a:gd name="T36" fmla="*/ 11 w 25"/>
                <a:gd name="T37" fmla="*/ 5 h 21"/>
                <a:gd name="T38" fmla="*/ 11 w 25"/>
                <a:gd name="T39" fmla="*/ 5 h 21"/>
                <a:gd name="T40" fmla="*/ 6 w 25"/>
                <a:gd name="T41" fmla="*/ 9 h 21"/>
                <a:gd name="T42" fmla="*/ 11 w 25"/>
                <a:gd name="T43" fmla="*/ 4 h 21"/>
                <a:gd name="T44" fmla="*/ 7 w 25"/>
                <a:gd name="T45" fmla="*/ 1 h 21"/>
                <a:gd name="T46" fmla="*/ 16 w 25"/>
                <a:gd name="T47" fmla="*/ 2 h 21"/>
                <a:gd name="T48" fmla="*/ 12 w 25"/>
                <a:gd name="T49" fmla="*/ 4 h 21"/>
                <a:gd name="T50" fmla="*/ 7 w 25"/>
                <a:gd name="T51" fmla="*/ 0 h 21"/>
                <a:gd name="T52" fmla="*/ 5 w 25"/>
                <a:gd name="T53" fmla="*/ 1 h 21"/>
                <a:gd name="T54" fmla="*/ 1 w 25"/>
                <a:gd name="T55" fmla="*/ 4 h 21"/>
                <a:gd name="T56" fmla="*/ 1 w 25"/>
                <a:gd name="T57" fmla="*/ 8 h 21"/>
                <a:gd name="T58" fmla="*/ 8 w 25"/>
                <a:gd name="T59" fmla="*/ 14 h 21"/>
                <a:gd name="T60" fmla="*/ 14 w 25"/>
                <a:gd name="T61" fmla="*/ 19 h 21"/>
                <a:gd name="T62" fmla="*/ 23 w 25"/>
                <a:gd name="T63" fmla="*/ 19 h 21"/>
                <a:gd name="T64" fmla="*/ 19 w 25"/>
                <a:gd name="T6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" h="21">
                  <a:moveTo>
                    <a:pt x="19" y="20"/>
                  </a:moveTo>
                  <a:cubicBezTo>
                    <a:pt x="18" y="20"/>
                    <a:pt x="16" y="19"/>
                    <a:pt x="15" y="18"/>
                  </a:cubicBezTo>
                  <a:cubicBezTo>
                    <a:pt x="14" y="18"/>
                    <a:pt x="12" y="17"/>
                    <a:pt x="11" y="16"/>
                  </a:cubicBezTo>
                  <a:cubicBezTo>
                    <a:pt x="10" y="15"/>
                    <a:pt x="9" y="14"/>
                    <a:pt x="8" y="13"/>
                  </a:cubicBezTo>
                  <a:cubicBezTo>
                    <a:pt x="8" y="13"/>
                    <a:pt x="7" y="13"/>
                    <a:pt x="6" y="12"/>
                  </a:cubicBezTo>
                  <a:cubicBezTo>
                    <a:pt x="4" y="11"/>
                    <a:pt x="2" y="10"/>
                    <a:pt x="2" y="8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11"/>
                    <a:pt x="10" y="13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6"/>
                    <a:pt x="14" y="17"/>
                    <a:pt x="15" y="18"/>
                  </a:cubicBezTo>
                  <a:cubicBezTo>
                    <a:pt x="16" y="19"/>
                    <a:pt x="18" y="19"/>
                    <a:pt x="19" y="19"/>
                  </a:cubicBezTo>
                  <a:cubicBezTo>
                    <a:pt x="20" y="19"/>
                    <a:pt x="22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9"/>
                    <a:pt x="20" y="20"/>
                    <a:pt x="19" y="20"/>
                  </a:cubicBezTo>
                  <a:moveTo>
                    <a:pt x="19" y="18"/>
                  </a:moveTo>
                  <a:cubicBezTo>
                    <a:pt x="18" y="18"/>
                    <a:pt x="17" y="18"/>
                    <a:pt x="16" y="17"/>
                  </a:cubicBezTo>
                  <a:cubicBezTo>
                    <a:pt x="15" y="16"/>
                    <a:pt x="14" y="16"/>
                    <a:pt x="13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2"/>
                    <a:pt x="9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6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6"/>
                    <a:pt x="24" y="10"/>
                    <a:pt x="24" y="14"/>
                  </a:cubicBezTo>
                  <a:cubicBezTo>
                    <a:pt x="24" y="14"/>
                    <a:pt x="24" y="15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2" y="17"/>
                    <a:pt x="21" y="18"/>
                    <a:pt x="19" y="18"/>
                  </a:cubicBezTo>
                  <a:moveTo>
                    <a:pt x="6" y="9"/>
                  </a:moveTo>
                  <a:cubicBezTo>
                    <a:pt x="6" y="9"/>
                    <a:pt x="5" y="9"/>
                    <a:pt x="5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3"/>
                    <a:pt x="5" y="2"/>
                  </a:cubicBezTo>
                  <a:cubicBezTo>
                    <a:pt x="7" y="3"/>
                    <a:pt x="9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6" y="9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3"/>
                    <a:pt x="8" y="2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2" y="1"/>
                    <a:pt x="15" y="1"/>
                    <a:pt x="16" y="2"/>
                  </a:cubicBezTo>
                  <a:cubicBezTo>
                    <a:pt x="15" y="3"/>
                    <a:pt x="14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" y="10"/>
                    <a:pt x="4" y="12"/>
                    <a:pt x="6" y="13"/>
                  </a:cubicBezTo>
                  <a:cubicBezTo>
                    <a:pt x="6" y="13"/>
                    <a:pt x="7" y="14"/>
                    <a:pt x="8" y="14"/>
                  </a:cubicBezTo>
                  <a:cubicBezTo>
                    <a:pt x="9" y="15"/>
                    <a:pt x="10" y="16"/>
                    <a:pt x="11" y="16"/>
                  </a:cubicBezTo>
                  <a:cubicBezTo>
                    <a:pt x="12" y="17"/>
                    <a:pt x="13" y="18"/>
                    <a:pt x="14" y="19"/>
                  </a:cubicBezTo>
                  <a:cubicBezTo>
                    <a:pt x="16" y="20"/>
                    <a:pt x="17" y="21"/>
                    <a:pt x="19" y="21"/>
                  </a:cubicBezTo>
                  <a:cubicBezTo>
                    <a:pt x="21" y="21"/>
                    <a:pt x="22" y="20"/>
                    <a:pt x="23" y="19"/>
                  </a:cubicBezTo>
                  <a:cubicBezTo>
                    <a:pt x="24" y="18"/>
                    <a:pt x="25" y="16"/>
                    <a:pt x="25" y="14"/>
                  </a:cubicBezTo>
                  <a:cubicBezTo>
                    <a:pt x="25" y="9"/>
                    <a:pt x="22" y="5"/>
                    <a:pt x="19" y="3"/>
                  </a:cubicBezTo>
                  <a:cubicBezTo>
                    <a:pt x="17" y="1"/>
                    <a:pt x="13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6" name="Freeform 73"/>
            <p:cNvSpPr>
              <a:spLocks noEditPoints="1"/>
            </p:cNvSpPr>
            <p:nvPr/>
          </p:nvSpPr>
          <p:spPr bwMode="auto">
            <a:xfrm>
              <a:off x="3530" y="2224"/>
              <a:ext cx="133" cy="34"/>
            </a:xfrm>
            <a:custGeom>
              <a:avLst/>
              <a:gdLst>
                <a:gd name="T0" fmla="*/ 10 w 56"/>
                <a:gd name="T1" fmla="*/ 12 h 14"/>
                <a:gd name="T2" fmla="*/ 8 w 56"/>
                <a:gd name="T3" fmla="*/ 12 h 14"/>
                <a:gd name="T4" fmla="*/ 11 w 56"/>
                <a:gd name="T5" fmla="*/ 12 h 14"/>
                <a:gd name="T6" fmla="*/ 11 w 56"/>
                <a:gd name="T7" fmla="*/ 12 h 14"/>
                <a:gd name="T8" fmla="*/ 16 w 56"/>
                <a:gd name="T9" fmla="*/ 12 h 14"/>
                <a:gd name="T10" fmla="*/ 17 w 56"/>
                <a:gd name="T11" fmla="*/ 12 h 14"/>
                <a:gd name="T12" fmla="*/ 19 w 56"/>
                <a:gd name="T13" fmla="*/ 12 h 14"/>
                <a:gd name="T14" fmla="*/ 6 w 56"/>
                <a:gd name="T15" fmla="*/ 12 h 14"/>
                <a:gd name="T16" fmla="*/ 7 w 56"/>
                <a:gd name="T17" fmla="*/ 12 h 14"/>
                <a:gd name="T18" fmla="*/ 20 w 56"/>
                <a:gd name="T19" fmla="*/ 12 h 14"/>
                <a:gd name="T20" fmla="*/ 23 w 56"/>
                <a:gd name="T21" fmla="*/ 12 h 14"/>
                <a:gd name="T22" fmla="*/ 24 w 56"/>
                <a:gd name="T23" fmla="*/ 12 h 14"/>
                <a:gd name="T24" fmla="*/ 24 w 56"/>
                <a:gd name="T25" fmla="*/ 12 h 14"/>
                <a:gd name="T26" fmla="*/ 29 w 56"/>
                <a:gd name="T27" fmla="*/ 11 h 14"/>
                <a:gd name="T28" fmla="*/ 29 w 56"/>
                <a:gd name="T29" fmla="*/ 12 h 14"/>
                <a:gd name="T30" fmla="*/ 29 w 56"/>
                <a:gd name="T31" fmla="*/ 11 h 14"/>
                <a:gd name="T32" fmla="*/ 29 w 56"/>
                <a:gd name="T33" fmla="*/ 12 h 14"/>
                <a:gd name="T34" fmla="*/ 33 w 56"/>
                <a:gd name="T35" fmla="*/ 11 h 14"/>
                <a:gd name="T36" fmla="*/ 34 w 56"/>
                <a:gd name="T37" fmla="*/ 12 h 14"/>
                <a:gd name="T38" fmla="*/ 35 w 56"/>
                <a:gd name="T39" fmla="*/ 12 h 14"/>
                <a:gd name="T40" fmla="*/ 37 w 56"/>
                <a:gd name="T41" fmla="*/ 12 h 14"/>
                <a:gd name="T42" fmla="*/ 38 w 56"/>
                <a:gd name="T43" fmla="*/ 12 h 14"/>
                <a:gd name="T44" fmla="*/ 39 w 56"/>
                <a:gd name="T45" fmla="*/ 12 h 14"/>
                <a:gd name="T46" fmla="*/ 41 w 56"/>
                <a:gd name="T47" fmla="*/ 12 h 14"/>
                <a:gd name="T48" fmla="*/ 42 w 56"/>
                <a:gd name="T49" fmla="*/ 11 h 14"/>
                <a:gd name="T50" fmla="*/ 42 w 56"/>
                <a:gd name="T51" fmla="*/ 12 h 14"/>
                <a:gd name="T52" fmla="*/ 46 w 56"/>
                <a:gd name="T53" fmla="*/ 11 h 14"/>
                <a:gd name="T54" fmla="*/ 46 w 56"/>
                <a:gd name="T55" fmla="*/ 12 h 14"/>
                <a:gd name="T56" fmla="*/ 48 w 56"/>
                <a:gd name="T57" fmla="*/ 12 h 14"/>
                <a:gd name="T58" fmla="*/ 49 w 56"/>
                <a:gd name="T59" fmla="*/ 12 h 14"/>
                <a:gd name="T60" fmla="*/ 50 w 56"/>
                <a:gd name="T61" fmla="*/ 12 h 14"/>
                <a:gd name="T62" fmla="*/ 4 w 56"/>
                <a:gd name="T63" fmla="*/ 11 h 14"/>
                <a:gd name="T64" fmla="*/ 3 w 56"/>
                <a:gd name="T65" fmla="*/ 12 h 14"/>
                <a:gd name="T66" fmla="*/ 53 w 56"/>
                <a:gd name="T67" fmla="*/ 11 h 14"/>
                <a:gd name="T68" fmla="*/ 53 w 56"/>
                <a:gd name="T69" fmla="*/ 12 h 14"/>
                <a:gd name="T70" fmla="*/ 55 w 56"/>
                <a:gd name="T71" fmla="*/ 12 h 14"/>
                <a:gd name="T72" fmla="*/ 1 w 56"/>
                <a:gd name="T73" fmla="*/ 11 h 14"/>
                <a:gd name="T74" fmla="*/ 2 w 56"/>
                <a:gd name="T75" fmla="*/ 12 h 14"/>
                <a:gd name="T76" fmla="*/ 9 w 56"/>
                <a:gd name="T77" fmla="*/ 2 h 14"/>
                <a:gd name="T78" fmla="*/ 51 w 56"/>
                <a:gd name="T79" fmla="*/ 1 h 14"/>
                <a:gd name="T80" fmla="*/ 10 w 56"/>
                <a:gd name="T81" fmla="*/ 11 h 14"/>
                <a:gd name="T82" fmla="*/ 8 w 56"/>
                <a:gd name="T83" fmla="*/ 1 h 14"/>
                <a:gd name="T84" fmla="*/ 1 w 56"/>
                <a:gd name="T85" fmla="*/ 10 h 14"/>
                <a:gd name="T86" fmla="*/ 0 w 56"/>
                <a:gd name="T87" fmla="*/ 13 h 14"/>
                <a:gd name="T88" fmla="*/ 1 w 56"/>
                <a:gd name="T89" fmla="*/ 14 h 14"/>
                <a:gd name="T90" fmla="*/ 13 w 56"/>
                <a:gd name="T91" fmla="*/ 13 h 14"/>
                <a:gd name="T92" fmla="*/ 13 w 56"/>
                <a:gd name="T93" fmla="*/ 13 h 14"/>
                <a:gd name="T94" fmla="*/ 16 w 56"/>
                <a:gd name="T95" fmla="*/ 13 h 14"/>
                <a:gd name="T96" fmla="*/ 19 w 56"/>
                <a:gd name="T97" fmla="*/ 13 h 14"/>
                <a:gd name="T98" fmla="*/ 20 w 56"/>
                <a:gd name="T99" fmla="*/ 13 h 14"/>
                <a:gd name="T100" fmla="*/ 23 w 56"/>
                <a:gd name="T101" fmla="*/ 13 h 14"/>
                <a:gd name="T102" fmla="*/ 28 w 56"/>
                <a:gd name="T103" fmla="*/ 13 h 14"/>
                <a:gd name="T104" fmla="*/ 33 w 56"/>
                <a:gd name="T105" fmla="*/ 13 h 14"/>
                <a:gd name="T106" fmla="*/ 33 w 56"/>
                <a:gd name="T107" fmla="*/ 13 h 14"/>
                <a:gd name="T108" fmla="*/ 55 w 56"/>
                <a:gd name="T109" fmla="*/ 13 h 14"/>
                <a:gd name="T110" fmla="*/ 56 w 56"/>
                <a:gd name="T111" fmla="*/ 13 h 14"/>
                <a:gd name="T112" fmla="*/ 56 w 56"/>
                <a:gd name="T113" fmla="*/ 11 h 14"/>
                <a:gd name="T114" fmla="*/ 50 w 56"/>
                <a:gd name="T1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" h="14">
                  <a:moveTo>
                    <a:pt x="9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7" y="12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12"/>
                    <a:pt x="17" y="12"/>
                    <a:pt x="17" y="12"/>
                  </a:cubicBezTo>
                  <a:moveTo>
                    <a:pt x="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0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0" y="12"/>
                    <a:pt x="20" y="12"/>
                    <a:pt x="20" y="12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27" y="12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12"/>
                    <a:pt x="29" y="12"/>
                    <a:pt x="29" y="12"/>
                  </a:cubicBezTo>
                  <a:moveTo>
                    <a:pt x="32" y="12"/>
                  </a:move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2"/>
                    <a:pt x="32" y="12"/>
                  </a:cubicBezTo>
                  <a:moveTo>
                    <a:pt x="34" y="12"/>
                  </a:moveTo>
                  <a:cubicBezTo>
                    <a:pt x="34" y="11"/>
                    <a:pt x="34" y="11"/>
                    <a:pt x="34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2"/>
                    <a:pt x="34" y="12"/>
                  </a:cubicBezTo>
                  <a:moveTo>
                    <a:pt x="36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2"/>
                    <a:pt x="36" y="12"/>
                    <a:pt x="36" y="12"/>
                  </a:cubicBezTo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9" y="12"/>
                    <a:pt x="39" y="12"/>
                    <a:pt x="39" y="12"/>
                  </a:cubicBezTo>
                  <a:moveTo>
                    <a:pt x="42" y="12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2" y="12"/>
                    <a:pt x="42" y="12"/>
                    <a:pt x="42" y="12"/>
                  </a:cubicBezTo>
                  <a:moveTo>
                    <a:pt x="44" y="12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moveTo>
                    <a:pt x="46" y="12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6" y="12"/>
                    <a:pt x="46" y="12"/>
                    <a:pt x="46" y="12"/>
                  </a:cubicBezTo>
                  <a:moveTo>
                    <a:pt x="49" y="12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2"/>
                    <a:pt x="49" y="12"/>
                  </a:cubicBezTo>
                  <a:moveTo>
                    <a:pt x="3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51" y="12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1" y="12"/>
                    <a:pt x="51" y="12"/>
                  </a:cubicBezTo>
                  <a:moveTo>
                    <a:pt x="53" y="12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3" y="12"/>
                    <a:pt x="53" y="12"/>
                    <a:pt x="53" y="12"/>
                  </a:cubicBezTo>
                  <a:moveTo>
                    <a:pt x="2" y="12"/>
                  </a:moveTo>
                  <a:cubicBezTo>
                    <a:pt x="1" y="12"/>
                    <a:pt x="1" y="11"/>
                    <a:pt x="1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moveTo>
                    <a:pt x="9" y="11"/>
                  </a:moveTo>
                  <a:cubicBezTo>
                    <a:pt x="6" y="11"/>
                    <a:pt x="4" y="11"/>
                    <a:pt x="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7" y="1"/>
                    <a:pt x="26" y="1"/>
                    <a:pt x="34" y="1"/>
                  </a:cubicBezTo>
                  <a:cubicBezTo>
                    <a:pt x="40" y="1"/>
                    <a:pt x="45" y="1"/>
                    <a:pt x="50" y="1"/>
                  </a:cubicBezTo>
                  <a:cubicBezTo>
                    <a:pt x="50" y="1"/>
                    <a:pt x="51" y="1"/>
                    <a:pt x="51" y="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moveTo>
                    <a:pt x="34" y="0"/>
                  </a:moveTo>
                  <a:cubicBezTo>
                    <a:pt x="26" y="0"/>
                    <a:pt x="17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7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8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3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44" y="13"/>
                    <a:pt x="54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45" y="0"/>
                    <a:pt x="39" y="0"/>
                    <a:pt x="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7" name="Freeform 74"/>
            <p:cNvSpPr>
              <a:spLocks noEditPoints="1"/>
            </p:cNvSpPr>
            <p:nvPr/>
          </p:nvSpPr>
          <p:spPr bwMode="auto">
            <a:xfrm>
              <a:off x="3565" y="2239"/>
              <a:ext cx="55" cy="7"/>
            </a:xfrm>
            <a:custGeom>
              <a:avLst/>
              <a:gdLst>
                <a:gd name="T0" fmla="*/ 1 w 23"/>
                <a:gd name="T1" fmla="*/ 2 h 3"/>
                <a:gd name="T2" fmla="*/ 1 w 23"/>
                <a:gd name="T3" fmla="*/ 2 h 3"/>
                <a:gd name="T4" fmla="*/ 1 w 23"/>
                <a:gd name="T5" fmla="*/ 1 h 3"/>
                <a:gd name="T6" fmla="*/ 13 w 23"/>
                <a:gd name="T7" fmla="*/ 1 h 3"/>
                <a:gd name="T8" fmla="*/ 22 w 23"/>
                <a:gd name="T9" fmla="*/ 1 h 3"/>
                <a:gd name="T10" fmla="*/ 22 w 23"/>
                <a:gd name="T11" fmla="*/ 2 h 3"/>
                <a:gd name="T12" fmla="*/ 11 w 23"/>
                <a:gd name="T13" fmla="*/ 2 h 3"/>
                <a:gd name="T14" fmla="*/ 1 w 23"/>
                <a:gd name="T15" fmla="*/ 2 h 3"/>
                <a:gd name="T16" fmla="*/ 13 w 23"/>
                <a:gd name="T17" fmla="*/ 0 h 3"/>
                <a:gd name="T18" fmla="*/ 0 w 23"/>
                <a:gd name="T19" fmla="*/ 0 h 3"/>
                <a:gd name="T20" fmla="*/ 0 w 23"/>
                <a:gd name="T21" fmla="*/ 1 h 3"/>
                <a:gd name="T22" fmla="*/ 0 w 23"/>
                <a:gd name="T23" fmla="*/ 1 h 3"/>
                <a:gd name="T24" fmla="*/ 0 w 23"/>
                <a:gd name="T25" fmla="*/ 2 h 3"/>
                <a:gd name="T26" fmla="*/ 0 w 23"/>
                <a:gd name="T27" fmla="*/ 3 h 3"/>
                <a:gd name="T28" fmla="*/ 0 w 23"/>
                <a:gd name="T29" fmla="*/ 3 h 3"/>
                <a:gd name="T30" fmla="*/ 11 w 23"/>
                <a:gd name="T31" fmla="*/ 3 h 3"/>
                <a:gd name="T32" fmla="*/ 23 w 23"/>
                <a:gd name="T33" fmla="*/ 3 h 3"/>
                <a:gd name="T34" fmla="*/ 23 w 23"/>
                <a:gd name="T35" fmla="*/ 3 h 3"/>
                <a:gd name="T36" fmla="*/ 23 w 23"/>
                <a:gd name="T37" fmla="*/ 3 h 3"/>
                <a:gd name="T38" fmla="*/ 23 w 23"/>
                <a:gd name="T39" fmla="*/ 1 h 3"/>
                <a:gd name="T40" fmla="*/ 23 w 23"/>
                <a:gd name="T41" fmla="*/ 0 h 3"/>
                <a:gd name="T42" fmla="*/ 13 w 23"/>
                <a:gd name="T4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9" y="1"/>
                    <a:pt x="13" y="1"/>
                  </a:cubicBezTo>
                  <a:cubicBezTo>
                    <a:pt x="16" y="1"/>
                    <a:pt x="19" y="1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2"/>
                    <a:pt x="14" y="2"/>
                    <a:pt x="11" y="2"/>
                  </a:cubicBezTo>
                  <a:cubicBezTo>
                    <a:pt x="7" y="2"/>
                    <a:pt x="4" y="2"/>
                    <a:pt x="1" y="2"/>
                  </a:cubicBezTo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3"/>
                    <a:pt x="7" y="3"/>
                    <a:pt x="11" y="3"/>
                  </a:cubicBezTo>
                  <a:cubicBezTo>
                    <a:pt x="15" y="3"/>
                    <a:pt x="19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6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8" name="Freeform 75"/>
            <p:cNvSpPr>
              <a:spLocks noEditPoints="1"/>
            </p:cNvSpPr>
            <p:nvPr/>
          </p:nvSpPr>
          <p:spPr bwMode="auto">
            <a:xfrm>
              <a:off x="3551" y="2229"/>
              <a:ext cx="19" cy="7"/>
            </a:xfrm>
            <a:custGeom>
              <a:avLst/>
              <a:gdLst>
                <a:gd name="T0" fmla="*/ 1 w 8"/>
                <a:gd name="T1" fmla="*/ 2 h 3"/>
                <a:gd name="T2" fmla="*/ 2 w 8"/>
                <a:gd name="T3" fmla="*/ 1 h 3"/>
                <a:gd name="T4" fmla="*/ 7 w 8"/>
                <a:gd name="T5" fmla="*/ 1 h 3"/>
                <a:gd name="T6" fmla="*/ 6 w 8"/>
                <a:gd name="T7" fmla="*/ 2 h 3"/>
                <a:gd name="T8" fmla="*/ 6 w 8"/>
                <a:gd name="T9" fmla="*/ 2 h 3"/>
                <a:gd name="T10" fmla="*/ 1 w 8"/>
                <a:gd name="T11" fmla="*/ 2 h 3"/>
                <a:gd name="T12" fmla="*/ 7 w 8"/>
                <a:gd name="T13" fmla="*/ 0 h 3"/>
                <a:gd name="T14" fmla="*/ 2 w 8"/>
                <a:gd name="T15" fmla="*/ 0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2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0 h 3"/>
                <a:gd name="T36" fmla="*/ 7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1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79" name="Freeform 76"/>
            <p:cNvSpPr>
              <a:spLocks noEditPoints="1"/>
            </p:cNvSpPr>
            <p:nvPr/>
          </p:nvSpPr>
          <p:spPr bwMode="auto">
            <a:xfrm>
              <a:off x="3544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2 h 3"/>
                <a:gd name="T4" fmla="*/ 7 w 8"/>
                <a:gd name="T5" fmla="*/ 1 h 3"/>
                <a:gd name="T6" fmla="*/ 7 w 8"/>
                <a:gd name="T7" fmla="*/ 2 h 3"/>
                <a:gd name="T8" fmla="*/ 6 w 8"/>
                <a:gd name="T9" fmla="*/ 2 h 3"/>
                <a:gd name="T10" fmla="*/ 2 w 8"/>
                <a:gd name="T11" fmla="*/ 2 h 3"/>
                <a:gd name="T12" fmla="*/ 8 w 8"/>
                <a:gd name="T13" fmla="*/ 0 h 3"/>
                <a:gd name="T14" fmla="*/ 2 w 8"/>
                <a:gd name="T15" fmla="*/ 1 h 3"/>
                <a:gd name="T16" fmla="*/ 1 w 8"/>
                <a:gd name="T17" fmla="*/ 1 h 3"/>
                <a:gd name="T18" fmla="*/ 1 w 8"/>
                <a:gd name="T19" fmla="*/ 1 h 3"/>
                <a:gd name="T20" fmla="*/ 1 w 8"/>
                <a:gd name="T21" fmla="*/ 1 h 3"/>
                <a:gd name="T22" fmla="*/ 0 w 8"/>
                <a:gd name="T23" fmla="*/ 3 h 3"/>
                <a:gd name="T24" fmla="*/ 0 w 8"/>
                <a:gd name="T25" fmla="*/ 3 h 3"/>
                <a:gd name="T26" fmla="*/ 7 w 8"/>
                <a:gd name="T27" fmla="*/ 3 h 3"/>
                <a:gd name="T28" fmla="*/ 7 w 8"/>
                <a:gd name="T29" fmla="*/ 2 h 3"/>
                <a:gd name="T30" fmla="*/ 7 w 8"/>
                <a:gd name="T31" fmla="*/ 2 h 3"/>
                <a:gd name="T32" fmla="*/ 8 w 8"/>
                <a:gd name="T33" fmla="*/ 1 h 3"/>
                <a:gd name="T34" fmla="*/ 8 w 8"/>
                <a:gd name="T35" fmla="*/ 1 h 3"/>
                <a:gd name="T36" fmla="*/ 8 w 8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8" y="0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0" name="Freeform 77"/>
            <p:cNvSpPr>
              <a:spLocks noEditPoints="1"/>
            </p:cNvSpPr>
            <p:nvPr/>
          </p:nvSpPr>
          <p:spPr bwMode="auto">
            <a:xfrm>
              <a:off x="3603" y="2229"/>
              <a:ext cx="12" cy="7"/>
            </a:xfrm>
            <a:custGeom>
              <a:avLst/>
              <a:gdLst>
                <a:gd name="T0" fmla="*/ 1 w 5"/>
                <a:gd name="T1" fmla="*/ 2 h 3"/>
                <a:gd name="T2" fmla="*/ 1 w 5"/>
                <a:gd name="T3" fmla="*/ 1 h 3"/>
                <a:gd name="T4" fmla="*/ 4 w 5"/>
                <a:gd name="T5" fmla="*/ 1 h 3"/>
                <a:gd name="T6" fmla="*/ 4 w 5"/>
                <a:gd name="T7" fmla="*/ 2 h 3"/>
                <a:gd name="T8" fmla="*/ 1 w 5"/>
                <a:gd name="T9" fmla="*/ 2 h 3"/>
                <a:gd name="T10" fmla="*/ 1 w 5"/>
                <a:gd name="T11" fmla="*/ 0 h 3"/>
                <a:gd name="T12" fmla="*/ 0 w 5"/>
                <a:gd name="T13" fmla="*/ 0 h 3"/>
                <a:gd name="T14" fmla="*/ 0 w 5"/>
                <a:gd name="T15" fmla="*/ 2 h 3"/>
                <a:gd name="T16" fmla="*/ 0 w 5"/>
                <a:gd name="T17" fmla="*/ 2 h 3"/>
                <a:gd name="T18" fmla="*/ 0 w 5"/>
                <a:gd name="T19" fmla="*/ 3 h 3"/>
                <a:gd name="T20" fmla="*/ 5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0 h 3"/>
                <a:gd name="T28" fmla="*/ 5 w 5"/>
                <a:gd name="T29" fmla="*/ 0 h 3"/>
                <a:gd name="T30" fmla="*/ 1 w 5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1" name="Freeform 78"/>
            <p:cNvSpPr>
              <a:spLocks noEditPoints="1"/>
            </p:cNvSpPr>
            <p:nvPr/>
          </p:nvSpPr>
          <p:spPr bwMode="auto">
            <a:xfrm>
              <a:off x="3634" y="2229"/>
              <a:ext cx="17" cy="5"/>
            </a:xfrm>
            <a:custGeom>
              <a:avLst/>
              <a:gdLst>
                <a:gd name="T0" fmla="*/ 1 w 7"/>
                <a:gd name="T1" fmla="*/ 1 h 2"/>
                <a:gd name="T2" fmla="*/ 1 w 7"/>
                <a:gd name="T3" fmla="*/ 1 h 2"/>
                <a:gd name="T4" fmla="*/ 5 w 7"/>
                <a:gd name="T5" fmla="*/ 1 h 2"/>
                <a:gd name="T6" fmla="*/ 6 w 7"/>
                <a:gd name="T7" fmla="*/ 1 h 2"/>
                <a:gd name="T8" fmla="*/ 6 w 7"/>
                <a:gd name="T9" fmla="*/ 1 h 2"/>
                <a:gd name="T10" fmla="*/ 1 w 7"/>
                <a:gd name="T11" fmla="*/ 1 h 2"/>
                <a:gd name="T12" fmla="*/ 0 w 7"/>
                <a:gd name="T13" fmla="*/ 0 h 2"/>
                <a:gd name="T14" fmla="*/ 0 w 7"/>
                <a:gd name="T15" fmla="*/ 0 h 2"/>
                <a:gd name="T16" fmla="*/ 0 w 7"/>
                <a:gd name="T17" fmla="*/ 1 h 2"/>
                <a:gd name="T18" fmla="*/ 0 w 7"/>
                <a:gd name="T19" fmla="*/ 2 h 2"/>
                <a:gd name="T20" fmla="*/ 1 w 7"/>
                <a:gd name="T21" fmla="*/ 2 h 2"/>
                <a:gd name="T22" fmla="*/ 7 w 7"/>
                <a:gd name="T23" fmla="*/ 2 h 2"/>
                <a:gd name="T24" fmla="*/ 7 w 7"/>
                <a:gd name="T25" fmla="*/ 2 h 2"/>
                <a:gd name="T26" fmla="*/ 7 w 7"/>
                <a:gd name="T27" fmla="*/ 2 h 2"/>
                <a:gd name="T28" fmla="*/ 7 w 7"/>
                <a:gd name="T29" fmla="*/ 1 h 2"/>
                <a:gd name="T30" fmla="*/ 5 w 7"/>
                <a:gd name="T31" fmla="*/ 0 h 2"/>
                <a:gd name="T32" fmla="*/ 0 w 7"/>
                <a:gd name="T3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3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2"/>
                    <a:pt x="5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2" name="Freeform 79"/>
            <p:cNvSpPr>
              <a:spLocks noEditPoints="1"/>
            </p:cNvSpPr>
            <p:nvPr/>
          </p:nvSpPr>
          <p:spPr bwMode="auto">
            <a:xfrm>
              <a:off x="3637" y="2239"/>
              <a:ext cx="19" cy="7"/>
            </a:xfrm>
            <a:custGeom>
              <a:avLst/>
              <a:gdLst>
                <a:gd name="T0" fmla="*/ 2 w 8"/>
                <a:gd name="T1" fmla="*/ 2 h 3"/>
                <a:gd name="T2" fmla="*/ 2 w 8"/>
                <a:gd name="T3" fmla="*/ 1 h 3"/>
                <a:gd name="T4" fmla="*/ 6 w 8"/>
                <a:gd name="T5" fmla="*/ 1 h 3"/>
                <a:gd name="T6" fmla="*/ 7 w 8"/>
                <a:gd name="T7" fmla="*/ 2 h 3"/>
                <a:gd name="T8" fmla="*/ 7 w 8"/>
                <a:gd name="T9" fmla="*/ 2 h 3"/>
                <a:gd name="T10" fmla="*/ 2 w 8"/>
                <a:gd name="T11" fmla="*/ 2 h 3"/>
                <a:gd name="T12" fmla="*/ 1 w 8"/>
                <a:gd name="T13" fmla="*/ 0 h 3"/>
                <a:gd name="T14" fmla="*/ 0 w 8"/>
                <a:gd name="T15" fmla="*/ 1 h 3"/>
                <a:gd name="T16" fmla="*/ 0 w 8"/>
                <a:gd name="T17" fmla="*/ 1 h 3"/>
                <a:gd name="T18" fmla="*/ 1 w 8"/>
                <a:gd name="T19" fmla="*/ 3 h 3"/>
                <a:gd name="T20" fmla="*/ 1 w 8"/>
                <a:gd name="T21" fmla="*/ 3 h 3"/>
                <a:gd name="T22" fmla="*/ 7 w 8"/>
                <a:gd name="T23" fmla="*/ 3 h 3"/>
                <a:gd name="T24" fmla="*/ 8 w 8"/>
                <a:gd name="T25" fmla="*/ 2 h 3"/>
                <a:gd name="T26" fmla="*/ 8 w 8"/>
                <a:gd name="T27" fmla="*/ 2 h 3"/>
                <a:gd name="T28" fmla="*/ 8 w 8"/>
                <a:gd name="T29" fmla="*/ 1 h 3"/>
                <a:gd name="T30" fmla="*/ 6 w 8"/>
                <a:gd name="T31" fmla="*/ 0 h 3"/>
                <a:gd name="T32" fmla="*/ 1 w 8"/>
                <a:gd name="T3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6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2"/>
                    <a:pt x="3" y="2"/>
                    <a:pt x="2" y="2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3" name="Freeform 80"/>
            <p:cNvSpPr>
              <a:spLocks noEditPoints="1"/>
            </p:cNvSpPr>
            <p:nvPr/>
          </p:nvSpPr>
          <p:spPr bwMode="auto">
            <a:xfrm>
              <a:off x="3618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5 w 6"/>
                <a:gd name="T5" fmla="*/ 1 h 3"/>
                <a:gd name="T6" fmla="*/ 5 w 6"/>
                <a:gd name="T7" fmla="*/ 1 h 3"/>
                <a:gd name="T8" fmla="*/ 5 w 6"/>
                <a:gd name="T9" fmla="*/ 1 h 3"/>
                <a:gd name="T10" fmla="*/ 5 w 6"/>
                <a:gd name="T11" fmla="*/ 2 h 3"/>
                <a:gd name="T12" fmla="*/ 1 w 6"/>
                <a:gd name="T13" fmla="*/ 2 h 3"/>
                <a:gd name="T14" fmla="*/ 1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1 w 6"/>
                <a:gd name="T23" fmla="*/ 3 h 3"/>
                <a:gd name="T24" fmla="*/ 6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  <a:gd name="T38" fmla="*/ 1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4" name="Freeform 81"/>
            <p:cNvSpPr>
              <a:spLocks noEditPoints="1"/>
            </p:cNvSpPr>
            <p:nvPr/>
          </p:nvSpPr>
          <p:spPr bwMode="auto">
            <a:xfrm>
              <a:off x="3622" y="2239"/>
              <a:ext cx="15" cy="7"/>
            </a:xfrm>
            <a:custGeom>
              <a:avLst/>
              <a:gdLst>
                <a:gd name="T0" fmla="*/ 1 w 6"/>
                <a:gd name="T1" fmla="*/ 2 h 3"/>
                <a:gd name="T2" fmla="*/ 1 w 6"/>
                <a:gd name="T3" fmla="*/ 1 h 3"/>
                <a:gd name="T4" fmla="*/ 4 w 6"/>
                <a:gd name="T5" fmla="*/ 1 h 3"/>
                <a:gd name="T6" fmla="*/ 4 w 6"/>
                <a:gd name="T7" fmla="*/ 2 h 3"/>
                <a:gd name="T8" fmla="*/ 5 w 6"/>
                <a:gd name="T9" fmla="*/ 2 h 3"/>
                <a:gd name="T10" fmla="*/ 5 w 6"/>
                <a:gd name="T11" fmla="*/ 2 h 3"/>
                <a:gd name="T12" fmla="*/ 1 w 6"/>
                <a:gd name="T13" fmla="*/ 2 h 3"/>
                <a:gd name="T14" fmla="*/ 0 w 6"/>
                <a:gd name="T15" fmla="*/ 0 h 3"/>
                <a:gd name="T16" fmla="*/ 0 w 6"/>
                <a:gd name="T17" fmla="*/ 0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5 w 6"/>
                <a:gd name="T25" fmla="*/ 3 h 3"/>
                <a:gd name="T26" fmla="*/ 6 w 6"/>
                <a:gd name="T27" fmla="*/ 2 h 3"/>
                <a:gd name="T28" fmla="*/ 6 w 6"/>
                <a:gd name="T29" fmla="*/ 2 h 3"/>
                <a:gd name="T30" fmla="*/ 5 w 6"/>
                <a:gd name="T31" fmla="*/ 1 h 3"/>
                <a:gd name="T32" fmla="*/ 5 w 6"/>
                <a:gd name="T33" fmla="*/ 1 h 3"/>
                <a:gd name="T34" fmla="*/ 5 w 6"/>
                <a:gd name="T35" fmla="*/ 1 h 3"/>
                <a:gd name="T36" fmla="*/ 5 w 6"/>
                <a:gd name="T37" fmla="*/ 0 h 3"/>
                <a:gd name="T38" fmla="*/ 0 w 6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5" name="Freeform 82"/>
            <p:cNvSpPr>
              <a:spLocks noEditPoints="1"/>
            </p:cNvSpPr>
            <p:nvPr/>
          </p:nvSpPr>
          <p:spPr bwMode="auto">
            <a:xfrm>
              <a:off x="3587" y="2229"/>
              <a:ext cx="14" cy="7"/>
            </a:xfrm>
            <a:custGeom>
              <a:avLst/>
              <a:gdLst>
                <a:gd name="T0" fmla="*/ 1 w 6"/>
                <a:gd name="T1" fmla="*/ 2 h 3"/>
                <a:gd name="T2" fmla="*/ 2 w 6"/>
                <a:gd name="T3" fmla="*/ 1 h 3"/>
                <a:gd name="T4" fmla="*/ 5 w 6"/>
                <a:gd name="T5" fmla="*/ 1 h 3"/>
                <a:gd name="T6" fmla="*/ 5 w 6"/>
                <a:gd name="T7" fmla="*/ 2 h 3"/>
                <a:gd name="T8" fmla="*/ 1 w 6"/>
                <a:gd name="T9" fmla="*/ 2 h 3"/>
                <a:gd name="T10" fmla="*/ 6 w 6"/>
                <a:gd name="T11" fmla="*/ 0 h 3"/>
                <a:gd name="T12" fmla="*/ 1 w 6"/>
                <a:gd name="T13" fmla="*/ 0 h 3"/>
                <a:gd name="T14" fmla="*/ 1 w 6"/>
                <a:gd name="T15" fmla="*/ 0 h 3"/>
                <a:gd name="T16" fmla="*/ 0 w 6"/>
                <a:gd name="T17" fmla="*/ 2 h 3"/>
                <a:gd name="T18" fmla="*/ 0 w 6"/>
                <a:gd name="T19" fmla="*/ 2 h 3"/>
                <a:gd name="T20" fmla="*/ 1 w 6"/>
                <a:gd name="T21" fmla="*/ 3 h 3"/>
                <a:gd name="T22" fmla="*/ 5 w 6"/>
                <a:gd name="T23" fmla="*/ 3 h 3"/>
                <a:gd name="T24" fmla="*/ 6 w 6"/>
                <a:gd name="T25" fmla="*/ 2 h 3"/>
                <a:gd name="T26" fmla="*/ 6 w 6"/>
                <a:gd name="T27" fmla="*/ 2 h 3"/>
                <a:gd name="T28" fmla="*/ 6 w 6"/>
                <a:gd name="T29" fmla="*/ 2 h 3"/>
                <a:gd name="T30" fmla="*/ 6 w 6"/>
                <a:gd name="T31" fmla="*/ 1 h 3"/>
                <a:gd name="T32" fmla="*/ 6 w 6"/>
                <a:gd name="T33" fmla="*/ 0 h 3"/>
                <a:gd name="T34" fmla="*/ 6 w 6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3">
                  <a:moveTo>
                    <a:pt x="1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6" y="0"/>
                  </a:moveTo>
                  <a:cubicBezTo>
                    <a:pt x="4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6" name="Freeform 83"/>
            <p:cNvSpPr>
              <a:spLocks noEditPoints="1"/>
            </p:cNvSpPr>
            <p:nvPr/>
          </p:nvSpPr>
          <p:spPr bwMode="auto">
            <a:xfrm>
              <a:off x="3570" y="2229"/>
              <a:ext cx="17" cy="7"/>
            </a:xfrm>
            <a:custGeom>
              <a:avLst/>
              <a:gdLst>
                <a:gd name="T0" fmla="*/ 2 w 7"/>
                <a:gd name="T1" fmla="*/ 2 h 3"/>
                <a:gd name="T2" fmla="*/ 2 w 7"/>
                <a:gd name="T3" fmla="*/ 1 h 3"/>
                <a:gd name="T4" fmla="*/ 5 w 7"/>
                <a:gd name="T5" fmla="*/ 1 h 3"/>
                <a:gd name="T6" fmla="*/ 5 w 7"/>
                <a:gd name="T7" fmla="*/ 1 h 3"/>
                <a:gd name="T8" fmla="*/ 5 w 7"/>
                <a:gd name="T9" fmla="*/ 2 h 3"/>
                <a:gd name="T10" fmla="*/ 2 w 7"/>
                <a:gd name="T11" fmla="*/ 2 h 3"/>
                <a:gd name="T12" fmla="*/ 6 w 7"/>
                <a:gd name="T13" fmla="*/ 0 h 3"/>
                <a:gd name="T14" fmla="*/ 1 w 7"/>
                <a:gd name="T15" fmla="*/ 0 h 3"/>
                <a:gd name="T16" fmla="*/ 1 w 7"/>
                <a:gd name="T17" fmla="*/ 0 h 3"/>
                <a:gd name="T18" fmla="*/ 0 w 7"/>
                <a:gd name="T19" fmla="*/ 2 h 3"/>
                <a:gd name="T20" fmla="*/ 0 w 7"/>
                <a:gd name="T21" fmla="*/ 3 h 3"/>
                <a:gd name="T22" fmla="*/ 1 w 7"/>
                <a:gd name="T23" fmla="*/ 3 h 3"/>
                <a:gd name="T24" fmla="*/ 6 w 7"/>
                <a:gd name="T25" fmla="*/ 3 h 3"/>
                <a:gd name="T26" fmla="*/ 6 w 7"/>
                <a:gd name="T27" fmla="*/ 2 h 3"/>
                <a:gd name="T28" fmla="*/ 6 w 7"/>
                <a:gd name="T29" fmla="*/ 2 h 3"/>
                <a:gd name="T30" fmla="*/ 6 w 7"/>
                <a:gd name="T31" fmla="*/ 2 h 3"/>
                <a:gd name="T32" fmla="*/ 7 w 7"/>
                <a:gd name="T33" fmla="*/ 1 h 3"/>
                <a:gd name="T34" fmla="*/ 7 w 7"/>
                <a:gd name="T35" fmla="*/ 0 h 3"/>
                <a:gd name="T36" fmla="*/ 6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6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3558" y="2298"/>
              <a:ext cx="10" cy="12"/>
            </a:xfrm>
            <a:custGeom>
              <a:avLst/>
              <a:gdLst>
                <a:gd name="T0" fmla="*/ 10 w 10"/>
                <a:gd name="T1" fmla="*/ 0 h 12"/>
                <a:gd name="T2" fmla="*/ 7 w 10"/>
                <a:gd name="T3" fmla="*/ 0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0 w 10"/>
                <a:gd name="T11" fmla="*/ 12 h 12"/>
                <a:gd name="T12" fmla="*/ 10 w 10"/>
                <a:gd name="T13" fmla="*/ 0 h 12"/>
                <a:gd name="T14" fmla="*/ 10 w 10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10" y="0"/>
                  </a:moveTo>
                  <a:lnTo>
                    <a:pt x="7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3558" y="2327"/>
              <a:ext cx="7" cy="9"/>
            </a:xfrm>
            <a:custGeom>
              <a:avLst/>
              <a:gdLst>
                <a:gd name="T0" fmla="*/ 7 w 7"/>
                <a:gd name="T1" fmla="*/ 0 h 9"/>
                <a:gd name="T2" fmla="*/ 7 w 7"/>
                <a:gd name="T3" fmla="*/ 0 h 9"/>
                <a:gd name="T4" fmla="*/ 0 w 7"/>
                <a:gd name="T5" fmla="*/ 9 h 9"/>
                <a:gd name="T6" fmla="*/ 0 w 7"/>
                <a:gd name="T7" fmla="*/ 9 h 9"/>
                <a:gd name="T8" fmla="*/ 0 w 7"/>
                <a:gd name="T9" fmla="*/ 9 h 9"/>
                <a:gd name="T10" fmla="*/ 0 w 7"/>
                <a:gd name="T11" fmla="*/ 9 h 9"/>
                <a:gd name="T12" fmla="*/ 7 w 7"/>
                <a:gd name="T13" fmla="*/ 0 h 9"/>
                <a:gd name="T14" fmla="*/ 7 w 7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3556" y="2334"/>
              <a:ext cx="9" cy="12"/>
            </a:xfrm>
            <a:custGeom>
              <a:avLst/>
              <a:gdLst>
                <a:gd name="T0" fmla="*/ 9 w 9"/>
                <a:gd name="T1" fmla="*/ 0 h 12"/>
                <a:gd name="T2" fmla="*/ 9 w 9"/>
                <a:gd name="T3" fmla="*/ 0 h 12"/>
                <a:gd name="T4" fmla="*/ 0 w 9"/>
                <a:gd name="T5" fmla="*/ 12 h 12"/>
                <a:gd name="T6" fmla="*/ 0 w 9"/>
                <a:gd name="T7" fmla="*/ 12 h 12"/>
                <a:gd name="T8" fmla="*/ 0 w 9"/>
                <a:gd name="T9" fmla="*/ 12 h 12"/>
                <a:gd name="T10" fmla="*/ 0 w 9"/>
                <a:gd name="T11" fmla="*/ 12 h 12"/>
                <a:gd name="T12" fmla="*/ 9 w 9"/>
                <a:gd name="T13" fmla="*/ 2 h 12"/>
                <a:gd name="T14" fmla="*/ 9 w 9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9" y="0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3" name="Freeform 90"/>
            <p:cNvSpPr>
              <a:spLocks noEditPoints="1"/>
            </p:cNvSpPr>
            <p:nvPr/>
          </p:nvSpPr>
          <p:spPr bwMode="auto">
            <a:xfrm>
              <a:off x="3660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3 h 4"/>
                <a:gd name="T14" fmla="*/ 2 w 7"/>
                <a:gd name="T15" fmla="*/ 3 h 4"/>
                <a:gd name="T16" fmla="*/ 2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2 w 7"/>
                <a:gd name="T27" fmla="*/ 2 h 4"/>
                <a:gd name="T28" fmla="*/ 2 w 7"/>
                <a:gd name="T29" fmla="*/ 1 h 4"/>
                <a:gd name="T30" fmla="*/ 2 w 7"/>
                <a:gd name="T31" fmla="*/ 1 h 4"/>
                <a:gd name="T32" fmla="*/ 3 w 7"/>
                <a:gd name="T33" fmla="*/ 1 h 4"/>
                <a:gd name="T34" fmla="*/ 5 w 7"/>
                <a:gd name="T35" fmla="*/ 1 h 4"/>
                <a:gd name="T36" fmla="*/ 5 w 7"/>
                <a:gd name="T37" fmla="*/ 1 h 4"/>
                <a:gd name="T38" fmla="*/ 5 w 7"/>
                <a:gd name="T39" fmla="*/ 2 h 4"/>
                <a:gd name="T40" fmla="*/ 5 w 7"/>
                <a:gd name="T41" fmla="*/ 2 h 4"/>
                <a:gd name="T42" fmla="*/ 5 w 7"/>
                <a:gd name="T43" fmla="*/ 2 h 4"/>
                <a:gd name="T44" fmla="*/ 2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2 h 4"/>
                <a:gd name="T52" fmla="*/ 1 w 7"/>
                <a:gd name="T53" fmla="*/ 4 h 4"/>
                <a:gd name="T54" fmla="*/ 2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4" name="Freeform 91"/>
            <p:cNvSpPr>
              <a:spLocks noEditPoints="1"/>
            </p:cNvSpPr>
            <p:nvPr/>
          </p:nvSpPr>
          <p:spPr bwMode="auto">
            <a:xfrm>
              <a:off x="3660" y="2465"/>
              <a:ext cx="17" cy="9"/>
            </a:xfrm>
            <a:custGeom>
              <a:avLst/>
              <a:gdLst>
                <a:gd name="T0" fmla="*/ 3 w 7"/>
                <a:gd name="T1" fmla="*/ 2 h 4"/>
                <a:gd name="T2" fmla="*/ 2 w 7"/>
                <a:gd name="T3" fmla="*/ 2 h 4"/>
                <a:gd name="T4" fmla="*/ 2 w 7"/>
                <a:gd name="T5" fmla="*/ 1 h 4"/>
                <a:gd name="T6" fmla="*/ 3 w 7"/>
                <a:gd name="T7" fmla="*/ 1 h 4"/>
                <a:gd name="T8" fmla="*/ 5 w 7"/>
                <a:gd name="T9" fmla="*/ 1 h 4"/>
                <a:gd name="T10" fmla="*/ 5 w 7"/>
                <a:gd name="T11" fmla="*/ 1 h 4"/>
                <a:gd name="T12" fmla="*/ 5 w 7"/>
                <a:gd name="T13" fmla="*/ 3 h 4"/>
                <a:gd name="T14" fmla="*/ 3 w 7"/>
                <a:gd name="T15" fmla="*/ 3 h 4"/>
                <a:gd name="T16" fmla="*/ 2 w 7"/>
                <a:gd name="T17" fmla="*/ 3 h 4"/>
                <a:gd name="T18" fmla="*/ 2 w 7"/>
                <a:gd name="T19" fmla="*/ 3 h 4"/>
                <a:gd name="T20" fmla="*/ 2 w 7"/>
                <a:gd name="T21" fmla="*/ 1 h 4"/>
                <a:gd name="T22" fmla="*/ 2 w 7"/>
                <a:gd name="T23" fmla="*/ 1 h 4"/>
                <a:gd name="T24" fmla="*/ 2 w 7"/>
                <a:gd name="T25" fmla="*/ 1 h 4"/>
                <a:gd name="T26" fmla="*/ 2 w 7"/>
                <a:gd name="T27" fmla="*/ 2 h 4"/>
                <a:gd name="T28" fmla="*/ 2 w 7"/>
                <a:gd name="T29" fmla="*/ 3 h 4"/>
                <a:gd name="T30" fmla="*/ 3 w 7"/>
                <a:gd name="T31" fmla="*/ 3 h 4"/>
                <a:gd name="T32" fmla="*/ 5 w 7"/>
                <a:gd name="T33" fmla="*/ 2 h 4"/>
                <a:gd name="T34" fmla="*/ 5 w 7"/>
                <a:gd name="T35" fmla="*/ 2 h 4"/>
                <a:gd name="T36" fmla="*/ 5 w 7"/>
                <a:gd name="T37" fmla="*/ 2 h 4"/>
                <a:gd name="T38" fmla="*/ 3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1 h 4"/>
                <a:gd name="T46" fmla="*/ 1 w 7"/>
                <a:gd name="T47" fmla="*/ 4 h 4"/>
                <a:gd name="T48" fmla="*/ 2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5" name="Freeform 92"/>
            <p:cNvSpPr>
              <a:spLocks noEditPoints="1"/>
            </p:cNvSpPr>
            <p:nvPr/>
          </p:nvSpPr>
          <p:spPr bwMode="auto">
            <a:xfrm>
              <a:off x="3660" y="2503"/>
              <a:ext cx="38" cy="12"/>
            </a:xfrm>
            <a:custGeom>
              <a:avLst/>
              <a:gdLst>
                <a:gd name="T0" fmla="*/ 9 w 16"/>
                <a:gd name="T1" fmla="*/ 4 h 5"/>
                <a:gd name="T2" fmla="*/ 2 w 16"/>
                <a:gd name="T3" fmla="*/ 4 h 5"/>
                <a:gd name="T4" fmla="*/ 1 w 16"/>
                <a:gd name="T5" fmla="*/ 4 h 5"/>
                <a:gd name="T6" fmla="*/ 1 w 16"/>
                <a:gd name="T7" fmla="*/ 1 h 5"/>
                <a:gd name="T8" fmla="*/ 2 w 16"/>
                <a:gd name="T9" fmla="*/ 1 h 5"/>
                <a:gd name="T10" fmla="*/ 2 w 16"/>
                <a:gd name="T11" fmla="*/ 3 h 5"/>
                <a:gd name="T12" fmla="*/ 3 w 16"/>
                <a:gd name="T13" fmla="*/ 4 h 5"/>
                <a:gd name="T14" fmla="*/ 4 w 16"/>
                <a:gd name="T15" fmla="*/ 4 h 5"/>
                <a:gd name="T16" fmla="*/ 7 w 16"/>
                <a:gd name="T17" fmla="*/ 3 h 5"/>
                <a:gd name="T18" fmla="*/ 14 w 16"/>
                <a:gd name="T19" fmla="*/ 3 h 5"/>
                <a:gd name="T20" fmla="*/ 14 w 16"/>
                <a:gd name="T21" fmla="*/ 3 h 5"/>
                <a:gd name="T22" fmla="*/ 14 w 16"/>
                <a:gd name="T23" fmla="*/ 4 h 5"/>
                <a:gd name="T24" fmla="*/ 9 w 16"/>
                <a:gd name="T25" fmla="*/ 4 h 5"/>
                <a:gd name="T26" fmla="*/ 3 w 16"/>
                <a:gd name="T27" fmla="*/ 3 h 5"/>
                <a:gd name="T28" fmla="*/ 2 w 16"/>
                <a:gd name="T29" fmla="*/ 3 h 5"/>
                <a:gd name="T30" fmla="*/ 2 w 16"/>
                <a:gd name="T31" fmla="*/ 1 h 5"/>
                <a:gd name="T32" fmla="*/ 2 w 16"/>
                <a:gd name="T33" fmla="*/ 1 h 5"/>
                <a:gd name="T34" fmla="*/ 8 w 16"/>
                <a:gd name="T35" fmla="*/ 1 h 5"/>
                <a:gd name="T36" fmla="*/ 14 w 16"/>
                <a:gd name="T37" fmla="*/ 1 h 5"/>
                <a:gd name="T38" fmla="*/ 14 w 16"/>
                <a:gd name="T39" fmla="*/ 1 h 5"/>
                <a:gd name="T40" fmla="*/ 14 w 16"/>
                <a:gd name="T41" fmla="*/ 3 h 5"/>
                <a:gd name="T42" fmla="*/ 14 w 16"/>
                <a:gd name="T43" fmla="*/ 3 h 5"/>
                <a:gd name="T44" fmla="*/ 7 w 16"/>
                <a:gd name="T45" fmla="*/ 3 h 5"/>
                <a:gd name="T46" fmla="*/ 4 w 16"/>
                <a:gd name="T47" fmla="*/ 3 h 5"/>
                <a:gd name="T48" fmla="*/ 3 w 16"/>
                <a:gd name="T49" fmla="*/ 3 h 5"/>
                <a:gd name="T50" fmla="*/ 8 w 16"/>
                <a:gd name="T51" fmla="*/ 0 h 5"/>
                <a:gd name="T52" fmla="*/ 0 w 16"/>
                <a:gd name="T53" fmla="*/ 1 h 5"/>
                <a:gd name="T54" fmla="*/ 1 w 16"/>
                <a:gd name="T55" fmla="*/ 4 h 5"/>
                <a:gd name="T56" fmla="*/ 1 w 16"/>
                <a:gd name="T57" fmla="*/ 5 h 5"/>
                <a:gd name="T58" fmla="*/ 9 w 16"/>
                <a:gd name="T59" fmla="*/ 5 h 5"/>
                <a:gd name="T60" fmla="*/ 15 w 16"/>
                <a:gd name="T61" fmla="*/ 4 h 5"/>
                <a:gd name="T62" fmla="*/ 15 w 16"/>
                <a:gd name="T63" fmla="*/ 0 h 5"/>
                <a:gd name="T64" fmla="*/ 14 w 16"/>
                <a:gd name="T65" fmla="*/ 0 h 5"/>
                <a:gd name="T66" fmla="*/ 8 w 16"/>
                <a:gd name="T6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" h="5">
                  <a:moveTo>
                    <a:pt x="9" y="4"/>
                  </a:moveTo>
                  <a:cubicBezTo>
                    <a:pt x="5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3"/>
                    <a:pt x="2" y="3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2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4"/>
                    <a:pt x="14" y="4"/>
                  </a:cubicBezTo>
                  <a:cubicBezTo>
                    <a:pt x="14" y="4"/>
                    <a:pt x="13" y="4"/>
                    <a:pt x="9" y="4"/>
                  </a:cubicBezTo>
                  <a:moveTo>
                    <a:pt x="3" y="3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11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3"/>
                    <a:pt x="9" y="3"/>
                    <a:pt x="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8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2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6" y="5"/>
                    <a:pt x="9" y="5"/>
                  </a:cubicBezTo>
                  <a:cubicBezTo>
                    <a:pt x="15" y="5"/>
                    <a:pt x="15" y="5"/>
                    <a:pt x="15" y="4"/>
                  </a:cubicBezTo>
                  <a:cubicBezTo>
                    <a:pt x="15" y="4"/>
                    <a:pt x="16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0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6" name="Freeform 93"/>
            <p:cNvSpPr>
              <a:spLocks noEditPoints="1"/>
            </p:cNvSpPr>
            <p:nvPr/>
          </p:nvSpPr>
          <p:spPr bwMode="auto">
            <a:xfrm>
              <a:off x="3660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1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4 h 5"/>
                <a:gd name="T22" fmla="*/ 3 w 7"/>
                <a:gd name="T23" fmla="*/ 4 h 5"/>
                <a:gd name="T24" fmla="*/ 3 w 7"/>
                <a:gd name="T25" fmla="*/ 3 h 5"/>
                <a:gd name="T26" fmla="*/ 3 w 7"/>
                <a:gd name="T27" fmla="*/ 1 h 5"/>
                <a:gd name="T28" fmla="*/ 3 w 7"/>
                <a:gd name="T29" fmla="*/ 1 h 5"/>
                <a:gd name="T30" fmla="*/ 5 w 7"/>
                <a:gd name="T31" fmla="*/ 1 h 5"/>
                <a:gd name="T32" fmla="*/ 5 w 7"/>
                <a:gd name="T33" fmla="*/ 1 h 5"/>
                <a:gd name="T34" fmla="*/ 5 w 7"/>
                <a:gd name="T35" fmla="*/ 3 h 5"/>
                <a:gd name="T36" fmla="*/ 3 w 7"/>
                <a:gd name="T37" fmla="*/ 3 h 5"/>
                <a:gd name="T38" fmla="*/ 3 w 7"/>
                <a:gd name="T39" fmla="*/ 0 h 5"/>
                <a:gd name="T40" fmla="*/ 1 w 7"/>
                <a:gd name="T41" fmla="*/ 2 h 5"/>
                <a:gd name="T42" fmla="*/ 1 w 7"/>
                <a:gd name="T43" fmla="*/ 2 h 5"/>
                <a:gd name="T44" fmla="*/ 1 w 7"/>
                <a:gd name="T45" fmla="*/ 4 h 5"/>
                <a:gd name="T46" fmla="*/ 2 w 7"/>
                <a:gd name="T47" fmla="*/ 5 h 5"/>
                <a:gd name="T48" fmla="*/ 3 w 7"/>
                <a:gd name="T49" fmla="*/ 5 h 5"/>
                <a:gd name="T50" fmla="*/ 6 w 7"/>
                <a:gd name="T51" fmla="*/ 4 h 5"/>
                <a:gd name="T52" fmla="*/ 6 w 7"/>
                <a:gd name="T53" fmla="*/ 4 h 5"/>
                <a:gd name="T54" fmla="*/ 6 w 7"/>
                <a:gd name="T55" fmla="*/ 1 h 5"/>
                <a:gd name="T56" fmla="*/ 5 w 7"/>
                <a:gd name="T57" fmla="*/ 1 h 5"/>
                <a:gd name="T58" fmla="*/ 5 w 7"/>
                <a:gd name="T59" fmla="*/ 0 h 5"/>
                <a:gd name="T60" fmla="*/ 3 w 7"/>
                <a:gd name="T6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0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7" name="Freeform 94"/>
            <p:cNvSpPr>
              <a:spLocks noEditPoints="1"/>
            </p:cNvSpPr>
            <p:nvPr/>
          </p:nvSpPr>
          <p:spPr bwMode="auto">
            <a:xfrm>
              <a:off x="3701" y="2465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1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3 h 4"/>
                <a:gd name="T16" fmla="*/ 1 w 6"/>
                <a:gd name="T17" fmla="*/ 3 h 4"/>
                <a:gd name="T18" fmla="*/ 4 w 6"/>
                <a:gd name="T19" fmla="*/ 3 h 4"/>
                <a:gd name="T20" fmla="*/ 4 w 6"/>
                <a:gd name="T21" fmla="*/ 3 h 4"/>
                <a:gd name="T22" fmla="*/ 3 w 6"/>
                <a:gd name="T23" fmla="*/ 3 h 4"/>
                <a:gd name="T24" fmla="*/ 1 w 6"/>
                <a:gd name="T25" fmla="*/ 2 h 4"/>
                <a:gd name="T26" fmla="*/ 1 w 6"/>
                <a:gd name="T27" fmla="*/ 1 h 4"/>
                <a:gd name="T28" fmla="*/ 1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4 w 6"/>
                <a:gd name="T39" fmla="*/ 2 h 4"/>
                <a:gd name="T40" fmla="*/ 1 w 6"/>
                <a:gd name="T41" fmla="*/ 2 h 4"/>
                <a:gd name="T42" fmla="*/ 2 w 6"/>
                <a:gd name="T43" fmla="*/ 0 h 4"/>
                <a:gd name="T44" fmla="*/ 0 w 6"/>
                <a:gd name="T45" fmla="*/ 1 h 4"/>
                <a:gd name="T46" fmla="*/ 0 w 6"/>
                <a:gd name="T47" fmla="*/ 1 h 4"/>
                <a:gd name="T48" fmla="*/ 0 w 6"/>
                <a:gd name="T49" fmla="*/ 4 h 4"/>
                <a:gd name="T50" fmla="*/ 1 w 6"/>
                <a:gd name="T51" fmla="*/ 4 h 4"/>
                <a:gd name="T52" fmla="*/ 3 w 6"/>
                <a:gd name="T53" fmla="*/ 4 h 4"/>
                <a:gd name="T54" fmla="*/ 5 w 6"/>
                <a:gd name="T55" fmla="*/ 4 h 4"/>
                <a:gd name="T56" fmla="*/ 5 w 6"/>
                <a:gd name="T57" fmla="*/ 4 h 4"/>
                <a:gd name="T58" fmla="*/ 5 w 6"/>
                <a:gd name="T59" fmla="*/ 0 h 4"/>
                <a:gd name="T60" fmla="*/ 4 w 6"/>
                <a:gd name="T61" fmla="*/ 0 h 4"/>
                <a:gd name="T62" fmla="*/ 4 w 6"/>
                <a:gd name="T63" fmla="*/ 0 h 4"/>
                <a:gd name="T64" fmla="*/ 2 w 6"/>
                <a:gd name="T6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8" name="Freeform 95"/>
            <p:cNvSpPr>
              <a:spLocks noEditPoints="1"/>
            </p:cNvSpPr>
            <p:nvPr/>
          </p:nvSpPr>
          <p:spPr bwMode="auto">
            <a:xfrm>
              <a:off x="3701" y="2491"/>
              <a:ext cx="12" cy="24"/>
            </a:xfrm>
            <a:custGeom>
              <a:avLst/>
              <a:gdLst>
                <a:gd name="T0" fmla="*/ 3 w 5"/>
                <a:gd name="T1" fmla="*/ 9 h 10"/>
                <a:gd name="T2" fmla="*/ 1 w 5"/>
                <a:gd name="T3" fmla="*/ 8 h 10"/>
                <a:gd name="T4" fmla="*/ 1 w 5"/>
                <a:gd name="T5" fmla="*/ 6 h 10"/>
                <a:gd name="T6" fmla="*/ 1 w 5"/>
                <a:gd name="T7" fmla="*/ 1 h 10"/>
                <a:gd name="T8" fmla="*/ 1 w 5"/>
                <a:gd name="T9" fmla="*/ 1 h 10"/>
                <a:gd name="T10" fmla="*/ 1 w 5"/>
                <a:gd name="T11" fmla="*/ 7 h 10"/>
                <a:gd name="T12" fmla="*/ 1 w 5"/>
                <a:gd name="T13" fmla="*/ 8 h 10"/>
                <a:gd name="T14" fmla="*/ 3 w 5"/>
                <a:gd name="T15" fmla="*/ 8 h 10"/>
                <a:gd name="T16" fmla="*/ 3 w 5"/>
                <a:gd name="T17" fmla="*/ 8 h 10"/>
                <a:gd name="T18" fmla="*/ 4 w 5"/>
                <a:gd name="T19" fmla="*/ 8 h 10"/>
                <a:gd name="T20" fmla="*/ 4 w 5"/>
                <a:gd name="T21" fmla="*/ 9 h 10"/>
                <a:gd name="T22" fmla="*/ 3 w 5"/>
                <a:gd name="T23" fmla="*/ 9 h 10"/>
                <a:gd name="T24" fmla="*/ 3 w 5"/>
                <a:gd name="T25" fmla="*/ 8 h 10"/>
                <a:gd name="T26" fmla="*/ 2 w 5"/>
                <a:gd name="T27" fmla="*/ 7 h 10"/>
                <a:gd name="T28" fmla="*/ 2 w 5"/>
                <a:gd name="T29" fmla="*/ 7 h 10"/>
                <a:gd name="T30" fmla="*/ 2 w 5"/>
                <a:gd name="T31" fmla="*/ 1 h 10"/>
                <a:gd name="T32" fmla="*/ 2 w 5"/>
                <a:gd name="T33" fmla="*/ 1 h 10"/>
                <a:gd name="T34" fmla="*/ 2 w 5"/>
                <a:gd name="T35" fmla="*/ 1 h 10"/>
                <a:gd name="T36" fmla="*/ 4 w 5"/>
                <a:gd name="T37" fmla="*/ 1 h 10"/>
                <a:gd name="T38" fmla="*/ 4 w 5"/>
                <a:gd name="T39" fmla="*/ 1 h 10"/>
                <a:gd name="T40" fmla="*/ 4 w 5"/>
                <a:gd name="T41" fmla="*/ 6 h 10"/>
                <a:gd name="T42" fmla="*/ 4 w 5"/>
                <a:gd name="T43" fmla="*/ 8 h 10"/>
                <a:gd name="T44" fmla="*/ 3 w 5"/>
                <a:gd name="T45" fmla="*/ 8 h 10"/>
                <a:gd name="T46" fmla="*/ 3 w 5"/>
                <a:gd name="T47" fmla="*/ 8 h 10"/>
                <a:gd name="T48" fmla="*/ 2 w 5"/>
                <a:gd name="T49" fmla="*/ 0 h 10"/>
                <a:gd name="T50" fmla="*/ 0 w 5"/>
                <a:gd name="T51" fmla="*/ 1 h 10"/>
                <a:gd name="T52" fmla="*/ 0 w 5"/>
                <a:gd name="T53" fmla="*/ 6 h 10"/>
                <a:gd name="T54" fmla="*/ 0 w 5"/>
                <a:gd name="T55" fmla="*/ 8 h 10"/>
                <a:gd name="T56" fmla="*/ 3 w 5"/>
                <a:gd name="T57" fmla="*/ 10 h 10"/>
                <a:gd name="T58" fmla="*/ 5 w 5"/>
                <a:gd name="T59" fmla="*/ 9 h 10"/>
                <a:gd name="T60" fmla="*/ 5 w 5"/>
                <a:gd name="T61" fmla="*/ 6 h 10"/>
                <a:gd name="T62" fmla="*/ 5 w 5"/>
                <a:gd name="T63" fmla="*/ 1 h 10"/>
                <a:gd name="T64" fmla="*/ 5 w 5"/>
                <a:gd name="T65" fmla="*/ 1 h 10"/>
                <a:gd name="T66" fmla="*/ 2 w 5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" h="10">
                  <a:moveTo>
                    <a:pt x="3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4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moveTo>
                    <a:pt x="3" y="8"/>
                  </a:moveTo>
                  <a:cubicBezTo>
                    <a:pt x="2" y="8"/>
                    <a:pt x="2" y="8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4"/>
                    <a:pt x="1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5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4" y="10"/>
                    <a:pt x="5" y="9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5" y="3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99" name="Freeform 96"/>
            <p:cNvSpPr>
              <a:spLocks noEditPoints="1"/>
            </p:cNvSpPr>
            <p:nvPr/>
          </p:nvSpPr>
          <p:spPr bwMode="auto">
            <a:xfrm>
              <a:off x="3660" y="2439"/>
              <a:ext cx="55" cy="23"/>
            </a:xfrm>
            <a:custGeom>
              <a:avLst/>
              <a:gdLst>
                <a:gd name="T0" fmla="*/ 22 w 23"/>
                <a:gd name="T1" fmla="*/ 5 h 10"/>
                <a:gd name="T2" fmla="*/ 19 w 23"/>
                <a:gd name="T3" fmla="*/ 8 h 10"/>
                <a:gd name="T4" fmla="*/ 13 w 23"/>
                <a:gd name="T5" fmla="*/ 9 h 10"/>
                <a:gd name="T6" fmla="*/ 20 w 23"/>
                <a:gd name="T7" fmla="*/ 2 h 10"/>
                <a:gd name="T8" fmla="*/ 22 w 23"/>
                <a:gd name="T9" fmla="*/ 3 h 10"/>
                <a:gd name="T10" fmla="*/ 18 w 23"/>
                <a:gd name="T11" fmla="*/ 8 h 10"/>
                <a:gd name="T12" fmla="*/ 15 w 23"/>
                <a:gd name="T13" fmla="*/ 9 h 10"/>
                <a:gd name="T14" fmla="*/ 8 w 23"/>
                <a:gd name="T15" fmla="*/ 8 h 10"/>
                <a:gd name="T16" fmla="*/ 16 w 23"/>
                <a:gd name="T17" fmla="*/ 2 h 10"/>
                <a:gd name="T18" fmla="*/ 1 w 23"/>
                <a:gd name="T19" fmla="*/ 4 h 10"/>
                <a:gd name="T20" fmla="*/ 2 w 23"/>
                <a:gd name="T21" fmla="*/ 4 h 10"/>
                <a:gd name="T22" fmla="*/ 4 w 23"/>
                <a:gd name="T23" fmla="*/ 2 h 10"/>
                <a:gd name="T24" fmla="*/ 12 w 23"/>
                <a:gd name="T25" fmla="*/ 2 h 10"/>
                <a:gd name="T26" fmla="*/ 7 w 23"/>
                <a:gd name="T27" fmla="*/ 8 h 10"/>
                <a:gd name="T28" fmla="*/ 5 w 23"/>
                <a:gd name="T29" fmla="*/ 8 h 10"/>
                <a:gd name="T30" fmla="*/ 3 w 23"/>
                <a:gd name="T31" fmla="*/ 8 h 10"/>
                <a:gd name="T32" fmla="*/ 1 w 23"/>
                <a:gd name="T33" fmla="*/ 7 h 10"/>
                <a:gd name="T34" fmla="*/ 1 w 23"/>
                <a:gd name="T35" fmla="*/ 4 h 10"/>
                <a:gd name="T36" fmla="*/ 22 w 23"/>
                <a:gd name="T37" fmla="*/ 2 h 10"/>
                <a:gd name="T38" fmla="*/ 20 w 23"/>
                <a:gd name="T39" fmla="*/ 2 h 10"/>
                <a:gd name="T40" fmla="*/ 18 w 23"/>
                <a:gd name="T41" fmla="*/ 1 h 10"/>
                <a:gd name="T42" fmla="*/ 20 w 23"/>
                <a:gd name="T43" fmla="*/ 1 h 10"/>
                <a:gd name="T44" fmla="*/ 17 w 23"/>
                <a:gd name="T45" fmla="*/ 2 h 10"/>
                <a:gd name="T46" fmla="*/ 14 w 23"/>
                <a:gd name="T47" fmla="*/ 1 h 10"/>
                <a:gd name="T48" fmla="*/ 17 w 23"/>
                <a:gd name="T49" fmla="*/ 1 h 10"/>
                <a:gd name="T50" fmla="*/ 1 w 23"/>
                <a:gd name="T51" fmla="*/ 3 h 10"/>
                <a:gd name="T52" fmla="*/ 1 w 23"/>
                <a:gd name="T53" fmla="*/ 2 h 10"/>
                <a:gd name="T54" fmla="*/ 10 w 23"/>
                <a:gd name="T55" fmla="*/ 1 h 10"/>
                <a:gd name="T56" fmla="*/ 13 w 23"/>
                <a:gd name="T57" fmla="*/ 2 h 10"/>
                <a:gd name="T58" fmla="*/ 4 w 23"/>
                <a:gd name="T59" fmla="*/ 2 h 10"/>
                <a:gd name="T60" fmla="*/ 1 w 23"/>
                <a:gd name="T61" fmla="*/ 3 h 10"/>
                <a:gd name="T62" fmla="*/ 1 w 23"/>
                <a:gd name="T63" fmla="*/ 1 h 10"/>
                <a:gd name="T64" fmla="*/ 0 w 23"/>
                <a:gd name="T65" fmla="*/ 2 h 10"/>
                <a:gd name="T66" fmla="*/ 0 w 23"/>
                <a:gd name="T67" fmla="*/ 2 h 10"/>
                <a:gd name="T68" fmla="*/ 0 w 23"/>
                <a:gd name="T69" fmla="*/ 7 h 10"/>
                <a:gd name="T70" fmla="*/ 3 w 23"/>
                <a:gd name="T71" fmla="*/ 9 h 10"/>
                <a:gd name="T72" fmla="*/ 5 w 23"/>
                <a:gd name="T73" fmla="*/ 9 h 10"/>
                <a:gd name="T74" fmla="*/ 15 w 23"/>
                <a:gd name="T75" fmla="*/ 10 h 10"/>
                <a:gd name="T76" fmla="*/ 23 w 23"/>
                <a:gd name="T77" fmla="*/ 3 h 10"/>
                <a:gd name="T78" fmla="*/ 19 w 23"/>
                <a:gd name="T79" fmla="*/ 0 h 10"/>
                <a:gd name="T80" fmla="*/ 18 w 23"/>
                <a:gd name="T8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" h="10">
                  <a:moveTo>
                    <a:pt x="19" y="8"/>
                  </a:moveTo>
                  <a:cubicBezTo>
                    <a:pt x="20" y="7"/>
                    <a:pt x="21" y="6"/>
                    <a:pt x="22" y="5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8"/>
                    <a:pt x="19" y="8"/>
                  </a:cubicBezTo>
                  <a:moveTo>
                    <a:pt x="15" y="9"/>
                  </a:moveTo>
                  <a:cubicBezTo>
                    <a:pt x="14" y="9"/>
                    <a:pt x="14" y="9"/>
                    <a:pt x="13" y="9"/>
                  </a:cubicBezTo>
                  <a:cubicBezTo>
                    <a:pt x="14" y="6"/>
                    <a:pt x="16" y="4"/>
                    <a:pt x="18" y="2"/>
                  </a:cubicBezTo>
                  <a:cubicBezTo>
                    <a:pt x="18" y="2"/>
                    <a:pt x="19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5"/>
                    <a:pt x="19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6" y="9"/>
                    <a:pt x="15" y="9"/>
                  </a:cubicBezTo>
                  <a:moveTo>
                    <a:pt x="12" y="9"/>
                  </a:moveTo>
                  <a:cubicBezTo>
                    <a:pt x="11" y="9"/>
                    <a:pt x="9" y="8"/>
                    <a:pt x="8" y="8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6" y="2"/>
                    <a:pt x="16" y="2"/>
                  </a:cubicBezTo>
                  <a:cubicBezTo>
                    <a:pt x="15" y="4"/>
                    <a:pt x="13" y="6"/>
                    <a:pt x="12" y="9"/>
                  </a:cubicBezTo>
                  <a:moveTo>
                    <a:pt x="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6" y="2"/>
                    <a:pt x="9" y="2"/>
                    <a:pt x="11" y="2"/>
                  </a:cubicBezTo>
                  <a:cubicBezTo>
                    <a:pt x="11" y="2"/>
                    <a:pt x="12" y="2"/>
                    <a:pt x="12" y="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22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2" y="2"/>
                    <a:pt x="22" y="2"/>
                  </a:cubicBezTo>
                  <a:moveTo>
                    <a:pt x="17" y="2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2"/>
                    <a:pt x="17" y="2"/>
                    <a:pt x="17" y="2"/>
                  </a:cubicBezTo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3" y="1"/>
                    <a:pt x="10" y="1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8" y="2"/>
                    <a:pt x="6" y="2"/>
                    <a:pt x="4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moveTo>
                    <a:pt x="10" y="0"/>
                  </a:move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9" y="9"/>
                    <a:pt x="12" y="10"/>
                    <a:pt x="15" y="10"/>
                  </a:cubicBezTo>
                  <a:cubicBezTo>
                    <a:pt x="22" y="10"/>
                    <a:pt x="23" y="9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4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0" name="Freeform 97"/>
            <p:cNvSpPr>
              <a:spLocks noEditPoints="1"/>
            </p:cNvSpPr>
            <p:nvPr/>
          </p:nvSpPr>
          <p:spPr bwMode="auto">
            <a:xfrm>
              <a:off x="3651" y="2431"/>
              <a:ext cx="74" cy="96"/>
            </a:xfrm>
            <a:custGeom>
              <a:avLst/>
              <a:gdLst>
                <a:gd name="T0" fmla="*/ 12 w 31"/>
                <a:gd name="T1" fmla="*/ 39 h 40"/>
                <a:gd name="T2" fmla="*/ 10 w 31"/>
                <a:gd name="T3" fmla="*/ 38 h 40"/>
                <a:gd name="T4" fmla="*/ 12 w 31"/>
                <a:gd name="T5" fmla="*/ 38 h 40"/>
                <a:gd name="T6" fmla="*/ 13 w 31"/>
                <a:gd name="T7" fmla="*/ 39 h 40"/>
                <a:gd name="T8" fmla="*/ 14 w 31"/>
                <a:gd name="T9" fmla="*/ 39 h 40"/>
                <a:gd name="T10" fmla="*/ 16 w 31"/>
                <a:gd name="T11" fmla="*/ 38 h 40"/>
                <a:gd name="T12" fmla="*/ 9 w 31"/>
                <a:gd name="T13" fmla="*/ 39 h 40"/>
                <a:gd name="T14" fmla="*/ 8 w 31"/>
                <a:gd name="T15" fmla="*/ 38 h 40"/>
                <a:gd name="T16" fmla="*/ 9 w 31"/>
                <a:gd name="T17" fmla="*/ 39 h 40"/>
                <a:gd name="T18" fmla="*/ 16 w 31"/>
                <a:gd name="T19" fmla="*/ 39 h 40"/>
                <a:gd name="T20" fmla="*/ 19 w 31"/>
                <a:gd name="T21" fmla="*/ 38 h 40"/>
                <a:gd name="T22" fmla="*/ 18 w 31"/>
                <a:gd name="T23" fmla="*/ 39 h 40"/>
                <a:gd name="T24" fmla="*/ 6 w 31"/>
                <a:gd name="T25" fmla="*/ 39 h 40"/>
                <a:gd name="T26" fmla="*/ 8 w 31"/>
                <a:gd name="T27" fmla="*/ 38 h 40"/>
                <a:gd name="T28" fmla="*/ 19 w 31"/>
                <a:gd name="T29" fmla="*/ 39 h 40"/>
                <a:gd name="T30" fmla="*/ 21 w 31"/>
                <a:gd name="T31" fmla="*/ 38 h 40"/>
                <a:gd name="T32" fmla="*/ 20 w 31"/>
                <a:gd name="T33" fmla="*/ 39 h 40"/>
                <a:gd name="T34" fmla="*/ 19 w 31"/>
                <a:gd name="T35" fmla="*/ 39 h 40"/>
                <a:gd name="T36" fmla="*/ 21 w 31"/>
                <a:gd name="T37" fmla="*/ 39 h 40"/>
                <a:gd name="T38" fmla="*/ 23 w 31"/>
                <a:gd name="T39" fmla="*/ 38 h 40"/>
                <a:gd name="T40" fmla="*/ 23 w 31"/>
                <a:gd name="T41" fmla="*/ 39 h 40"/>
                <a:gd name="T42" fmla="*/ 24 w 31"/>
                <a:gd name="T43" fmla="*/ 39 h 40"/>
                <a:gd name="T44" fmla="*/ 26 w 31"/>
                <a:gd name="T45" fmla="*/ 38 h 40"/>
                <a:gd name="T46" fmla="*/ 25 w 31"/>
                <a:gd name="T47" fmla="*/ 39 h 40"/>
                <a:gd name="T48" fmla="*/ 26 w 31"/>
                <a:gd name="T49" fmla="*/ 39 h 40"/>
                <a:gd name="T50" fmla="*/ 27 w 31"/>
                <a:gd name="T51" fmla="*/ 38 h 40"/>
                <a:gd name="T52" fmla="*/ 27 w 31"/>
                <a:gd name="T53" fmla="*/ 39 h 40"/>
                <a:gd name="T54" fmla="*/ 6 w 31"/>
                <a:gd name="T55" fmla="*/ 39 h 40"/>
                <a:gd name="T56" fmla="*/ 4 w 31"/>
                <a:gd name="T57" fmla="*/ 38 h 40"/>
                <a:gd name="T58" fmla="*/ 6 w 31"/>
                <a:gd name="T59" fmla="*/ 39 h 40"/>
                <a:gd name="T60" fmla="*/ 28 w 31"/>
                <a:gd name="T61" fmla="*/ 38 h 40"/>
                <a:gd name="T62" fmla="*/ 29 w 31"/>
                <a:gd name="T63" fmla="*/ 37 h 40"/>
                <a:gd name="T64" fmla="*/ 28 w 31"/>
                <a:gd name="T65" fmla="*/ 39 h 40"/>
                <a:gd name="T66" fmla="*/ 3 w 31"/>
                <a:gd name="T67" fmla="*/ 39 h 40"/>
                <a:gd name="T68" fmla="*/ 1 w 31"/>
                <a:gd name="T69" fmla="*/ 37 h 40"/>
                <a:gd name="T70" fmla="*/ 3 w 31"/>
                <a:gd name="T71" fmla="*/ 39 h 40"/>
                <a:gd name="T72" fmla="*/ 2 w 31"/>
                <a:gd name="T73" fmla="*/ 36 h 40"/>
                <a:gd name="T74" fmla="*/ 2 w 31"/>
                <a:gd name="T75" fmla="*/ 31 h 40"/>
                <a:gd name="T76" fmla="*/ 2 w 31"/>
                <a:gd name="T77" fmla="*/ 4 h 40"/>
                <a:gd name="T78" fmla="*/ 14 w 31"/>
                <a:gd name="T79" fmla="*/ 1 h 40"/>
                <a:gd name="T80" fmla="*/ 28 w 31"/>
                <a:gd name="T81" fmla="*/ 1 h 40"/>
                <a:gd name="T82" fmla="*/ 29 w 31"/>
                <a:gd name="T83" fmla="*/ 19 h 40"/>
                <a:gd name="T84" fmla="*/ 29 w 31"/>
                <a:gd name="T85" fmla="*/ 35 h 40"/>
                <a:gd name="T86" fmla="*/ 26 w 31"/>
                <a:gd name="T87" fmla="*/ 37 h 40"/>
                <a:gd name="T88" fmla="*/ 23 w 31"/>
                <a:gd name="T89" fmla="*/ 37 h 40"/>
                <a:gd name="T90" fmla="*/ 24 w 31"/>
                <a:gd name="T91" fmla="*/ 0 h 40"/>
                <a:gd name="T92" fmla="*/ 4 w 31"/>
                <a:gd name="T93" fmla="*/ 0 h 40"/>
                <a:gd name="T94" fmla="*/ 1 w 31"/>
                <a:gd name="T95" fmla="*/ 29 h 40"/>
                <a:gd name="T96" fmla="*/ 1 w 31"/>
                <a:gd name="T97" fmla="*/ 35 h 40"/>
                <a:gd name="T98" fmla="*/ 0 w 31"/>
                <a:gd name="T99" fmla="*/ 36 h 40"/>
                <a:gd name="T100" fmla="*/ 9 w 31"/>
                <a:gd name="T101" fmla="*/ 40 h 40"/>
                <a:gd name="T102" fmla="*/ 18 w 31"/>
                <a:gd name="T103" fmla="*/ 40 h 40"/>
                <a:gd name="T104" fmla="*/ 30 w 31"/>
                <a:gd name="T105" fmla="*/ 39 h 40"/>
                <a:gd name="T106" fmla="*/ 30 w 31"/>
                <a:gd name="T107" fmla="*/ 21 h 40"/>
                <a:gd name="T108" fmla="*/ 29 w 31"/>
                <a:gd name="T109" fmla="*/ 1 h 40"/>
                <a:gd name="T110" fmla="*/ 24 w 31"/>
                <a:gd name="T1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" h="40">
                  <a:moveTo>
                    <a:pt x="13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0" y="39"/>
                    <a:pt x="9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8"/>
                    <a:pt x="12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moveTo>
                    <a:pt x="15" y="39"/>
                  </a:moveTo>
                  <a:cubicBezTo>
                    <a:pt x="15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8"/>
                    <a:pt x="15" y="38"/>
                    <a:pt x="16" y="38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9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9" y="38"/>
                    <a:pt x="9" y="38"/>
                  </a:cubicBezTo>
                  <a:cubicBezTo>
                    <a:pt x="9" y="39"/>
                    <a:pt x="9" y="39"/>
                    <a:pt x="9" y="39"/>
                  </a:cubicBezTo>
                  <a:moveTo>
                    <a:pt x="18" y="39"/>
                  </a:moveTo>
                  <a:cubicBezTo>
                    <a:pt x="17" y="39"/>
                    <a:pt x="17" y="39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8" y="38"/>
                    <a:pt x="19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moveTo>
                    <a:pt x="7" y="39"/>
                  </a:moveTo>
                  <a:cubicBezTo>
                    <a:pt x="6" y="39"/>
                    <a:pt x="6" y="39"/>
                    <a:pt x="6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9"/>
                    <a:pt x="7" y="39"/>
                    <a:pt x="7" y="39"/>
                  </a:cubicBezTo>
                  <a:moveTo>
                    <a:pt x="19" y="39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1" y="38"/>
                  </a:cubicBezTo>
                  <a:cubicBezTo>
                    <a:pt x="21" y="38"/>
                    <a:pt x="21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moveTo>
                    <a:pt x="21" y="39"/>
                  </a:moveTo>
                  <a:cubicBezTo>
                    <a:pt x="21" y="39"/>
                    <a:pt x="21" y="38"/>
                    <a:pt x="22" y="38"/>
                  </a:cubicBezTo>
                  <a:cubicBezTo>
                    <a:pt x="22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3" y="39"/>
                    <a:pt x="23" y="39"/>
                  </a:cubicBezTo>
                  <a:cubicBezTo>
                    <a:pt x="22" y="39"/>
                    <a:pt x="22" y="39"/>
                    <a:pt x="21" y="39"/>
                  </a:cubicBezTo>
                  <a:moveTo>
                    <a:pt x="24" y="39"/>
                  </a:moveTo>
                  <a:cubicBezTo>
                    <a:pt x="24" y="39"/>
                    <a:pt x="24" y="38"/>
                    <a:pt x="24" y="38"/>
                  </a:cubicBezTo>
                  <a:cubicBezTo>
                    <a:pt x="25" y="38"/>
                    <a:pt x="25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9"/>
                    <a:pt x="25" y="39"/>
                  </a:cubicBezTo>
                  <a:cubicBezTo>
                    <a:pt x="25" y="39"/>
                    <a:pt x="24" y="39"/>
                    <a:pt x="24" y="39"/>
                  </a:cubicBezTo>
                  <a:moveTo>
                    <a:pt x="26" y="39"/>
                  </a:move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moveTo>
                    <a:pt x="6" y="39"/>
                  </a:moveTo>
                  <a:cubicBezTo>
                    <a:pt x="5" y="39"/>
                    <a:pt x="4" y="39"/>
                    <a:pt x="3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6" y="38"/>
                  </a:cubicBezTo>
                  <a:cubicBezTo>
                    <a:pt x="6" y="39"/>
                    <a:pt x="6" y="39"/>
                    <a:pt x="6" y="39"/>
                  </a:cubicBezTo>
                  <a:moveTo>
                    <a:pt x="27" y="39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9" y="39"/>
                    <a:pt x="28" y="39"/>
                    <a:pt x="28" y="39"/>
                  </a:cubicBezTo>
                  <a:cubicBezTo>
                    <a:pt x="27" y="39"/>
                    <a:pt x="27" y="39"/>
                    <a:pt x="27" y="39"/>
                  </a:cubicBezTo>
                  <a:moveTo>
                    <a:pt x="3" y="39"/>
                  </a:moveTo>
                  <a:cubicBezTo>
                    <a:pt x="2" y="39"/>
                    <a:pt x="2" y="38"/>
                    <a:pt x="1" y="38"/>
                  </a:cubicBezTo>
                  <a:cubicBezTo>
                    <a:pt x="1" y="38"/>
                    <a:pt x="1" y="38"/>
                    <a:pt x="1" y="37"/>
                  </a:cubicBezTo>
                  <a:cubicBezTo>
                    <a:pt x="2" y="37"/>
                    <a:pt x="2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moveTo>
                    <a:pt x="12" y="37"/>
                  </a:moveTo>
                  <a:cubicBezTo>
                    <a:pt x="3" y="37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5"/>
                    <a:pt x="2" y="33"/>
                    <a:pt x="2" y="31"/>
                  </a:cubicBezTo>
                  <a:cubicBezTo>
                    <a:pt x="2" y="30"/>
                    <a:pt x="2" y="30"/>
                    <a:pt x="2" y="2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7" y="1"/>
                    <a:pt x="10" y="1"/>
                    <a:pt x="14" y="1"/>
                  </a:cubicBezTo>
                  <a:cubicBezTo>
                    <a:pt x="17" y="1"/>
                    <a:pt x="21" y="1"/>
                    <a:pt x="24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9" y="2"/>
                    <a:pt x="30" y="5"/>
                    <a:pt x="29" y="19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9" y="37"/>
                    <a:pt x="28" y="37"/>
                  </a:cubicBezTo>
                  <a:cubicBezTo>
                    <a:pt x="28" y="37"/>
                    <a:pt x="27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7"/>
                    <a:pt x="23" y="37"/>
                  </a:cubicBezTo>
                  <a:cubicBezTo>
                    <a:pt x="20" y="37"/>
                    <a:pt x="16" y="37"/>
                    <a:pt x="12" y="37"/>
                  </a:cubicBezTo>
                  <a:moveTo>
                    <a:pt x="24" y="0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10" y="0"/>
                    <a:pt x="7" y="0"/>
                    <a:pt x="4" y="0"/>
                  </a:cubicBezTo>
                  <a:cubicBezTo>
                    <a:pt x="1" y="0"/>
                    <a:pt x="1" y="2"/>
                    <a:pt x="1" y="4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30"/>
                    <a:pt x="1" y="31"/>
                  </a:cubicBezTo>
                  <a:cubicBezTo>
                    <a:pt x="1" y="32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0" y="36"/>
                  </a:cubicBezTo>
                  <a:cubicBezTo>
                    <a:pt x="0" y="38"/>
                    <a:pt x="0" y="38"/>
                    <a:pt x="1" y="39"/>
                  </a:cubicBezTo>
                  <a:cubicBezTo>
                    <a:pt x="1" y="40"/>
                    <a:pt x="4" y="40"/>
                    <a:pt x="9" y="40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6" y="40"/>
                    <a:pt x="18" y="40"/>
                  </a:cubicBezTo>
                  <a:cubicBezTo>
                    <a:pt x="22" y="40"/>
                    <a:pt x="25" y="40"/>
                    <a:pt x="28" y="40"/>
                  </a:cubicBezTo>
                  <a:cubicBezTo>
                    <a:pt x="28" y="40"/>
                    <a:pt x="30" y="40"/>
                    <a:pt x="30" y="39"/>
                  </a:cubicBezTo>
                  <a:cubicBezTo>
                    <a:pt x="30" y="38"/>
                    <a:pt x="30" y="36"/>
                    <a:pt x="30" y="35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0"/>
                    <a:pt x="30" y="19"/>
                  </a:cubicBezTo>
                  <a:cubicBezTo>
                    <a:pt x="31" y="9"/>
                    <a:pt x="31" y="2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1" name="Freeform 98"/>
            <p:cNvSpPr>
              <a:spLocks noEditPoints="1"/>
            </p:cNvSpPr>
            <p:nvPr/>
          </p:nvSpPr>
          <p:spPr bwMode="auto">
            <a:xfrm>
              <a:off x="3679" y="2477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2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3 h 4"/>
                <a:gd name="T16" fmla="*/ 5 w 7"/>
                <a:gd name="T17" fmla="*/ 3 h 4"/>
                <a:gd name="T18" fmla="*/ 5 w 7"/>
                <a:gd name="T19" fmla="*/ 3 h 4"/>
                <a:gd name="T20" fmla="*/ 5 w 7"/>
                <a:gd name="T21" fmla="*/ 3 h 4"/>
                <a:gd name="T22" fmla="*/ 3 w 7"/>
                <a:gd name="T23" fmla="*/ 3 h 4"/>
                <a:gd name="T24" fmla="*/ 5 w 7"/>
                <a:gd name="T25" fmla="*/ 2 h 4"/>
                <a:gd name="T26" fmla="*/ 2 w 7"/>
                <a:gd name="T27" fmla="*/ 2 h 4"/>
                <a:gd name="T28" fmla="*/ 2 w 7"/>
                <a:gd name="T29" fmla="*/ 1 h 4"/>
                <a:gd name="T30" fmla="*/ 3 w 7"/>
                <a:gd name="T31" fmla="*/ 1 h 4"/>
                <a:gd name="T32" fmla="*/ 5 w 7"/>
                <a:gd name="T33" fmla="*/ 1 h 4"/>
                <a:gd name="T34" fmla="*/ 5 w 7"/>
                <a:gd name="T35" fmla="*/ 1 h 4"/>
                <a:gd name="T36" fmla="*/ 5 w 7"/>
                <a:gd name="T37" fmla="*/ 2 h 4"/>
                <a:gd name="T38" fmla="*/ 5 w 7"/>
                <a:gd name="T39" fmla="*/ 2 h 4"/>
                <a:gd name="T40" fmla="*/ 3 w 7"/>
                <a:gd name="T41" fmla="*/ 0 h 4"/>
                <a:gd name="T42" fmla="*/ 1 w 7"/>
                <a:gd name="T43" fmla="*/ 1 h 4"/>
                <a:gd name="T44" fmla="*/ 1 w 7"/>
                <a:gd name="T45" fmla="*/ 2 h 4"/>
                <a:gd name="T46" fmla="*/ 1 w 7"/>
                <a:gd name="T47" fmla="*/ 4 h 4"/>
                <a:gd name="T48" fmla="*/ 1 w 7"/>
                <a:gd name="T49" fmla="*/ 4 h 4"/>
                <a:gd name="T50" fmla="*/ 3 w 7"/>
                <a:gd name="T51" fmla="*/ 4 h 4"/>
                <a:gd name="T52" fmla="*/ 6 w 7"/>
                <a:gd name="T53" fmla="*/ 4 h 4"/>
                <a:gd name="T54" fmla="*/ 6 w 7"/>
                <a:gd name="T55" fmla="*/ 4 h 4"/>
                <a:gd name="T56" fmla="*/ 6 w 7"/>
                <a:gd name="T57" fmla="*/ 0 h 4"/>
                <a:gd name="T58" fmla="*/ 5 w 7"/>
                <a:gd name="T59" fmla="*/ 0 h 4"/>
                <a:gd name="T60" fmla="*/ 5 w 7"/>
                <a:gd name="T61" fmla="*/ 0 h 4"/>
                <a:gd name="T62" fmla="*/ 3 w 7"/>
                <a:gd name="T6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5" y="2"/>
                  </a:moveTo>
                  <a:cubicBezTo>
                    <a:pt x="4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2" name="Freeform 99"/>
            <p:cNvSpPr>
              <a:spLocks noEditPoints="1"/>
            </p:cNvSpPr>
            <p:nvPr/>
          </p:nvSpPr>
          <p:spPr bwMode="auto">
            <a:xfrm>
              <a:off x="3679" y="2465"/>
              <a:ext cx="17" cy="9"/>
            </a:xfrm>
            <a:custGeom>
              <a:avLst/>
              <a:gdLst>
                <a:gd name="T0" fmla="*/ 3 w 7"/>
                <a:gd name="T1" fmla="*/ 3 h 4"/>
                <a:gd name="T2" fmla="*/ 2 w 7"/>
                <a:gd name="T3" fmla="*/ 3 h 4"/>
                <a:gd name="T4" fmla="*/ 2 w 7"/>
                <a:gd name="T5" fmla="*/ 3 h 4"/>
                <a:gd name="T6" fmla="*/ 2 w 7"/>
                <a:gd name="T7" fmla="*/ 1 h 4"/>
                <a:gd name="T8" fmla="*/ 2 w 7"/>
                <a:gd name="T9" fmla="*/ 1 h 4"/>
                <a:gd name="T10" fmla="*/ 2 w 7"/>
                <a:gd name="T11" fmla="*/ 1 h 4"/>
                <a:gd name="T12" fmla="*/ 2 w 7"/>
                <a:gd name="T13" fmla="*/ 2 h 4"/>
                <a:gd name="T14" fmla="*/ 2 w 7"/>
                <a:gd name="T15" fmla="*/ 2 h 4"/>
                <a:gd name="T16" fmla="*/ 4 w 7"/>
                <a:gd name="T17" fmla="*/ 3 h 4"/>
                <a:gd name="T18" fmla="*/ 5 w 7"/>
                <a:gd name="T19" fmla="*/ 3 h 4"/>
                <a:gd name="T20" fmla="*/ 5 w 7"/>
                <a:gd name="T21" fmla="*/ 2 h 4"/>
                <a:gd name="T22" fmla="*/ 5 w 7"/>
                <a:gd name="T23" fmla="*/ 3 h 4"/>
                <a:gd name="T24" fmla="*/ 3 w 7"/>
                <a:gd name="T25" fmla="*/ 3 h 4"/>
                <a:gd name="T26" fmla="*/ 4 w 7"/>
                <a:gd name="T27" fmla="*/ 2 h 4"/>
                <a:gd name="T28" fmla="*/ 2 w 7"/>
                <a:gd name="T29" fmla="*/ 2 h 4"/>
                <a:gd name="T30" fmla="*/ 2 w 7"/>
                <a:gd name="T31" fmla="*/ 1 h 4"/>
                <a:gd name="T32" fmla="*/ 2 w 7"/>
                <a:gd name="T33" fmla="*/ 1 h 4"/>
                <a:gd name="T34" fmla="*/ 3 w 7"/>
                <a:gd name="T35" fmla="*/ 1 h 4"/>
                <a:gd name="T36" fmla="*/ 5 w 7"/>
                <a:gd name="T37" fmla="*/ 1 h 4"/>
                <a:gd name="T38" fmla="*/ 5 w 7"/>
                <a:gd name="T39" fmla="*/ 1 h 4"/>
                <a:gd name="T40" fmla="*/ 5 w 7"/>
                <a:gd name="T41" fmla="*/ 2 h 4"/>
                <a:gd name="T42" fmla="*/ 5 w 7"/>
                <a:gd name="T43" fmla="*/ 2 h 4"/>
                <a:gd name="T44" fmla="*/ 4 w 7"/>
                <a:gd name="T45" fmla="*/ 2 h 4"/>
                <a:gd name="T46" fmla="*/ 3 w 7"/>
                <a:gd name="T47" fmla="*/ 0 h 4"/>
                <a:gd name="T48" fmla="*/ 1 w 7"/>
                <a:gd name="T49" fmla="*/ 1 h 4"/>
                <a:gd name="T50" fmla="*/ 1 w 7"/>
                <a:gd name="T51" fmla="*/ 1 h 4"/>
                <a:gd name="T52" fmla="*/ 1 w 7"/>
                <a:gd name="T53" fmla="*/ 4 h 4"/>
                <a:gd name="T54" fmla="*/ 1 w 7"/>
                <a:gd name="T55" fmla="*/ 4 h 4"/>
                <a:gd name="T56" fmla="*/ 3 w 7"/>
                <a:gd name="T57" fmla="*/ 4 h 4"/>
                <a:gd name="T58" fmla="*/ 6 w 7"/>
                <a:gd name="T59" fmla="*/ 4 h 4"/>
                <a:gd name="T60" fmla="*/ 6 w 7"/>
                <a:gd name="T61" fmla="*/ 4 h 4"/>
                <a:gd name="T62" fmla="*/ 6 w 7"/>
                <a:gd name="T63" fmla="*/ 0 h 4"/>
                <a:gd name="T64" fmla="*/ 5 w 7"/>
                <a:gd name="T65" fmla="*/ 0 h 4"/>
                <a:gd name="T66" fmla="*/ 5 w 7"/>
                <a:gd name="T67" fmla="*/ 0 h 4"/>
                <a:gd name="T68" fmla="*/ 3 w 7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3" y="3"/>
                  </a:cubicBezTo>
                  <a:moveTo>
                    <a:pt x="4" y="2"/>
                  </a:move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7" y="1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3" name="Freeform 100"/>
            <p:cNvSpPr>
              <a:spLocks noEditPoints="1"/>
            </p:cNvSpPr>
            <p:nvPr/>
          </p:nvSpPr>
          <p:spPr bwMode="auto">
            <a:xfrm>
              <a:off x="3679" y="2488"/>
              <a:ext cx="17" cy="12"/>
            </a:xfrm>
            <a:custGeom>
              <a:avLst/>
              <a:gdLst>
                <a:gd name="T0" fmla="*/ 3 w 7"/>
                <a:gd name="T1" fmla="*/ 4 h 5"/>
                <a:gd name="T2" fmla="*/ 2 w 7"/>
                <a:gd name="T3" fmla="*/ 4 h 5"/>
                <a:gd name="T4" fmla="*/ 2 w 7"/>
                <a:gd name="T5" fmla="*/ 4 h 5"/>
                <a:gd name="T6" fmla="*/ 2 w 7"/>
                <a:gd name="T7" fmla="*/ 2 h 5"/>
                <a:gd name="T8" fmla="*/ 2 w 7"/>
                <a:gd name="T9" fmla="*/ 2 h 5"/>
                <a:gd name="T10" fmla="*/ 2 w 7"/>
                <a:gd name="T11" fmla="*/ 2 h 5"/>
                <a:gd name="T12" fmla="*/ 2 w 7"/>
                <a:gd name="T13" fmla="*/ 3 h 5"/>
                <a:gd name="T14" fmla="*/ 2 w 7"/>
                <a:gd name="T15" fmla="*/ 3 h 5"/>
                <a:gd name="T16" fmla="*/ 3 w 7"/>
                <a:gd name="T17" fmla="*/ 3 h 5"/>
                <a:gd name="T18" fmla="*/ 5 w 7"/>
                <a:gd name="T19" fmla="*/ 3 h 5"/>
                <a:gd name="T20" fmla="*/ 5 w 7"/>
                <a:gd name="T21" fmla="*/ 3 h 5"/>
                <a:gd name="T22" fmla="*/ 5 w 7"/>
                <a:gd name="T23" fmla="*/ 4 h 5"/>
                <a:gd name="T24" fmla="*/ 3 w 7"/>
                <a:gd name="T25" fmla="*/ 4 h 5"/>
                <a:gd name="T26" fmla="*/ 3 w 7"/>
                <a:gd name="T27" fmla="*/ 3 h 5"/>
                <a:gd name="T28" fmla="*/ 2 w 7"/>
                <a:gd name="T29" fmla="*/ 3 h 5"/>
                <a:gd name="T30" fmla="*/ 2 w 7"/>
                <a:gd name="T31" fmla="*/ 1 h 5"/>
                <a:gd name="T32" fmla="*/ 2 w 7"/>
                <a:gd name="T33" fmla="*/ 1 h 5"/>
                <a:gd name="T34" fmla="*/ 3 w 7"/>
                <a:gd name="T35" fmla="*/ 1 h 5"/>
                <a:gd name="T36" fmla="*/ 5 w 7"/>
                <a:gd name="T37" fmla="*/ 1 h 5"/>
                <a:gd name="T38" fmla="*/ 5 w 7"/>
                <a:gd name="T39" fmla="*/ 1 h 5"/>
                <a:gd name="T40" fmla="*/ 5 w 7"/>
                <a:gd name="T41" fmla="*/ 2 h 5"/>
                <a:gd name="T42" fmla="*/ 5 w 7"/>
                <a:gd name="T43" fmla="*/ 2 h 5"/>
                <a:gd name="T44" fmla="*/ 5 w 7"/>
                <a:gd name="T45" fmla="*/ 3 h 5"/>
                <a:gd name="T46" fmla="*/ 3 w 7"/>
                <a:gd name="T47" fmla="*/ 3 h 5"/>
                <a:gd name="T48" fmla="*/ 3 w 7"/>
                <a:gd name="T49" fmla="*/ 0 h 5"/>
                <a:gd name="T50" fmla="*/ 1 w 7"/>
                <a:gd name="T51" fmla="*/ 2 h 5"/>
                <a:gd name="T52" fmla="*/ 1 w 7"/>
                <a:gd name="T53" fmla="*/ 2 h 5"/>
                <a:gd name="T54" fmla="*/ 1 w 7"/>
                <a:gd name="T55" fmla="*/ 4 h 5"/>
                <a:gd name="T56" fmla="*/ 1 w 7"/>
                <a:gd name="T57" fmla="*/ 5 h 5"/>
                <a:gd name="T58" fmla="*/ 3 w 7"/>
                <a:gd name="T59" fmla="*/ 5 h 5"/>
                <a:gd name="T60" fmla="*/ 6 w 7"/>
                <a:gd name="T61" fmla="*/ 4 h 5"/>
                <a:gd name="T62" fmla="*/ 6 w 7"/>
                <a:gd name="T63" fmla="*/ 4 h 5"/>
                <a:gd name="T64" fmla="*/ 6 w 7"/>
                <a:gd name="T65" fmla="*/ 1 h 5"/>
                <a:gd name="T66" fmla="*/ 5 w 7"/>
                <a:gd name="T67" fmla="*/ 1 h 5"/>
                <a:gd name="T68" fmla="*/ 5 w 7"/>
                <a:gd name="T69" fmla="*/ 0 h 5"/>
                <a:gd name="T70" fmla="*/ 3 w 7"/>
                <a:gd name="T7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" h="5">
                  <a:moveTo>
                    <a:pt x="3" y="4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4" name="Freeform 101"/>
            <p:cNvSpPr>
              <a:spLocks noEditPoints="1"/>
            </p:cNvSpPr>
            <p:nvPr/>
          </p:nvSpPr>
          <p:spPr bwMode="auto">
            <a:xfrm>
              <a:off x="3701" y="2477"/>
              <a:ext cx="14" cy="9"/>
            </a:xfrm>
            <a:custGeom>
              <a:avLst/>
              <a:gdLst>
                <a:gd name="T0" fmla="*/ 3 w 6"/>
                <a:gd name="T1" fmla="*/ 3 h 4"/>
                <a:gd name="T2" fmla="*/ 1 w 6"/>
                <a:gd name="T3" fmla="*/ 3 h 4"/>
                <a:gd name="T4" fmla="*/ 1 w 6"/>
                <a:gd name="T5" fmla="*/ 3 h 4"/>
                <a:gd name="T6" fmla="*/ 1 w 6"/>
                <a:gd name="T7" fmla="*/ 2 h 4"/>
                <a:gd name="T8" fmla="*/ 1 w 6"/>
                <a:gd name="T9" fmla="*/ 1 h 4"/>
                <a:gd name="T10" fmla="*/ 1 w 6"/>
                <a:gd name="T11" fmla="*/ 1 h 4"/>
                <a:gd name="T12" fmla="*/ 1 w 6"/>
                <a:gd name="T13" fmla="*/ 2 h 4"/>
                <a:gd name="T14" fmla="*/ 1 w 6"/>
                <a:gd name="T15" fmla="*/ 2 h 4"/>
                <a:gd name="T16" fmla="*/ 3 w 6"/>
                <a:gd name="T17" fmla="*/ 3 h 4"/>
                <a:gd name="T18" fmla="*/ 4 w 6"/>
                <a:gd name="T19" fmla="*/ 2 h 4"/>
                <a:gd name="T20" fmla="*/ 4 w 6"/>
                <a:gd name="T21" fmla="*/ 3 h 4"/>
                <a:gd name="T22" fmla="*/ 3 w 6"/>
                <a:gd name="T23" fmla="*/ 3 h 4"/>
                <a:gd name="T24" fmla="*/ 3 w 6"/>
                <a:gd name="T25" fmla="*/ 2 h 4"/>
                <a:gd name="T26" fmla="*/ 1 w 6"/>
                <a:gd name="T27" fmla="*/ 2 h 4"/>
                <a:gd name="T28" fmla="*/ 2 w 6"/>
                <a:gd name="T29" fmla="*/ 1 h 4"/>
                <a:gd name="T30" fmla="*/ 2 w 6"/>
                <a:gd name="T31" fmla="*/ 1 h 4"/>
                <a:gd name="T32" fmla="*/ 4 w 6"/>
                <a:gd name="T33" fmla="*/ 1 h 4"/>
                <a:gd name="T34" fmla="*/ 4 w 6"/>
                <a:gd name="T35" fmla="*/ 1 h 4"/>
                <a:gd name="T36" fmla="*/ 4 w 6"/>
                <a:gd name="T37" fmla="*/ 2 h 4"/>
                <a:gd name="T38" fmla="*/ 3 w 6"/>
                <a:gd name="T39" fmla="*/ 2 h 4"/>
                <a:gd name="T40" fmla="*/ 2 w 6"/>
                <a:gd name="T41" fmla="*/ 0 h 4"/>
                <a:gd name="T42" fmla="*/ 0 w 6"/>
                <a:gd name="T43" fmla="*/ 1 h 4"/>
                <a:gd name="T44" fmla="*/ 0 w 6"/>
                <a:gd name="T45" fmla="*/ 2 h 4"/>
                <a:gd name="T46" fmla="*/ 0 w 6"/>
                <a:gd name="T47" fmla="*/ 4 h 4"/>
                <a:gd name="T48" fmla="*/ 1 w 6"/>
                <a:gd name="T49" fmla="*/ 4 h 4"/>
                <a:gd name="T50" fmla="*/ 3 w 6"/>
                <a:gd name="T51" fmla="*/ 4 h 4"/>
                <a:gd name="T52" fmla="*/ 5 w 6"/>
                <a:gd name="T53" fmla="*/ 4 h 4"/>
                <a:gd name="T54" fmla="*/ 5 w 6"/>
                <a:gd name="T55" fmla="*/ 4 h 4"/>
                <a:gd name="T56" fmla="*/ 5 w 6"/>
                <a:gd name="T57" fmla="*/ 2 h 4"/>
                <a:gd name="T58" fmla="*/ 6 w 6"/>
                <a:gd name="T59" fmla="*/ 2 h 4"/>
                <a:gd name="T60" fmla="*/ 5 w 6"/>
                <a:gd name="T61" fmla="*/ 2 h 4"/>
                <a:gd name="T62" fmla="*/ 5 w 6"/>
                <a:gd name="T63" fmla="*/ 0 h 4"/>
                <a:gd name="T64" fmla="*/ 4 w 6"/>
                <a:gd name="T65" fmla="*/ 0 h 4"/>
                <a:gd name="T66" fmla="*/ 4 w 6"/>
                <a:gd name="T67" fmla="*/ 0 h 4"/>
                <a:gd name="T68" fmla="*/ 2 w 6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moveTo>
                    <a:pt x="2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5" name="Freeform 102"/>
            <p:cNvSpPr>
              <a:spLocks noEditPoints="1"/>
            </p:cNvSpPr>
            <p:nvPr/>
          </p:nvSpPr>
          <p:spPr bwMode="auto">
            <a:xfrm>
              <a:off x="3922" y="1720"/>
              <a:ext cx="76" cy="228"/>
            </a:xfrm>
            <a:custGeom>
              <a:avLst/>
              <a:gdLst>
                <a:gd name="T0" fmla="*/ 29 w 32"/>
                <a:gd name="T1" fmla="*/ 83 h 96"/>
                <a:gd name="T2" fmla="*/ 21 w 32"/>
                <a:gd name="T3" fmla="*/ 84 h 96"/>
                <a:gd name="T4" fmla="*/ 15 w 32"/>
                <a:gd name="T5" fmla="*/ 58 h 96"/>
                <a:gd name="T6" fmla="*/ 16 w 32"/>
                <a:gd name="T7" fmla="*/ 58 h 96"/>
                <a:gd name="T8" fmla="*/ 19 w 32"/>
                <a:gd name="T9" fmla="*/ 57 h 96"/>
                <a:gd name="T10" fmla="*/ 12 w 32"/>
                <a:gd name="T11" fmla="*/ 55 h 96"/>
                <a:gd name="T12" fmla="*/ 14 w 32"/>
                <a:gd name="T13" fmla="*/ 56 h 96"/>
                <a:gd name="T14" fmla="*/ 17 w 32"/>
                <a:gd name="T15" fmla="*/ 52 h 96"/>
                <a:gd name="T16" fmla="*/ 14 w 32"/>
                <a:gd name="T17" fmla="*/ 42 h 96"/>
                <a:gd name="T18" fmla="*/ 11 w 32"/>
                <a:gd name="T19" fmla="*/ 40 h 96"/>
                <a:gd name="T20" fmla="*/ 18 w 32"/>
                <a:gd name="T21" fmla="*/ 48 h 96"/>
                <a:gd name="T22" fmla="*/ 9 w 32"/>
                <a:gd name="T23" fmla="*/ 53 h 96"/>
                <a:gd name="T24" fmla="*/ 13 w 32"/>
                <a:gd name="T25" fmla="*/ 46 h 96"/>
                <a:gd name="T26" fmla="*/ 9 w 32"/>
                <a:gd name="T27" fmla="*/ 50 h 96"/>
                <a:gd name="T28" fmla="*/ 22 w 32"/>
                <a:gd name="T29" fmla="*/ 39 h 96"/>
                <a:gd name="T30" fmla="*/ 12 w 32"/>
                <a:gd name="T31" fmla="*/ 39 h 96"/>
                <a:gd name="T32" fmla="*/ 2 w 32"/>
                <a:gd name="T33" fmla="*/ 49 h 96"/>
                <a:gd name="T34" fmla="*/ 7 w 32"/>
                <a:gd name="T35" fmla="*/ 49 h 96"/>
                <a:gd name="T36" fmla="*/ 15 w 32"/>
                <a:gd name="T37" fmla="*/ 59 h 96"/>
                <a:gd name="T38" fmla="*/ 24 w 32"/>
                <a:gd name="T39" fmla="*/ 44 h 96"/>
                <a:gd name="T40" fmla="*/ 26 w 32"/>
                <a:gd name="T41" fmla="*/ 78 h 96"/>
                <a:gd name="T42" fmla="*/ 21 w 32"/>
                <a:gd name="T43" fmla="*/ 83 h 96"/>
                <a:gd name="T44" fmla="*/ 12 w 32"/>
                <a:gd name="T45" fmla="*/ 78 h 96"/>
                <a:gd name="T46" fmla="*/ 6 w 32"/>
                <a:gd name="T47" fmla="*/ 64 h 96"/>
                <a:gd name="T48" fmla="*/ 4 w 32"/>
                <a:gd name="T49" fmla="*/ 59 h 96"/>
                <a:gd name="T50" fmla="*/ 18 w 32"/>
                <a:gd name="T51" fmla="*/ 37 h 96"/>
                <a:gd name="T52" fmla="*/ 14 w 32"/>
                <a:gd name="T53" fmla="*/ 34 h 96"/>
                <a:gd name="T54" fmla="*/ 12 w 32"/>
                <a:gd name="T55" fmla="*/ 35 h 96"/>
                <a:gd name="T56" fmla="*/ 14 w 32"/>
                <a:gd name="T57" fmla="*/ 33 h 96"/>
                <a:gd name="T58" fmla="*/ 15 w 32"/>
                <a:gd name="T59" fmla="*/ 31 h 96"/>
                <a:gd name="T60" fmla="*/ 20 w 32"/>
                <a:gd name="T61" fmla="*/ 31 h 96"/>
                <a:gd name="T62" fmla="*/ 17 w 32"/>
                <a:gd name="T63" fmla="*/ 31 h 96"/>
                <a:gd name="T64" fmla="*/ 16 w 32"/>
                <a:gd name="T65" fmla="*/ 21 h 96"/>
                <a:gd name="T66" fmla="*/ 22 w 32"/>
                <a:gd name="T67" fmla="*/ 13 h 96"/>
                <a:gd name="T68" fmla="*/ 14 w 32"/>
                <a:gd name="T69" fmla="*/ 19 h 96"/>
                <a:gd name="T70" fmla="*/ 18 w 32"/>
                <a:gd name="T71" fmla="*/ 17 h 96"/>
                <a:gd name="T72" fmla="*/ 11 w 32"/>
                <a:gd name="T73" fmla="*/ 31 h 96"/>
                <a:gd name="T74" fmla="*/ 8 w 32"/>
                <a:gd name="T75" fmla="*/ 6 h 96"/>
                <a:gd name="T76" fmla="*/ 24 w 32"/>
                <a:gd name="T77" fmla="*/ 29 h 96"/>
                <a:gd name="T78" fmla="*/ 24 w 32"/>
                <a:gd name="T79" fmla="*/ 11 h 96"/>
                <a:gd name="T80" fmla="*/ 20 w 32"/>
                <a:gd name="T81" fmla="*/ 13 h 96"/>
                <a:gd name="T82" fmla="*/ 16 w 32"/>
                <a:gd name="T83" fmla="*/ 20 h 96"/>
                <a:gd name="T84" fmla="*/ 15 w 32"/>
                <a:gd name="T85" fmla="*/ 21 h 96"/>
                <a:gd name="T86" fmla="*/ 7 w 32"/>
                <a:gd name="T87" fmla="*/ 23 h 96"/>
                <a:gd name="T88" fmla="*/ 11 w 32"/>
                <a:gd name="T89" fmla="*/ 34 h 96"/>
                <a:gd name="T90" fmla="*/ 6 w 32"/>
                <a:gd name="T91" fmla="*/ 38 h 96"/>
                <a:gd name="T92" fmla="*/ 4 w 32"/>
                <a:gd name="T93" fmla="*/ 61 h 96"/>
                <a:gd name="T94" fmla="*/ 9 w 32"/>
                <a:gd name="T95" fmla="*/ 80 h 96"/>
                <a:gd name="T96" fmla="*/ 8 w 32"/>
                <a:gd name="T97" fmla="*/ 93 h 96"/>
                <a:gd name="T98" fmla="*/ 21 w 32"/>
                <a:gd name="T99" fmla="*/ 87 h 96"/>
                <a:gd name="T100" fmla="*/ 24 w 32"/>
                <a:gd name="T101" fmla="*/ 86 h 96"/>
                <a:gd name="T102" fmla="*/ 29 w 32"/>
                <a:gd name="T103" fmla="*/ 84 h 96"/>
                <a:gd name="T104" fmla="*/ 24 w 32"/>
                <a:gd name="T105" fmla="*/ 91 h 96"/>
                <a:gd name="T106" fmla="*/ 29 w 32"/>
                <a:gd name="T107" fmla="*/ 94 h 96"/>
                <a:gd name="T108" fmla="*/ 29 w 32"/>
                <a:gd name="T109" fmla="*/ 80 h 96"/>
                <a:gd name="T110" fmla="*/ 26 w 32"/>
                <a:gd name="T111" fmla="*/ 54 h 96"/>
                <a:gd name="T112" fmla="*/ 23 w 32"/>
                <a:gd name="T113" fmla="*/ 38 h 96"/>
                <a:gd name="T114" fmla="*/ 23 w 32"/>
                <a:gd name="T115" fmla="*/ 36 h 96"/>
                <a:gd name="T116" fmla="*/ 25 w 32"/>
                <a:gd name="T117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" h="96">
                  <a:moveTo>
                    <a:pt x="9" y="84"/>
                  </a:moveTo>
                  <a:cubicBezTo>
                    <a:pt x="9" y="84"/>
                    <a:pt x="9" y="84"/>
                    <a:pt x="9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moveTo>
                    <a:pt x="29" y="83"/>
                  </a:move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9" y="83"/>
                    <a:pt x="29" y="83"/>
                  </a:cubicBezTo>
                  <a:moveTo>
                    <a:pt x="17" y="86"/>
                  </a:moveTo>
                  <a:cubicBezTo>
                    <a:pt x="15" y="86"/>
                    <a:pt x="12" y="85"/>
                    <a:pt x="10" y="8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2"/>
                    <a:pt x="13" y="83"/>
                    <a:pt x="17" y="83"/>
                  </a:cubicBezTo>
                  <a:cubicBezTo>
                    <a:pt x="18" y="83"/>
                    <a:pt x="20" y="84"/>
                    <a:pt x="21" y="84"/>
                  </a:cubicBezTo>
                  <a:cubicBezTo>
                    <a:pt x="22" y="84"/>
                    <a:pt x="22" y="83"/>
                    <a:pt x="23" y="83"/>
                  </a:cubicBezTo>
                  <a:cubicBezTo>
                    <a:pt x="23" y="83"/>
                    <a:pt x="26" y="83"/>
                    <a:pt x="28" y="82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6" y="85"/>
                    <a:pt x="23" y="85"/>
                    <a:pt x="21" y="86"/>
                  </a:cubicBezTo>
                  <a:cubicBezTo>
                    <a:pt x="19" y="86"/>
                    <a:pt x="18" y="86"/>
                    <a:pt x="17" y="86"/>
                  </a:cubicBezTo>
                  <a:moveTo>
                    <a:pt x="14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4" y="58"/>
                  </a:move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8"/>
                    <a:pt x="14" y="58"/>
                    <a:pt x="14" y="58"/>
                  </a:cubicBezTo>
                  <a:moveTo>
                    <a:pt x="16" y="58"/>
                  </a:move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7"/>
                    <a:pt x="15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4"/>
                    <a:pt x="17" y="53"/>
                    <a:pt x="18" y="52"/>
                  </a:cubicBezTo>
                  <a:cubicBezTo>
                    <a:pt x="19" y="53"/>
                    <a:pt x="19" y="53"/>
                    <a:pt x="19" y="54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7" y="58"/>
                    <a:pt x="16" y="58"/>
                  </a:cubicBezTo>
                  <a:moveTo>
                    <a:pt x="17" y="52"/>
                  </a:moveTo>
                  <a:cubicBezTo>
                    <a:pt x="18" y="51"/>
                    <a:pt x="18" y="50"/>
                    <a:pt x="18" y="50"/>
                  </a:cubicBezTo>
                  <a:cubicBezTo>
                    <a:pt x="18" y="50"/>
                    <a:pt x="18" y="51"/>
                    <a:pt x="18" y="51"/>
                  </a:cubicBezTo>
                  <a:cubicBezTo>
                    <a:pt x="17" y="52"/>
                    <a:pt x="17" y="52"/>
                    <a:pt x="17" y="52"/>
                  </a:cubicBezTo>
                  <a:moveTo>
                    <a:pt x="13" y="57"/>
                  </a:moveTo>
                  <a:cubicBezTo>
                    <a:pt x="13" y="56"/>
                    <a:pt x="12" y="55"/>
                    <a:pt x="12" y="55"/>
                  </a:cubicBezTo>
                  <a:cubicBezTo>
                    <a:pt x="12" y="54"/>
                    <a:pt x="12" y="52"/>
                    <a:pt x="13" y="51"/>
                  </a:cubicBezTo>
                  <a:cubicBezTo>
                    <a:pt x="13" y="51"/>
                    <a:pt x="14" y="50"/>
                    <a:pt x="14" y="50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50"/>
                    <a:pt x="16" y="52"/>
                    <a:pt x="15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5" y="54"/>
                    <a:pt x="14" y="55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3" y="57"/>
                    <a:pt x="13" y="57"/>
                    <a:pt x="13" y="57"/>
                  </a:cubicBezTo>
                  <a:moveTo>
                    <a:pt x="16" y="52"/>
                  </a:moveTo>
                  <a:cubicBezTo>
                    <a:pt x="16" y="51"/>
                    <a:pt x="17" y="50"/>
                    <a:pt x="17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0"/>
                    <a:pt x="17" y="51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52"/>
                    <a:pt x="16" y="52"/>
                    <a:pt x="16" y="52"/>
                  </a:cubicBezTo>
                  <a:moveTo>
                    <a:pt x="18" y="41"/>
                  </a:moveTo>
                  <a:cubicBezTo>
                    <a:pt x="19" y="41"/>
                    <a:pt x="21" y="41"/>
                    <a:pt x="22" y="40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1"/>
                    <a:pt x="21" y="42"/>
                    <a:pt x="20" y="42"/>
                  </a:cubicBezTo>
                  <a:cubicBezTo>
                    <a:pt x="19" y="43"/>
                    <a:pt x="18" y="43"/>
                    <a:pt x="18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3"/>
                    <a:pt x="15" y="43"/>
                    <a:pt x="14" y="42"/>
                  </a:cubicBezTo>
                  <a:cubicBezTo>
                    <a:pt x="14" y="41"/>
                    <a:pt x="13" y="41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1"/>
                    <a:pt x="16" y="41"/>
                    <a:pt x="18" y="41"/>
                  </a:cubicBezTo>
                  <a:moveTo>
                    <a:pt x="9" y="50"/>
                  </a:moveTo>
                  <a:cubicBezTo>
                    <a:pt x="8" y="49"/>
                    <a:pt x="8" y="49"/>
                    <a:pt x="8" y="49"/>
                  </a:cubicBezTo>
                  <a:cubicBezTo>
                    <a:pt x="10" y="47"/>
                    <a:pt x="11" y="42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41"/>
                    <a:pt x="12" y="42"/>
                    <a:pt x="14" y="43"/>
                  </a:cubicBezTo>
                  <a:cubicBezTo>
                    <a:pt x="15" y="43"/>
                    <a:pt x="16" y="44"/>
                    <a:pt x="17" y="44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19" y="44"/>
                    <a:pt x="19" y="45"/>
                    <a:pt x="18" y="46"/>
                  </a:cubicBezTo>
                  <a:cubicBezTo>
                    <a:pt x="18" y="47"/>
                    <a:pt x="18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1"/>
                    <a:pt x="11" y="53"/>
                    <a:pt x="11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9" y="52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0"/>
                    <a:pt x="10" y="49"/>
                  </a:cubicBezTo>
                  <a:cubicBezTo>
                    <a:pt x="10" y="49"/>
                    <a:pt x="10" y="48"/>
                    <a:pt x="10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7"/>
                    <a:pt x="12" y="46"/>
                    <a:pt x="13" y="46"/>
                  </a:cubicBezTo>
                  <a:cubicBezTo>
                    <a:pt x="14" y="46"/>
                    <a:pt x="15" y="45"/>
                    <a:pt x="16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3" y="45"/>
                    <a:pt x="13" y="45"/>
                  </a:cubicBezTo>
                  <a:cubicBezTo>
                    <a:pt x="12" y="46"/>
                    <a:pt x="11" y="46"/>
                    <a:pt x="10" y="46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9" y="48"/>
                    <a:pt x="9" y="48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moveTo>
                    <a:pt x="18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19" y="40"/>
                    <a:pt x="20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0" y="40"/>
                    <a:pt x="19" y="40"/>
                    <a:pt x="18" y="40"/>
                  </a:cubicBezTo>
                  <a:moveTo>
                    <a:pt x="15" y="38"/>
                  </a:moveTo>
                  <a:cubicBezTo>
                    <a:pt x="16" y="38"/>
                    <a:pt x="17" y="38"/>
                    <a:pt x="18" y="38"/>
                  </a:cubicBezTo>
                  <a:cubicBezTo>
                    <a:pt x="20" y="38"/>
                    <a:pt x="21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17" y="39"/>
                    <a:pt x="15" y="39"/>
                  </a:cubicBezTo>
                  <a:cubicBezTo>
                    <a:pt x="14" y="39"/>
                    <a:pt x="13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8"/>
                    <a:pt x="14" y="38"/>
                    <a:pt x="15" y="38"/>
                  </a:cubicBezTo>
                  <a:moveTo>
                    <a:pt x="4" y="59"/>
                  </a:moveTo>
                  <a:cubicBezTo>
                    <a:pt x="3" y="56"/>
                    <a:pt x="3" y="56"/>
                    <a:pt x="3" y="56"/>
                  </a:cubicBezTo>
                  <a:cubicBezTo>
                    <a:pt x="2" y="55"/>
                    <a:pt x="2" y="53"/>
                    <a:pt x="2" y="52"/>
                  </a:cubicBezTo>
                  <a:cubicBezTo>
                    <a:pt x="1" y="52"/>
                    <a:pt x="1" y="51"/>
                    <a:pt x="1" y="50"/>
                  </a:cubicBezTo>
                  <a:cubicBezTo>
                    <a:pt x="1" y="50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7"/>
                    <a:pt x="4" y="45"/>
                    <a:pt x="5" y="43"/>
                  </a:cubicBezTo>
                  <a:cubicBezTo>
                    <a:pt x="5" y="42"/>
                    <a:pt x="6" y="40"/>
                    <a:pt x="7" y="38"/>
                  </a:cubicBezTo>
                  <a:cubicBezTo>
                    <a:pt x="7" y="37"/>
                    <a:pt x="8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8"/>
                    <a:pt x="11" y="39"/>
                  </a:cubicBezTo>
                  <a:cubicBezTo>
                    <a:pt x="11" y="40"/>
                    <a:pt x="9" y="47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0"/>
                    <a:pt x="8" y="51"/>
                    <a:pt x="8" y="52"/>
                  </a:cubicBezTo>
                  <a:cubicBezTo>
                    <a:pt x="8" y="53"/>
                    <a:pt x="8" y="53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10" y="55"/>
                    <a:pt x="10" y="56"/>
                  </a:cubicBezTo>
                  <a:cubicBezTo>
                    <a:pt x="12" y="56"/>
                    <a:pt x="13" y="57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5" y="59"/>
                    <a:pt x="15" y="59"/>
                  </a:cubicBezTo>
                  <a:cubicBezTo>
                    <a:pt x="16" y="59"/>
                    <a:pt x="17" y="59"/>
                    <a:pt x="18" y="59"/>
                  </a:cubicBezTo>
                  <a:cubicBezTo>
                    <a:pt x="19" y="59"/>
                    <a:pt x="19" y="59"/>
                    <a:pt x="20" y="58"/>
                  </a:cubicBezTo>
                  <a:cubicBezTo>
                    <a:pt x="21" y="57"/>
                    <a:pt x="20" y="55"/>
                    <a:pt x="20" y="55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1"/>
                    <a:pt x="19" y="49"/>
                    <a:pt x="19" y="47"/>
                  </a:cubicBezTo>
                  <a:cubicBezTo>
                    <a:pt x="20" y="44"/>
                    <a:pt x="21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4"/>
                    <a:pt x="24" y="44"/>
                    <a:pt x="24" y="44"/>
                  </a:cubicBezTo>
                  <a:cubicBezTo>
                    <a:pt x="23" y="48"/>
                    <a:pt x="24" y="51"/>
                    <a:pt x="25" y="54"/>
                  </a:cubicBezTo>
                  <a:cubicBezTo>
                    <a:pt x="25" y="56"/>
                    <a:pt x="26" y="57"/>
                    <a:pt x="26" y="58"/>
                  </a:cubicBezTo>
                  <a:cubicBezTo>
                    <a:pt x="27" y="60"/>
                    <a:pt x="28" y="62"/>
                    <a:pt x="28" y="65"/>
                  </a:cubicBezTo>
                  <a:cubicBezTo>
                    <a:pt x="29" y="69"/>
                    <a:pt x="28" y="70"/>
                    <a:pt x="27" y="72"/>
                  </a:cubicBezTo>
                  <a:cubicBezTo>
                    <a:pt x="27" y="73"/>
                    <a:pt x="26" y="74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6"/>
                    <a:pt x="26" y="77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79"/>
                    <a:pt x="27" y="78"/>
                  </a:cubicBezTo>
                  <a:cubicBezTo>
                    <a:pt x="27" y="78"/>
                    <a:pt x="27" y="79"/>
                    <a:pt x="28" y="79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7" y="81"/>
                    <a:pt x="25" y="82"/>
                    <a:pt x="23" y="82"/>
                  </a:cubicBezTo>
                  <a:cubicBezTo>
                    <a:pt x="22" y="82"/>
                    <a:pt x="22" y="83"/>
                    <a:pt x="21" y="83"/>
                  </a:cubicBezTo>
                  <a:cubicBezTo>
                    <a:pt x="20" y="83"/>
                    <a:pt x="18" y="82"/>
                    <a:pt x="17" y="82"/>
                  </a:cubicBezTo>
                  <a:cubicBezTo>
                    <a:pt x="12" y="82"/>
                    <a:pt x="10" y="81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79"/>
                    <a:pt x="11" y="79"/>
                    <a:pt x="11" y="79"/>
                  </a:cubicBezTo>
                  <a:cubicBezTo>
                    <a:pt x="11" y="79"/>
                    <a:pt x="11" y="80"/>
                    <a:pt x="11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79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0" y="72"/>
                    <a:pt x="9" y="69"/>
                    <a:pt x="8" y="68"/>
                  </a:cubicBezTo>
                  <a:cubicBezTo>
                    <a:pt x="7" y="67"/>
                    <a:pt x="7" y="66"/>
                    <a:pt x="6" y="66"/>
                  </a:cubicBezTo>
                  <a:cubicBezTo>
                    <a:pt x="6" y="65"/>
                    <a:pt x="6" y="65"/>
                    <a:pt x="6" y="64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moveTo>
                    <a:pt x="12" y="37"/>
                  </a:moveTo>
                  <a:cubicBezTo>
                    <a:pt x="13" y="37"/>
                    <a:pt x="13" y="37"/>
                    <a:pt x="13" y="37"/>
                  </a:cubicBezTo>
                  <a:cubicBezTo>
                    <a:pt x="16" y="36"/>
                    <a:pt x="19" y="36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7"/>
                    <a:pt x="20" y="37"/>
                    <a:pt x="18" y="37"/>
                  </a:cubicBezTo>
                  <a:cubicBezTo>
                    <a:pt x="17" y="37"/>
                    <a:pt x="16" y="37"/>
                    <a:pt x="15" y="37"/>
                  </a:cubicBezTo>
                  <a:cubicBezTo>
                    <a:pt x="14" y="37"/>
                    <a:pt x="13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moveTo>
                    <a:pt x="13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9" y="35"/>
                    <a:pt x="16" y="35"/>
                    <a:pt x="13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3" y="34"/>
                    <a:pt x="13" y="34"/>
                  </a:cubicBezTo>
                  <a:moveTo>
                    <a:pt x="18" y="33"/>
                  </a:moveTo>
                  <a:cubicBezTo>
                    <a:pt x="18" y="33"/>
                    <a:pt x="19" y="32"/>
                    <a:pt x="20" y="32"/>
                  </a:cubicBezTo>
                  <a:cubicBezTo>
                    <a:pt x="21" y="32"/>
                    <a:pt x="22" y="32"/>
                    <a:pt x="22" y="3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6" y="33"/>
                    <a:pt x="18" y="33"/>
                  </a:cubicBezTo>
                  <a:moveTo>
                    <a:pt x="15" y="31"/>
                  </a:moveTo>
                  <a:cubicBezTo>
                    <a:pt x="15" y="31"/>
                    <a:pt x="15" y="31"/>
                    <a:pt x="14" y="31"/>
                  </a:cubicBezTo>
                  <a:cubicBezTo>
                    <a:pt x="15" y="31"/>
                    <a:pt x="15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1"/>
                    <a:pt x="15" y="31"/>
                  </a:cubicBezTo>
                  <a:cubicBezTo>
                    <a:pt x="15" y="31"/>
                    <a:pt x="15" y="31"/>
                    <a:pt x="15" y="31"/>
                  </a:cubicBezTo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1" y="31"/>
                    <a:pt x="21" y="31"/>
                    <a:pt x="20" y="31"/>
                  </a:cubicBezTo>
                  <a:moveTo>
                    <a:pt x="18" y="31"/>
                  </a:moveTo>
                  <a:cubicBezTo>
                    <a:pt x="18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8" y="31"/>
                    <a:pt x="18" y="31"/>
                  </a:cubicBezTo>
                  <a:moveTo>
                    <a:pt x="17" y="30"/>
                  </a:moveTo>
                  <a:cubicBezTo>
                    <a:pt x="17" y="27"/>
                    <a:pt x="17" y="24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8" y="20"/>
                    <a:pt x="19" y="20"/>
                    <a:pt x="19" y="20"/>
                  </a:cubicBezTo>
                  <a:cubicBezTo>
                    <a:pt x="19" y="24"/>
                    <a:pt x="19" y="27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1" y="19"/>
                  </a:moveTo>
                  <a:cubicBezTo>
                    <a:pt x="21" y="17"/>
                    <a:pt x="22" y="15"/>
                    <a:pt x="22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4"/>
                    <a:pt x="23" y="16"/>
                    <a:pt x="22" y="18"/>
                  </a:cubicBezTo>
                  <a:cubicBezTo>
                    <a:pt x="21" y="18"/>
                    <a:pt x="21" y="19"/>
                    <a:pt x="21" y="19"/>
                  </a:cubicBezTo>
                  <a:moveTo>
                    <a:pt x="15" y="19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13" y="18"/>
                    <a:pt x="12" y="16"/>
                    <a:pt x="11" y="14"/>
                  </a:cubicBezTo>
                  <a:cubicBezTo>
                    <a:pt x="11" y="14"/>
                    <a:pt x="10" y="13"/>
                    <a:pt x="10" y="13"/>
                  </a:cubicBezTo>
                  <a:cubicBezTo>
                    <a:pt x="10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14" y="15"/>
                    <a:pt x="15" y="17"/>
                    <a:pt x="15" y="19"/>
                  </a:cubicBezTo>
                  <a:moveTo>
                    <a:pt x="18" y="17"/>
                  </a:moveTo>
                  <a:cubicBezTo>
                    <a:pt x="18" y="15"/>
                    <a:pt x="18" y="13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9" y="16"/>
                    <a:pt x="18" y="17"/>
                  </a:cubicBezTo>
                  <a:moveTo>
                    <a:pt x="12" y="31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0" y="29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4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1"/>
                    <a:pt x="7" y="21"/>
                    <a:pt x="7" y="20"/>
                  </a:cubicBezTo>
                  <a:cubicBezTo>
                    <a:pt x="4" y="15"/>
                    <a:pt x="5" y="10"/>
                    <a:pt x="8" y="6"/>
                  </a:cubicBezTo>
                  <a:cubicBezTo>
                    <a:pt x="10" y="2"/>
                    <a:pt x="13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3" y="1"/>
                    <a:pt x="26" y="3"/>
                    <a:pt x="28" y="7"/>
                  </a:cubicBezTo>
                  <a:cubicBezTo>
                    <a:pt x="31" y="12"/>
                    <a:pt x="29" y="18"/>
                    <a:pt x="27" y="21"/>
                  </a:cubicBezTo>
                  <a:cubicBezTo>
                    <a:pt x="26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24" y="28"/>
                    <a:pt x="24" y="29"/>
                    <a:pt x="24" y="29"/>
                  </a:cubicBezTo>
                  <a:cubicBezTo>
                    <a:pt x="24" y="30"/>
                    <a:pt x="23" y="30"/>
                    <a:pt x="23" y="31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1" y="30"/>
                    <a:pt x="20" y="30"/>
                  </a:cubicBezTo>
                  <a:cubicBezTo>
                    <a:pt x="20" y="27"/>
                    <a:pt x="20" y="23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19"/>
                    <a:pt x="22" y="19"/>
                    <a:pt x="23" y="18"/>
                  </a:cubicBezTo>
                  <a:cubicBezTo>
                    <a:pt x="24" y="16"/>
                    <a:pt x="24" y="14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21" y="15"/>
                    <a:pt x="20" y="17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7"/>
                    <a:pt x="20" y="15"/>
                    <a:pt x="20" y="13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8"/>
                    <a:pt x="15" y="15"/>
                    <a:pt x="14" y="13"/>
                  </a:cubicBezTo>
                  <a:cubicBezTo>
                    <a:pt x="14" y="12"/>
                    <a:pt x="14" y="11"/>
                    <a:pt x="13" y="11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10" y="11"/>
                    <a:pt x="9" y="12"/>
                    <a:pt x="9" y="13"/>
                  </a:cubicBezTo>
                  <a:cubicBezTo>
                    <a:pt x="9" y="14"/>
                    <a:pt x="10" y="14"/>
                    <a:pt x="10" y="15"/>
                  </a:cubicBezTo>
                  <a:cubicBezTo>
                    <a:pt x="11" y="17"/>
                    <a:pt x="12" y="18"/>
                    <a:pt x="14" y="20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4"/>
                    <a:pt x="16" y="27"/>
                    <a:pt x="16" y="30"/>
                  </a:cubicBezTo>
                  <a:cubicBezTo>
                    <a:pt x="14" y="30"/>
                    <a:pt x="13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moveTo>
                    <a:pt x="17" y="0"/>
                  </a:moveTo>
                  <a:cubicBezTo>
                    <a:pt x="13" y="0"/>
                    <a:pt x="9" y="2"/>
                    <a:pt x="7" y="5"/>
                  </a:cubicBezTo>
                  <a:cubicBezTo>
                    <a:pt x="4" y="10"/>
                    <a:pt x="3" y="16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8" y="25"/>
                    <a:pt x="9" y="26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0"/>
                    <a:pt x="10" y="30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1" y="34"/>
                    <a:pt x="11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0" y="36"/>
                    <a:pt x="10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6"/>
                    <a:pt x="7" y="37"/>
                    <a:pt x="6" y="38"/>
                  </a:cubicBezTo>
                  <a:cubicBezTo>
                    <a:pt x="5" y="39"/>
                    <a:pt x="4" y="41"/>
                    <a:pt x="4" y="43"/>
                  </a:cubicBezTo>
                  <a:cubicBezTo>
                    <a:pt x="3" y="45"/>
                    <a:pt x="2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0" y="50"/>
                    <a:pt x="0" y="50"/>
                  </a:cubicBezTo>
                  <a:cubicBezTo>
                    <a:pt x="0" y="51"/>
                    <a:pt x="0" y="52"/>
                    <a:pt x="1" y="53"/>
                  </a:cubicBezTo>
                  <a:cubicBezTo>
                    <a:pt x="1" y="54"/>
                    <a:pt x="2" y="55"/>
                    <a:pt x="2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1"/>
                    <a:pt x="4" y="61"/>
                  </a:cubicBezTo>
                  <a:cubicBezTo>
                    <a:pt x="4" y="62"/>
                    <a:pt x="5" y="63"/>
                    <a:pt x="5" y="63"/>
                  </a:cubicBezTo>
                  <a:cubicBezTo>
                    <a:pt x="5" y="64"/>
                    <a:pt x="5" y="66"/>
                    <a:pt x="6" y="67"/>
                  </a:cubicBezTo>
                  <a:cubicBezTo>
                    <a:pt x="6" y="67"/>
                    <a:pt x="6" y="67"/>
                    <a:pt x="7" y="68"/>
                  </a:cubicBezTo>
                  <a:cubicBezTo>
                    <a:pt x="8" y="70"/>
                    <a:pt x="9" y="73"/>
                    <a:pt x="11" y="75"/>
                  </a:cubicBezTo>
                  <a:cubicBezTo>
                    <a:pt x="11" y="76"/>
                    <a:pt x="11" y="77"/>
                    <a:pt x="11" y="78"/>
                  </a:cubicBezTo>
                  <a:cubicBezTo>
                    <a:pt x="10" y="78"/>
                    <a:pt x="9" y="79"/>
                    <a:pt x="9" y="79"/>
                  </a:cubicBezTo>
                  <a:cubicBezTo>
                    <a:pt x="9" y="79"/>
                    <a:pt x="9" y="80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2"/>
                    <a:pt x="8" y="82"/>
                    <a:pt x="8" y="83"/>
                  </a:cubicBezTo>
                  <a:cubicBezTo>
                    <a:pt x="7" y="83"/>
                    <a:pt x="7" y="84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7" y="86"/>
                    <a:pt x="7" y="87"/>
                  </a:cubicBezTo>
                  <a:cubicBezTo>
                    <a:pt x="7" y="89"/>
                    <a:pt x="7" y="91"/>
                    <a:pt x="7" y="93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1"/>
                    <a:pt x="8" y="89"/>
                    <a:pt x="8" y="87"/>
                  </a:cubicBezTo>
                  <a:cubicBezTo>
                    <a:pt x="8" y="86"/>
                    <a:pt x="8" y="86"/>
                    <a:pt x="8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12" y="86"/>
                    <a:pt x="15" y="87"/>
                    <a:pt x="17" y="87"/>
                  </a:cubicBezTo>
                  <a:cubicBezTo>
                    <a:pt x="18" y="87"/>
                    <a:pt x="19" y="87"/>
                    <a:pt x="21" y="87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4" y="86"/>
                  </a:cubicBezTo>
                  <a:cubicBezTo>
                    <a:pt x="23" y="87"/>
                    <a:pt x="23" y="87"/>
                    <a:pt x="22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3" y="88"/>
                    <a:pt x="24" y="87"/>
                    <a:pt x="24" y="86"/>
                  </a:cubicBezTo>
                  <a:cubicBezTo>
                    <a:pt x="25" y="86"/>
                    <a:pt x="26" y="86"/>
                    <a:pt x="27" y="86"/>
                  </a:cubicBezTo>
                  <a:cubicBezTo>
                    <a:pt x="25" y="87"/>
                    <a:pt x="24" y="89"/>
                    <a:pt x="23" y="90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5" y="89"/>
                    <a:pt x="26" y="87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29" y="87"/>
                    <a:pt x="29" y="88"/>
                    <a:pt x="29" y="89"/>
                  </a:cubicBezTo>
                  <a:cubicBezTo>
                    <a:pt x="29" y="90"/>
                    <a:pt x="29" y="92"/>
                    <a:pt x="29" y="94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8" y="94"/>
                    <a:pt x="27" y="95"/>
                    <a:pt x="27" y="96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8" y="95"/>
                    <a:pt x="28" y="94"/>
                    <a:pt x="29" y="94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3"/>
                    <a:pt x="30" y="91"/>
                    <a:pt x="30" y="89"/>
                  </a:cubicBezTo>
                  <a:cubicBezTo>
                    <a:pt x="30" y="87"/>
                    <a:pt x="30" y="85"/>
                    <a:pt x="30" y="83"/>
                  </a:cubicBezTo>
                  <a:cubicBezTo>
                    <a:pt x="30" y="83"/>
                    <a:pt x="30" y="83"/>
                    <a:pt x="30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1"/>
                    <a:pt x="29" y="81"/>
                    <a:pt x="29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79"/>
                    <a:pt x="29" y="79"/>
                    <a:pt x="28" y="78"/>
                  </a:cubicBezTo>
                  <a:cubicBezTo>
                    <a:pt x="28" y="78"/>
                    <a:pt x="27" y="77"/>
                    <a:pt x="27" y="77"/>
                  </a:cubicBezTo>
                  <a:cubicBezTo>
                    <a:pt x="27" y="77"/>
                    <a:pt x="27" y="76"/>
                    <a:pt x="27" y="75"/>
                  </a:cubicBezTo>
                  <a:cubicBezTo>
                    <a:pt x="27" y="74"/>
                    <a:pt x="27" y="74"/>
                    <a:pt x="28" y="73"/>
                  </a:cubicBezTo>
                  <a:cubicBezTo>
                    <a:pt x="29" y="71"/>
                    <a:pt x="30" y="69"/>
                    <a:pt x="29" y="65"/>
                  </a:cubicBezTo>
                  <a:cubicBezTo>
                    <a:pt x="29" y="62"/>
                    <a:pt x="28" y="60"/>
                    <a:pt x="27" y="58"/>
                  </a:cubicBezTo>
                  <a:cubicBezTo>
                    <a:pt x="27" y="57"/>
                    <a:pt x="26" y="56"/>
                    <a:pt x="26" y="54"/>
                  </a:cubicBezTo>
                  <a:cubicBezTo>
                    <a:pt x="25" y="51"/>
                    <a:pt x="24" y="48"/>
                    <a:pt x="25" y="45"/>
                  </a:cubicBezTo>
                  <a:cubicBezTo>
                    <a:pt x="25" y="44"/>
                    <a:pt x="24" y="43"/>
                    <a:pt x="23" y="42"/>
                  </a:cubicBezTo>
                  <a:cubicBezTo>
                    <a:pt x="23" y="42"/>
                    <a:pt x="22" y="42"/>
                    <a:pt x="22" y="42"/>
                  </a:cubicBezTo>
                  <a:cubicBezTo>
                    <a:pt x="22" y="42"/>
                    <a:pt x="22" y="42"/>
                    <a:pt x="21" y="42"/>
                  </a:cubicBezTo>
                  <a:cubicBezTo>
                    <a:pt x="22" y="42"/>
                    <a:pt x="23" y="40"/>
                    <a:pt x="23" y="40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8"/>
                    <a:pt x="25" y="27"/>
                    <a:pt x="25" y="2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4"/>
                    <a:pt x="28" y="22"/>
                  </a:cubicBezTo>
                  <a:cubicBezTo>
                    <a:pt x="30" y="19"/>
                    <a:pt x="32" y="12"/>
                    <a:pt x="29" y="6"/>
                  </a:cubicBezTo>
                  <a:cubicBezTo>
                    <a:pt x="28" y="3"/>
                    <a:pt x="25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3958" y="1687"/>
              <a:ext cx="5" cy="26"/>
            </a:xfrm>
            <a:custGeom>
              <a:avLst/>
              <a:gdLst>
                <a:gd name="T0" fmla="*/ 1 w 2"/>
                <a:gd name="T1" fmla="*/ 0 h 11"/>
                <a:gd name="T2" fmla="*/ 0 w 2"/>
                <a:gd name="T3" fmla="*/ 0 h 11"/>
                <a:gd name="T4" fmla="*/ 1 w 2"/>
                <a:gd name="T5" fmla="*/ 10 h 11"/>
                <a:gd name="T6" fmla="*/ 2 w 2"/>
                <a:gd name="T7" fmla="*/ 11 h 11"/>
                <a:gd name="T8" fmla="*/ 2 w 2"/>
                <a:gd name="T9" fmla="*/ 11 h 11"/>
                <a:gd name="T10" fmla="*/ 2 w 2"/>
                <a:gd name="T11" fmla="*/ 10 h 11"/>
                <a:gd name="T12" fmla="*/ 1 w 2"/>
                <a:gd name="T13" fmla="*/ 0 h 11"/>
                <a:gd name="T14" fmla="*/ 1 w 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1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3991" y="1703"/>
              <a:ext cx="19" cy="15"/>
            </a:xfrm>
            <a:custGeom>
              <a:avLst/>
              <a:gdLst>
                <a:gd name="T0" fmla="*/ 17 w 19"/>
                <a:gd name="T1" fmla="*/ 0 h 15"/>
                <a:gd name="T2" fmla="*/ 2 w 19"/>
                <a:gd name="T3" fmla="*/ 12 h 15"/>
                <a:gd name="T4" fmla="*/ 0 w 19"/>
                <a:gd name="T5" fmla="*/ 15 h 15"/>
                <a:gd name="T6" fmla="*/ 2 w 19"/>
                <a:gd name="T7" fmla="*/ 15 h 15"/>
                <a:gd name="T8" fmla="*/ 2 w 19"/>
                <a:gd name="T9" fmla="*/ 15 h 15"/>
                <a:gd name="T10" fmla="*/ 17 w 19"/>
                <a:gd name="T11" fmla="*/ 3 h 15"/>
                <a:gd name="T12" fmla="*/ 19 w 19"/>
                <a:gd name="T13" fmla="*/ 0 h 15"/>
                <a:gd name="T14" fmla="*/ 17 w 1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5">
                  <a:moveTo>
                    <a:pt x="17" y="0"/>
                  </a:moveTo>
                  <a:lnTo>
                    <a:pt x="2" y="12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4003" y="1739"/>
              <a:ext cx="19" cy="7"/>
            </a:xfrm>
            <a:custGeom>
              <a:avLst/>
              <a:gdLst>
                <a:gd name="T0" fmla="*/ 7 w 8"/>
                <a:gd name="T1" fmla="*/ 0 h 3"/>
                <a:gd name="T2" fmla="*/ 0 w 8"/>
                <a:gd name="T3" fmla="*/ 2 h 3"/>
                <a:gd name="T4" fmla="*/ 0 w 8"/>
                <a:gd name="T5" fmla="*/ 2 h 3"/>
                <a:gd name="T6" fmla="*/ 1 w 8"/>
                <a:gd name="T7" fmla="*/ 3 h 3"/>
                <a:gd name="T8" fmla="*/ 8 w 8"/>
                <a:gd name="T9" fmla="*/ 1 h 3"/>
                <a:gd name="T10" fmla="*/ 8 w 8"/>
                <a:gd name="T11" fmla="*/ 0 h 3"/>
                <a:gd name="T12" fmla="*/ 7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5" y="2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4001" y="1768"/>
              <a:ext cx="14" cy="14"/>
            </a:xfrm>
            <a:custGeom>
              <a:avLst/>
              <a:gdLst>
                <a:gd name="T0" fmla="*/ 2 w 14"/>
                <a:gd name="T1" fmla="*/ 0 h 14"/>
                <a:gd name="T2" fmla="*/ 0 w 14"/>
                <a:gd name="T3" fmla="*/ 0 h 14"/>
                <a:gd name="T4" fmla="*/ 0 w 14"/>
                <a:gd name="T5" fmla="*/ 2 h 14"/>
                <a:gd name="T6" fmla="*/ 11 w 14"/>
                <a:gd name="T7" fmla="*/ 12 h 14"/>
                <a:gd name="T8" fmla="*/ 14 w 14"/>
                <a:gd name="T9" fmla="*/ 14 h 14"/>
                <a:gd name="T10" fmla="*/ 14 w 14"/>
                <a:gd name="T11" fmla="*/ 12 h 14"/>
                <a:gd name="T12" fmla="*/ 14 w 14"/>
                <a:gd name="T13" fmla="*/ 12 h 14"/>
                <a:gd name="T14" fmla="*/ 2 w 14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1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3917" y="1703"/>
              <a:ext cx="15" cy="15"/>
            </a:xfrm>
            <a:custGeom>
              <a:avLst/>
              <a:gdLst>
                <a:gd name="T0" fmla="*/ 1 w 6"/>
                <a:gd name="T1" fmla="*/ 0 h 6"/>
                <a:gd name="T2" fmla="*/ 0 w 6"/>
                <a:gd name="T3" fmla="*/ 0 h 6"/>
                <a:gd name="T4" fmla="*/ 1 w 6"/>
                <a:gd name="T5" fmla="*/ 1 h 6"/>
                <a:gd name="T6" fmla="*/ 5 w 6"/>
                <a:gd name="T7" fmla="*/ 6 h 6"/>
                <a:gd name="T8" fmla="*/ 6 w 6"/>
                <a:gd name="T9" fmla="*/ 6 h 6"/>
                <a:gd name="T10" fmla="*/ 6 w 6"/>
                <a:gd name="T11" fmla="*/ 6 h 6"/>
                <a:gd name="T12" fmla="*/ 6 w 6"/>
                <a:gd name="T13" fmla="*/ 5 h 6"/>
                <a:gd name="T14" fmla="*/ 1 w 6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4" y="4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3"/>
                    <a:pt x="3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3908" y="1739"/>
              <a:ext cx="16" cy="7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1 h 3"/>
                <a:gd name="T4" fmla="*/ 0 w 7"/>
                <a:gd name="T5" fmla="*/ 1 h 3"/>
                <a:gd name="T6" fmla="*/ 6 w 7"/>
                <a:gd name="T7" fmla="*/ 3 h 3"/>
                <a:gd name="T8" fmla="*/ 6 w 7"/>
                <a:gd name="T9" fmla="*/ 3 h 3"/>
                <a:gd name="T10" fmla="*/ 7 w 7"/>
                <a:gd name="T11" fmla="*/ 3 h 3"/>
                <a:gd name="T12" fmla="*/ 7 w 7"/>
                <a:gd name="T13" fmla="*/ 2 h 3"/>
                <a:gd name="T14" fmla="*/ 0 w 7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4" y="2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1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3913" y="1772"/>
              <a:ext cx="14" cy="15"/>
            </a:xfrm>
            <a:custGeom>
              <a:avLst/>
              <a:gdLst>
                <a:gd name="T0" fmla="*/ 6 w 6"/>
                <a:gd name="T1" fmla="*/ 0 h 6"/>
                <a:gd name="T2" fmla="*/ 6 w 6"/>
                <a:gd name="T3" fmla="*/ 0 h 6"/>
                <a:gd name="T4" fmla="*/ 3 w 6"/>
                <a:gd name="T5" fmla="*/ 3 h 6"/>
                <a:gd name="T6" fmla="*/ 0 w 6"/>
                <a:gd name="T7" fmla="*/ 5 h 6"/>
                <a:gd name="T8" fmla="*/ 0 w 6"/>
                <a:gd name="T9" fmla="*/ 6 h 6"/>
                <a:gd name="T10" fmla="*/ 0 w 6"/>
                <a:gd name="T11" fmla="*/ 6 h 6"/>
                <a:gd name="T12" fmla="*/ 1 w 6"/>
                <a:gd name="T13" fmla="*/ 6 h 6"/>
                <a:gd name="T14" fmla="*/ 4 w 6"/>
                <a:gd name="T15" fmla="*/ 4 h 6"/>
                <a:gd name="T16" fmla="*/ 6 w 6"/>
                <a:gd name="T17" fmla="*/ 1 h 6"/>
                <a:gd name="T18" fmla="*/ 6 w 6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4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3" y="4"/>
                    <a:pt x="4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5" name="Freeform 112"/>
            <p:cNvSpPr>
              <a:spLocks noEditPoints="1"/>
            </p:cNvSpPr>
            <p:nvPr/>
          </p:nvSpPr>
          <p:spPr bwMode="auto">
            <a:xfrm>
              <a:off x="4234" y="2227"/>
              <a:ext cx="54" cy="85"/>
            </a:xfrm>
            <a:custGeom>
              <a:avLst/>
              <a:gdLst>
                <a:gd name="T0" fmla="*/ 14 w 23"/>
                <a:gd name="T1" fmla="*/ 35 h 36"/>
                <a:gd name="T2" fmla="*/ 11 w 23"/>
                <a:gd name="T3" fmla="*/ 33 h 36"/>
                <a:gd name="T4" fmla="*/ 18 w 23"/>
                <a:gd name="T5" fmla="*/ 31 h 36"/>
                <a:gd name="T6" fmla="*/ 13 w 23"/>
                <a:gd name="T7" fmla="*/ 32 h 36"/>
                <a:gd name="T8" fmla="*/ 17 w 23"/>
                <a:gd name="T9" fmla="*/ 30 h 36"/>
                <a:gd name="T10" fmla="*/ 10 w 23"/>
                <a:gd name="T11" fmla="*/ 31 h 36"/>
                <a:gd name="T12" fmla="*/ 17 w 23"/>
                <a:gd name="T13" fmla="*/ 28 h 36"/>
                <a:gd name="T14" fmla="*/ 14 w 23"/>
                <a:gd name="T15" fmla="*/ 30 h 36"/>
                <a:gd name="T16" fmla="*/ 9 w 23"/>
                <a:gd name="T17" fmla="*/ 30 h 36"/>
                <a:gd name="T18" fmla="*/ 17 w 23"/>
                <a:gd name="T19" fmla="*/ 27 h 36"/>
                <a:gd name="T20" fmla="*/ 10 w 23"/>
                <a:gd name="T21" fmla="*/ 29 h 36"/>
                <a:gd name="T22" fmla="*/ 9 w 23"/>
                <a:gd name="T23" fmla="*/ 28 h 36"/>
                <a:gd name="T24" fmla="*/ 17 w 23"/>
                <a:gd name="T25" fmla="*/ 26 h 36"/>
                <a:gd name="T26" fmla="*/ 10 w 23"/>
                <a:gd name="T27" fmla="*/ 27 h 36"/>
                <a:gd name="T28" fmla="*/ 9 w 23"/>
                <a:gd name="T29" fmla="*/ 26 h 36"/>
                <a:gd name="T30" fmla="*/ 12 w 23"/>
                <a:gd name="T31" fmla="*/ 25 h 36"/>
                <a:gd name="T32" fmla="*/ 13 w 23"/>
                <a:gd name="T33" fmla="*/ 26 h 36"/>
                <a:gd name="T34" fmla="*/ 14 w 23"/>
                <a:gd name="T35" fmla="*/ 25 h 36"/>
                <a:gd name="T36" fmla="*/ 15 w 23"/>
                <a:gd name="T37" fmla="*/ 25 h 36"/>
                <a:gd name="T38" fmla="*/ 15 w 23"/>
                <a:gd name="T39" fmla="*/ 25 h 36"/>
                <a:gd name="T40" fmla="*/ 11 w 23"/>
                <a:gd name="T41" fmla="*/ 17 h 36"/>
                <a:gd name="T42" fmla="*/ 14 w 23"/>
                <a:gd name="T43" fmla="*/ 24 h 36"/>
                <a:gd name="T44" fmla="*/ 6 w 23"/>
                <a:gd name="T45" fmla="*/ 12 h 36"/>
                <a:gd name="T46" fmla="*/ 7 w 23"/>
                <a:gd name="T47" fmla="*/ 10 h 36"/>
                <a:gd name="T48" fmla="*/ 16 w 23"/>
                <a:gd name="T49" fmla="*/ 10 h 36"/>
                <a:gd name="T50" fmla="*/ 16 w 23"/>
                <a:gd name="T51" fmla="*/ 9 h 36"/>
                <a:gd name="T52" fmla="*/ 12 w 23"/>
                <a:gd name="T53" fmla="*/ 9 h 36"/>
                <a:gd name="T54" fmla="*/ 13 w 23"/>
                <a:gd name="T55" fmla="*/ 10 h 36"/>
                <a:gd name="T56" fmla="*/ 8 w 23"/>
                <a:gd name="T57" fmla="*/ 25 h 36"/>
                <a:gd name="T58" fmla="*/ 5 w 23"/>
                <a:gd name="T59" fmla="*/ 20 h 36"/>
                <a:gd name="T60" fmla="*/ 11 w 23"/>
                <a:gd name="T61" fmla="*/ 0 h 36"/>
                <a:gd name="T62" fmla="*/ 19 w 23"/>
                <a:gd name="T63" fmla="*/ 20 h 36"/>
                <a:gd name="T64" fmla="*/ 18 w 23"/>
                <a:gd name="T65" fmla="*/ 24 h 36"/>
                <a:gd name="T66" fmla="*/ 15 w 23"/>
                <a:gd name="T67" fmla="*/ 16 h 36"/>
                <a:gd name="T68" fmla="*/ 17 w 23"/>
                <a:gd name="T69" fmla="*/ 9 h 36"/>
                <a:gd name="T70" fmla="*/ 14 w 23"/>
                <a:gd name="T71" fmla="*/ 15 h 36"/>
                <a:gd name="T72" fmla="*/ 14 w 23"/>
                <a:gd name="T73" fmla="*/ 8 h 36"/>
                <a:gd name="T74" fmla="*/ 12 w 23"/>
                <a:gd name="T75" fmla="*/ 15 h 36"/>
                <a:gd name="T76" fmla="*/ 9 w 23"/>
                <a:gd name="T77" fmla="*/ 11 h 36"/>
                <a:gd name="T78" fmla="*/ 5 w 23"/>
                <a:gd name="T79" fmla="*/ 11 h 36"/>
                <a:gd name="T80" fmla="*/ 12 w 23"/>
                <a:gd name="T81" fmla="*/ 25 h 36"/>
                <a:gd name="T82" fmla="*/ 12 w 23"/>
                <a:gd name="T83" fmla="*/ 0 h 36"/>
                <a:gd name="T84" fmla="*/ 4 w 23"/>
                <a:gd name="T85" fmla="*/ 19 h 36"/>
                <a:gd name="T86" fmla="*/ 6 w 23"/>
                <a:gd name="T87" fmla="*/ 24 h 36"/>
                <a:gd name="T88" fmla="*/ 8 w 23"/>
                <a:gd name="T89" fmla="*/ 28 h 36"/>
                <a:gd name="T90" fmla="*/ 9 w 23"/>
                <a:gd name="T91" fmla="*/ 31 h 36"/>
                <a:gd name="T92" fmla="*/ 11 w 23"/>
                <a:gd name="T93" fmla="*/ 35 h 36"/>
                <a:gd name="T94" fmla="*/ 19 w 23"/>
                <a:gd name="T95" fmla="*/ 31 h 36"/>
                <a:gd name="T96" fmla="*/ 18 w 23"/>
                <a:gd name="T97" fmla="*/ 30 h 36"/>
                <a:gd name="T98" fmla="*/ 18 w 23"/>
                <a:gd name="T99" fmla="*/ 29 h 36"/>
                <a:gd name="T100" fmla="*/ 18 w 23"/>
                <a:gd name="T101" fmla="*/ 28 h 36"/>
                <a:gd name="T102" fmla="*/ 18 w 23"/>
                <a:gd name="T103" fmla="*/ 26 h 36"/>
                <a:gd name="T104" fmla="*/ 19 w 23"/>
                <a:gd name="T105" fmla="*/ 21 h 36"/>
                <a:gd name="T106" fmla="*/ 12 w 23"/>
                <a:gd name="T10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" h="36">
                  <a:moveTo>
                    <a:pt x="12" y="33"/>
                  </a:moveTo>
                  <a:cubicBezTo>
                    <a:pt x="14" y="33"/>
                    <a:pt x="16" y="33"/>
                    <a:pt x="18" y="32"/>
                  </a:cubicBezTo>
                  <a:cubicBezTo>
                    <a:pt x="17" y="33"/>
                    <a:pt x="17" y="34"/>
                    <a:pt x="16" y="34"/>
                  </a:cubicBezTo>
                  <a:cubicBezTo>
                    <a:pt x="16" y="35"/>
                    <a:pt x="15" y="35"/>
                    <a:pt x="14" y="35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1" y="34"/>
                    <a:pt x="10" y="33"/>
                    <a:pt x="10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2" y="33"/>
                    <a:pt x="12" y="33"/>
                  </a:cubicBezTo>
                  <a:moveTo>
                    <a:pt x="13" y="32"/>
                  </a:moveTo>
                  <a:cubicBezTo>
                    <a:pt x="15" y="32"/>
                    <a:pt x="16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5" y="32"/>
                    <a:pt x="13" y="32"/>
                  </a:cubicBezTo>
                  <a:moveTo>
                    <a:pt x="10" y="31"/>
                  </a:moveTo>
                  <a:cubicBezTo>
                    <a:pt x="12" y="31"/>
                    <a:pt x="13" y="31"/>
                    <a:pt x="15" y="31"/>
                  </a:cubicBezTo>
                  <a:cubicBezTo>
                    <a:pt x="16" y="31"/>
                    <a:pt x="17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5" y="31"/>
                    <a:pt x="13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moveTo>
                    <a:pt x="9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2" y="30"/>
                    <a:pt x="15" y="29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0"/>
                    <a:pt x="15" y="30"/>
                    <a:pt x="14" y="30"/>
                  </a:cubicBezTo>
                  <a:cubicBezTo>
                    <a:pt x="13" y="30"/>
                    <a:pt x="12" y="31"/>
                    <a:pt x="10" y="31"/>
                  </a:cubicBezTo>
                  <a:cubicBezTo>
                    <a:pt x="10" y="31"/>
                    <a:pt x="10" y="31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0" y="28"/>
                  </a:moveTo>
                  <a:cubicBezTo>
                    <a:pt x="10" y="28"/>
                    <a:pt x="10" y="28"/>
                    <a:pt x="11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8"/>
                    <a:pt x="12" y="29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8"/>
                    <a:pt x="10" y="28"/>
                    <a:pt x="10" y="28"/>
                  </a:cubicBezTo>
                  <a:moveTo>
                    <a:pt x="10" y="27"/>
                  </a:moveTo>
                  <a:cubicBezTo>
                    <a:pt x="12" y="27"/>
                    <a:pt x="14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moveTo>
                    <a:pt x="11" y="26"/>
                  </a:moveTo>
                  <a:cubicBezTo>
                    <a:pt x="11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1" y="26"/>
                    <a:pt x="11" y="26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3" y="25"/>
                    <a:pt x="13" y="26"/>
                  </a:cubicBezTo>
                  <a:moveTo>
                    <a:pt x="1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moveTo>
                    <a:pt x="13" y="24"/>
                  </a:moveTo>
                  <a:cubicBezTo>
                    <a:pt x="12" y="22"/>
                    <a:pt x="12" y="19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7"/>
                    <a:pt x="12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9"/>
                    <a:pt x="14" y="22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8" y="15"/>
                    <a:pt x="7" y="14"/>
                    <a:pt x="6" y="12"/>
                  </a:cubicBezTo>
                  <a:cubicBezTo>
                    <a:pt x="6" y="12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9" y="13"/>
                    <a:pt x="10" y="14"/>
                    <a:pt x="10" y="16"/>
                  </a:cubicBezTo>
                  <a:moveTo>
                    <a:pt x="15" y="15"/>
                  </a:moveTo>
                  <a:cubicBezTo>
                    <a:pt x="15" y="13"/>
                    <a:pt x="15" y="12"/>
                    <a:pt x="16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6" y="12"/>
                    <a:pt x="16" y="14"/>
                  </a:cubicBezTo>
                  <a:cubicBezTo>
                    <a:pt x="15" y="14"/>
                    <a:pt x="15" y="15"/>
                    <a:pt x="15" y="15"/>
                  </a:cubicBezTo>
                  <a:moveTo>
                    <a:pt x="12" y="14"/>
                  </a:moveTo>
                  <a:cubicBezTo>
                    <a:pt x="12" y="12"/>
                    <a:pt x="12" y="11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3"/>
                    <a:pt x="12" y="14"/>
                  </a:cubicBezTo>
                  <a:moveTo>
                    <a:pt x="8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7" y="24"/>
                    <a:pt x="7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6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3" y="17"/>
                  </a:cubicBezTo>
                  <a:cubicBezTo>
                    <a:pt x="1" y="14"/>
                    <a:pt x="1" y="9"/>
                    <a:pt x="3" y="5"/>
                  </a:cubicBezTo>
                  <a:cubicBezTo>
                    <a:pt x="5" y="2"/>
                    <a:pt x="7" y="1"/>
                    <a:pt x="11" y="0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5" y="0"/>
                    <a:pt x="18" y="2"/>
                    <a:pt x="20" y="5"/>
                  </a:cubicBezTo>
                  <a:cubicBezTo>
                    <a:pt x="22" y="8"/>
                    <a:pt x="21" y="14"/>
                    <a:pt x="20" y="16"/>
                  </a:cubicBezTo>
                  <a:cubicBezTo>
                    <a:pt x="19" y="18"/>
                    <a:pt x="19" y="19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6" y="24"/>
                    <a:pt x="16" y="24"/>
                  </a:cubicBezTo>
                  <a:cubicBezTo>
                    <a:pt x="16" y="24"/>
                    <a:pt x="15" y="24"/>
                    <a:pt x="15" y="24"/>
                  </a:cubicBezTo>
                  <a:cubicBezTo>
                    <a:pt x="15" y="22"/>
                    <a:pt x="14" y="19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6" y="14"/>
                  </a:cubicBezTo>
                  <a:cubicBezTo>
                    <a:pt x="17" y="13"/>
                    <a:pt x="17" y="11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8"/>
                    <a:pt x="16" y="8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2"/>
                    <a:pt x="14" y="13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4" y="12"/>
                    <a:pt x="14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11"/>
                    <a:pt x="11" y="13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4"/>
                    <a:pt x="10" y="12"/>
                    <a:pt x="9" y="11"/>
                  </a:cubicBezTo>
                  <a:cubicBezTo>
                    <a:pt x="9" y="10"/>
                    <a:pt x="9" y="9"/>
                    <a:pt x="8" y="9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2"/>
                    <a:pt x="5" y="12"/>
                    <a:pt x="6" y="13"/>
                  </a:cubicBezTo>
                  <a:cubicBezTo>
                    <a:pt x="7" y="14"/>
                    <a:pt x="8" y="15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9"/>
                    <a:pt x="12" y="22"/>
                    <a:pt x="12" y="25"/>
                  </a:cubicBezTo>
                  <a:cubicBezTo>
                    <a:pt x="11" y="25"/>
                    <a:pt x="10" y="25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moveTo>
                    <a:pt x="1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4" y="2"/>
                    <a:pt x="2" y="5"/>
                  </a:cubicBezTo>
                  <a:cubicBezTo>
                    <a:pt x="0" y="9"/>
                    <a:pt x="0" y="14"/>
                    <a:pt x="3" y="17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8" y="30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10" y="34"/>
                    <a:pt x="11" y="35"/>
                  </a:cubicBezTo>
                  <a:cubicBezTo>
                    <a:pt x="12" y="35"/>
                    <a:pt x="13" y="36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17" y="34"/>
                    <a:pt x="19" y="32"/>
                    <a:pt x="18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5"/>
                    <a:pt x="19" y="24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1"/>
                    <a:pt x="19" y="21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19"/>
                    <a:pt x="20" y="18"/>
                    <a:pt x="21" y="17"/>
                  </a:cubicBezTo>
                  <a:cubicBezTo>
                    <a:pt x="22" y="14"/>
                    <a:pt x="23" y="8"/>
                    <a:pt x="21" y="4"/>
                  </a:cubicBezTo>
                  <a:cubicBezTo>
                    <a:pt x="19" y="2"/>
                    <a:pt x="17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4253" y="2198"/>
              <a:ext cx="5" cy="22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1 h 9"/>
                <a:gd name="T4" fmla="*/ 1 w 2"/>
                <a:gd name="T5" fmla="*/ 9 h 9"/>
                <a:gd name="T6" fmla="*/ 2 w 2"/>
                <a:gd name="T7" fmla="*/ 9 h 9"/>
                <a:gd name="T8" fmla="*/ 2 w 2"/>
                <a:gd name="T9" fmla="*/ 9 h 9"/>
                <a:gd name="T10" fmla="*/ 2 w 2"/>
                <a:gd name="T11" fmla="*/ 9 h 9"/>
                <a:gd name="T12" fmla="*/ 1 w 2"/>
                <a:gd name="T13" fmla="*/ 1 h 9"/>
                <a:gd name="T14" fmla="*/ 0 w 2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1" y="6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6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4281" y="2210"/>
              <a:ext cx="15" cy="12"/>
            </a:xfrm>
            <a:custGeom>
              <a:avLst/>
              <a:gdLst>
                <a:gd name="T0" fmla="*/ 12 w 15"/>
                <a:gd name="T1" fmla="*/ 0 h 12"/>
                <a:gd name="T2" fmla="*/ 0 w 15"/>
                <a:gd name="T3" fmla="*/ 10 h 12"/>
                <a:gd name="T4" fmla="*/ 0 w 15"/>
                <a:gd name="T5" fmla="*/ 12 h 12"/>
                <a:gd name="T6" fmla="*/ 3 w 15"/>
                <a:gd name="T7" fmla="*/ 12 h 12"/>
                <a:gd name="T8" fmla="*/ 3 w 15"/>
                <a:gd name="T9" fmla="*/ 12 h 12"/>
                <a:gd name="T10" fmla="*/ 15 w 15"/>
                <a:gd name="T11" fmla="*/ 3 h 12"/>
                <a:gd name="T12" fmla="*/ 15 w 15"/>
                <a:gd name="T13" fmla="*/ 0 h 12"/>
                <a:gd name="T14" fmla="*/ 12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lnTo>
                    <a:pt x="0" y="10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4293" y="2239"/>
              <a:ext cx="14" cy="4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0 w 6"/>
                <a:gd name="T5" fmla="*/ 2 h 2"/>
                <a:gd name="T6" fmla="*/ 0 w 6"/>
                <a:gd name="T7" fmla="*/ 2 h 2"/>
                <a:gd name="T8" fmla="*/ 6 w 6"/>
                <a:gd name="T9" fmla="*/ 0 h 2"/>
                <a:gd name="T10" fmla="*/ 6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4293" y="2262"/>
              <a:ext cx="12" cy="10"/>
            </a:xfrm>
            <a:custGeom>
              <a:avLst/>
              <a:gdLst>
                <a:gd name="T0" fmla="*/ 3 w 12"/>
                <a:gd name="T1" fmla="*/ 0 h 10"/>
                <a:gd name="T2" fmla="*/ 0 w 12"/>
                <a:gd name="T3" fmla="*/ 0 h 10"/>
                <a:gd name="T4" fmla="*/ 0 w 12"/>
                <a:gd name="T5" fmla="*/ 3 h 10"/>
                <a:gd name="T6" fmla="*/ 12 w 12"/>
                <a:gd name="T7" fmla="*/ 10 h 10"/>
                <a:gd name="T8" fmla="*/ 12 w 12"/>
                <a:gd name="T9" fmla="*/ 10 h 10"/>
                <a:gd name="T10" fmla="*/ 12 w 12"/>
                <a:gd name="T11" fmla="*/ 10 h 10"/>
                <a:gd name="T12" fmla="*/ 12 w 12"/>
                <a:gd name="T13" fmla="*/ 8 h 10"/>
                <a:gd name="T14" fmla="*/ 3 w 12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2" name="Freeform 119"/>
            <p:cNvSpPr/>
            <p:nvPr/>
          </p:nvSpPr>
          <p:spPr bwMode="auto">
            <a:xfrm>
              <a:off x="4222" y="2217"/>
              <a:ext cx="12" cy="10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1 h 4"/>
                <a:gd name="T6" fmla="*/ 4 w 5"/>
                <a:gd name="T7" fmla="*/ 4 h 4"/>
                <a:gd name="T8" fmla="*/ 4 w 5"/>
                <a:gd name="T9" fmla="*/ 4 h 4"/>
                <a:gd name="T10" fmla="*/ 5 w 5"/>
                <a:gd name="T11" fmla="*/ 4 h 4"/>
                <a:gd name="T12" fmla="*/ 5 w 5"/>
                <a:gd name="T13" fmla="*/ 4 h 4"/>
                <a:gd name="T14" fmla="*/ 0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3" name="Freeform 120"/>
            <p:cNvSpPr/>
            <p:nvPr/>
          </p:nvSpPr>
          <p:spPr bwMode="auto">
            <a:xfrm>
              <a:off x="4215" y="2248"/>
              <a:ext cx="14" cy="3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0 w 6"/>
                <a:gd name="T5" fmla="*/ 0 h 1"/>
                <a:gd name="T6" fmla="*/ 6 w 6"/>
                <a:gd name="T7" fmla="*/ 1 h 1"/>
                <a:gd name="T8" fmla="*/ 6 w 6"/>
                <a:gd name="T9" fmla="*/ 1 h 1"/>
                <a:gd name="T10" fmla="*/ 6 w 6"/>
                <a:gd name="T11" fmla="*/ 1 h 1"/>
                <a:gd name="T12" fmla="*/ 6 w 6"/>
                <a:gd name="T13" fmla="*/ 0 h 1"/>
                <a:gd name="T14" fmla="*/ 0 w 6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4224" y="2272"/>
              <a:ext cx="10" cy="14"/>
            </a:xfrm>
            <a:custGeom>
              <a:avLst/>
              <a:gdLst>
                <a:gd name="T0" fmla="*/ 4 w 4"/>
                <a:gd name="T1" fmla="*/ 0 h 6"/>
                <a:gd name="T2" fmla="*/ 4 w 4"/>
                <a:gd name="T3" fmla="*/ 0 h 6"/>
                <a:gd name="T4" fmla="*/ 2 w 4"/>
                <a:gd name="T5" fmla="*/ 3 h 6"/>
                <a:gd name="T6" fmla="*/ 0 w 4"/>
                <a:gd name="T7" fmla="*/ 5 h 6"/>
                <a:gd name="T8" fmla="*/ 0 w 4"/>
                <a:gd name="T9" fmla="*/ 5 h 6"/>
                <a:gd name="T10" fmla="*/ 0 w 4"/>
                <a:gd name="T11" fmla="*/ 6 h 6"/>
                <a:gd name="T12" fmla="*/ 0 w 4"/>
                <a:gd name="T13" fmla="*/ 5 h 6"/>
                <a:gd name="T14" fmla="*/ 2 w 4"/>
                <a:gd name="T15" fmla="*/ 3 h 6"/>
                <a:gd name="T16" fmla="*/ 4 w 4"/>
                <a:gd name="T17" fmla="*/ 1 h 6"/>
                <a:gd name="T18" fmla="*/ 4 w 4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5" name="Freeform 122"/>
            <p:cNvSpPr/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6" name="Freeform 123"/>
            <p:cNvSpPr/>
            <p:nvPr/>
          </p:nvSpPr>
          <p:spPr bwMode="auto">
            <a:xfrm>
              <a:off x="3825" y="2082"/>
              <a:ext cx="107" cy="85"/>
            </a:xfrm>
            <a:custGeom>
              <a:avLst/>
              <a:gdLst>
                <a:gd name="T0" fmla="*/ 9 w 107"/>
                <a:gd name="T1" fmla="*/ 0 h 85"/>
                <a:gd name="T2" fmla="*/ 7 w 107"/>
                <a:gd name="T3" fmla="*/ 0 h 85"/>
                <a:gd name="T4" fmla="*/ 7 w 107"/>
                <a:gd name="T5" fmla="*/ 9 h 85"/>
                <a:gd name="T6" fmla="*/ 4 w 107"/>
                <a:gd name="T7" fmla="*/ 9 h 85"/>
                <a:gd name="T8" fmla="*/ 4 w 107"/>
                <a:gd name="T9" fmla="*/ 9 h 85"/>
                <a:gd name="T10" fmla="*/ 4 w 107"/>
                <a:gd name="T11" fmla="*/ 12 h 85"/>
                <a:gd name="T12" fmla="*/ 7 w 107"/>
                <a:gd name="T13" fmla="*/ 12 h 85"/>
                <a:gd name="T14" fmla="*/ 7 w 107"/>
                <a:gd name="T15" fmla="*/ 19 h 85"/>
                <a:gd name="T16" fmla="*/ 4 w 107"/>
                <a:gd name="T17" fmla="*/ 19 h 85"/>
                <a:gd name="T18" fmla="*/ 4 w 107"/>
                <a:gd name="T19" fmla="*/ 19 h 85"/>
                <a:gd name="T20" fmla="*/ 4 w 107"/>
                <a:gd name="T21" fmla="*/ 21 h 85"/>
                <a:gd name="T22" fmla="*/ 7 w 107"/>
                <a:gd name="T23" fmla="*/ 21 h 85"/>
                <a:gd name="T24" fmla="*/ 7 w 107"/>
                <a:gd name="T25" fmla="*/ 28 h 85"/>
                <a:gd name="T26" fmla="*/ 4 w 107"/>
                <a:gd name="T27" fmla="*/ 28 h 85"/>
                <a:gd name="T28" fmla="*/ 4 w 107"/>
                <a:gd name="T29" fmla="*/ 31 h 85"/>
                <a:gd name="T30" fmla="*/ 4 w 107"/>
                <a:gd name="T31" fmla="*/ 31 h 85"/>
                <a:gd name="T32" fmla="*/ 7 w 107"/>
                <a:gd name="T33" fmla="*/ 31 h 85"/>
                <a:gd name="T34" fmla="*/ 7 w 107"/>
                <a:gd name="T35" fmla="*/ 40 h 85"/>
                <a:gd name="T36" fmla="*/ 4 w 107"/>
                <a:gd name="T37" fmla="*/ 40 h 85"/>
                <a:gd name="T38" fmla="*/ 4 w 107"/>
                <a:gd name="T39" fmla="*/ 43 h 85"/>
                <a:gd name="T40" fmla="*/ 4 w 107"/>
                <a:gd name="T41" fmla="*/ 43 h 85"/>
                <a:gd name="T42" fmla="*/ 7 w 107"/>
                <a:gd name="T43" fmla="*/ 43 h 85"/>
                <a:gd name="T44" fmla="*/ 7 w 107"/>
                <a:gd name="T45" fmla="*/ 52 h 85"/>
                <a:gd name="T46" fmla="*/ 4 w 107"/>
                <a:gd name="T47" fmla="*/ 52 h 85"/>
                <a:gd name="T48" fmla="*/ 4 w 107"/>
                <a:gd name="T49" fmla="*/ 52 h 85"/>
                <a:gd name="T50" fmla="*/ 4 w 107"/>
                <a:gd name="T51" fmla="*/ 54 h 85"/>
                <a:gd name="T52" fmla="*/ 7 w 107"/>
                <a:gd name="T53" fmla="*/ 54 h 85"/>
                <a:gd name="T54" fmla="*/ 7 w 107"/>
                <a:gd name="T55" fmla="*/ 64 h 85"/>
                <a:gd name="T56" fmla="*/ 4 w 107"/>
                <a:gd name="T57" fmla="*/ 64 h 85"/>
                <a:gd name="T58" fmla="*/ 4 w 107"/>
                <a:gd name="T59" fmla="*/ 64 h 85"/>
                <a:gd name="T60" fmla="*/ 4 w 107"/>
                <a:gd name="T61" fmla="*/ 66 h 85"/>
                <a:gd name="T62" fmla="*/ 7 w 107"/>
                <a:gd name="T63" fmla="*/ 66 h 85"/>
                <a:gd name="T64" fmla="*/ 7 w 107"/>
                <a:gd name="T65" fmla="*/ 73 h 85"/>
                <a:gd name="T66" fmla="*/ 0 w 107"/>
                <a:gd name="T67" fmla="*/ 73 h 85"/>
                <a:gd name="T68" fmla="*/ 0 w 107"/>
                <a:gd name="T69" fmla="*/ 76 h 85"/>
                <a:gd name="T70" fmla="*/ 0 w 107"/>
                <a:gd name="T71" fmla="*/ 76 h 85"/>
                <a:gd name="T72" fmla="*/ 7 w 107"/>
                <a:gd name="T73" fmla="*/ 76 h 85"/>
                <a:gd name="T74" fmla="*/ 7 w 107"/>
                <a:gd name="T75" fmla="*/ 85 h 85"/>
                <a:gd name="T76" fmla="*/ 9 w 107"/>
                <a:gd name="T77" fmla="*/ 85 h 85"/>
                <a:gd name="T78" fmla="*/ 9 w 107"/>
                <a:gd name="T79" fmla="*/ 85 h 85"/>
                <a:gd name="T80" fmla="*/ 9 w 107"/>
                <a:gd name="T81" fmla="*/ 76 h 85"/>
                <a:gd name="T82" fmla="*/ 107 w 107"/>
                <a:gd name="T83" fmla="*/ 76 h 85"/>
                <a:gd name="T84" fmla="*/ 107 w 107"/>
                <a:gd name="T85" fmla="*/ 76 h 85"/>
                <a:gd name="T86" fmla="*/ 107 w 107"/>
                <a:gd name="T87" fmla="*/ 73 h 85"/>
                <a:gd name="T88" fmla="*/ 9 w 107"/>
                <a:gd name="T89" fmla="*/ 73 h 85"/>
                <a:gd name="T90" fmla="*/ 9 w 107"/>
                <a:gd name="T91" fmla="*/ 0 h 85"/>
                <a:gd name="T92" fmla="*/ 9 w 107"/>
                <a:gd name="T9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7" h="85">
                  <a:moveTo>
                    <a:pt x="9" y="0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7" y="31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7" y="43"/>
                  </a:lnTo>
                  <a:lnTo>
                    <a:pt x="7" y="52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7" y="54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7" y="66"/>
                  </a:lnTo>
                  <a:lnTo>
                    <a:pt x="7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" y="76"/>
                  </a:lnTo>
                  <a:lnTo>
                    <a:pt x="7" y="85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9" y="76"/>
                  </a:lnTo>
                  <a:lnTo>
                    <a:pt x="107" y="76"/>
                  </a:lnTo>
                  <a:lnTo>
                    <a:pt x="107" y="76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7" name="Freeform 124"/>
            <p:cNvSpPr>
              <a:spLocks noEditPoints="1"/>
            </p:cNvSpPr>
            <p:nvPr/>
          </p:nvSpPr>
          <p:spPr bwMode="auto">
            <a:xfrm>
              <a:off x="3863" y="2089"/>
              <a:ext cx="21" cy="64"/>
            </a:xfrm>
            <a:custGeom>
              <a:avLst/>
              <a:gdLst>
                <a:gd name="T0" fmla="*/ 8 w 9"/>
                <a:gd name="T1" fmla="*/ 24 h 27"/>
                <a:gd name="T2" fmla="*/ 8 w 9"/>
                <a:gd name="T3" fmla="*/ 24 h 27"/>
                <a:gd name="T4" fmla="*/ 6 w 9"/>
                <a:gd name="T5" fmla="*/ 24 h 27"/>
                <a:gd name="T6" fmla="*/ 8 w 9"/>
                <a:gd name="T7" fmla="*/ 23 h 27"/>
                <a:gd name="T8" fmla="*/ 7 w 9"/>
                <a:gd name="T9" fmla="*/ 25 h 27"/>
                <a:gd name="T10" fmla="*/ 6 w 9"/>
                <a:gd name="T11" fmla="*/ 23 h 27"/>
                <a:gd name="T12" fmla="*/ 6 w 9"/>
                <a:gd name="T13" fmla="*/ 22 h 27"/>
                <a:gd name="T14" fmla="*/ 8 w 9"/>
                <a:gd name="T15" fmla="*/ 21 h 27"/>
                <a:gd name="T16" fmla="*/ 6 w 9"/>
                <a:gd name="T17" fmla="*/ 21 h 27"/>
                <a:gd name="T18" fmla="*/ 8 w 9"/>
                <a:gd name="T19" fmla="*/ 17 h 27"/>
                <a:gd name="T20" fmla="*/ 8 w 9"/>
                <a:gd name="T21" fmla="*/ 19 h 27"/>
                <a:gd name="T22" fmla="*/ 6 w 9"/>
                <a:gd name="T23" fmla="*/ 19 h 27"/>
                <a:gd name="T24" fmla="*/ 6 w 9"/>
                <a:gd name="T25" fmla="*/ 18 h 27"/>
                <a:gd name="T26" fmla="*/ 8 w 9"/>
                <a:gd name="T27" fmla="*/ 16 h 27"/>
                <a:gd name="T28" fmla="*/ 6 w 9"/>
                <a:gd name="T29" fmla="*/ 19 h 27"/>
                <a:gd name="T30" fmla="*/ 6 w 9"/>
                <a:gd name="T31" fmla="*/ 15 h 27"/>
                <a:gd name="T32" fmla="*/ 8 w 9"/>
                <a:gd name="T33" fmla="*/ 14 h 27"/>
                <a:gd name="T34" fmla="*/ 6 w 9"/>
                <a:gd name="T35" fmla="*/ 14 h 27"/>
                <a:gd name="T36" fmla="*/ 8 w 9"/>
                <a:gd name="T37" fmla="*/ 9 h 27"/>
                <a:gd name="T38" fmla="*/ 8 w 9"/>
                <a:gd name="T39" fmla="*/ 11 h 27"/>
                <a:gd name="T40" fmla="*/ 6 w 9"/>
                <a:gd name="T41" fmla="*/ 11 h 27"/>
                <a:gd name="T42" fmla="*/ 6 w 9"/>
                <a:gd name="T43" fmla="*/ 10 h 27"/>
                <a:gd name="T44" fmla="*/ 6 w 9"/>
                <a:gd name="T45" fmla="*/ 10 h 27"/>
                <a:gd name="T46" fmla="*/ 8 w 9"/>
                <a:gd name="T47" fmla="*/ 9 h 27"/>
                <a:gd name="T48" fmla="*/ 6 w 9"/>
                <a:gd name="T49" fmla="*/ 11 h 27"/>
                <a:gd name="T50" fmla="*/ 3 w 9"/>
                <a:gd name="T51" fmla="*/ 25 h 27"/>
                <a:gd name="T52" fmla="*/ 1 w 9"/>
                <a:gd name="T53" fmla="*/ 4 h 27"/>
                <a:gd name="T54" fmla="*/ 5 w 9"/>
                <a:gd name="T55" fmla="*/ 25 h 27"/>
                <a:gd name="T56" fmla="*/ 6 w 9"/>
                <a:gd name="T57" fmla="*/ 7 h 27"/>
                <a:gd name="T58" fmla="*/ 8 w 9"/>
                <a:gd name="T59" fmla="*/ 6 h 27"/>
                <a:gd name="T60" fmla="*/ 6 w 9"/>
                <a:gd name="T61" fmla="*/ 6 h 27"/>
                <a:gd name="T62" fmla="*/ 7 w 9"/>
                <a:gd name="T63" fmla="*/ 2 h 27"/>
                <a:gd name="T64" fmla="*/ 8 w 9"/>
                <a:gd name="T65" fmla="*/ 3 h 27"/>
                <a:gd name="T66" fmla="*/ 6 w 9"/>
                <a:gd name="T67" fmla="*/ 6 h 27"/>
                <a:gd name="T68" fmla="*/ 2 w 9"/>
                <a:gd name="T69" fmla="*/ 3 h 27"/>
                <a:gd name="T70" fmla="*/ 7 w 9"/>
                <a:gd name="T71" fmla="*/ 1 h 27"/>
                <a:gd name="T72" fmla="*/ 7 w 9"/>
                <a:gd name="T73" fmla="*/ 2 h 27"/>
                <a:gd name="T74" fmla="*/ 7 w 9"/>
                <a:gd name="T75" fmla="*/ 0 h 27"/>
                <a:gd name="T76" fmla="*/ 4 w 9"/>
                <a:gd name="T77" fmla="*/ 0 h 27"/>
                <a:gd name="T78" fmla="*/ 1 w 9"/>
                <a:gd name="T79" fmla="*/ 3 h 27"/>
                <a:gd name="T80" fmla="*/ 1 w 9"/>
                <a:gd name="T81" fmla="*/ 3 h 27"/>
                <a:gd name="T82" fmla="*/ 0 w 9"/>
                <a:gd name="T83" fmla="*/ 3 h 27"/>
                <a:gd name="T84" fmla="*/ 1 w 9"/>
                <a:gd name="T85" fmla="*/ 26 h 27"/>
                <a:gd name="T86" fmla="*/ 3 w 9"/>
                <a:gd name="T87" fmla="*/ 26 h 27"/>
                <a:gd name="T88" fmla="*/ 6 w 9"/>
                <a:gd name="T89" fmla="*/ 27 h 27"/>
                <a:gd name="T90" fmla="*/ 9 w 9"/>
                <a:gd name="T91" fmla="*/ 25 h 27"/>
                <a:gd name="T92" fmla="*/ 9 w 9"/>
                <a:gd name="T93" fmla="*/ 24 h 27"/>
                <a:gd name="T94" fmla="*/ 9 w 9"/>
                <a:gd name="T95" fmla="*/ 24 h 27"/>
                <a:gd name="T96" fmla="*/ 9 w 9"/>
                <a:gd name="T97" fmla="*/ 0 h 27"/>
                <a:gd name="T98" fmla="*/ 9 w 9"/>
                <a:gd name="T99" fmla="*/ 0 h 27"/>
                <a:gd name="T100" fmla="*/ 8 w 9"/>
                <a:gd name="T101" fmla="*/ 0 h 27"/>
                <a:gd name="T102" fmla="*/ 7 w 9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" h="27">
                  <a:moveTo>
                    <a:pt x="8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3"/>
                    <a:pt x="7" y="23"/>
                    <a:pt x="8" y="22"/>
                  </a:cubicBezTo>
                  <a:cubicBezTo>
                    <a:pt x="8" y="22"/>
                    <a:pt x="8" y="22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7" y="24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6" y="23"/>
                  </a:moveTo>
                  <a:cubicBezTo>
                    <a:pt x="6" y="23"/>
                    <a:pt x="6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1"/>
                    <a:pt x="7" y="20"/>
                    <a:pt x="8" y="20"/>
                  </a:cubicBezTo>
                  <a:cubicBezTo>
                    <a:pt x="8" y="20"/>
                    <a:pt x="8" y="21"/>
                    <a:pt x="8" y="21"/>
                  </a:cubicBezTo>
                  <a:cubicBezTo>
                    <a:pt x="7" y="22"/>
                    <a:pt x="7" y="23"/>
                    <a:pt x="6" y="23"/>
                  </a:cubicBezTo>
                  <a:moveTo>
                    <a:pt x="6" y="21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1"/>
                    <a:pt x="6" y="21"/>
                  </a:cubicBezTo>
                  <a:moveTo>
                    <a:pt x="6" y="19"/>
                  </a:moveTo>
                  <a:cubicBezTo>
                    <a:pt x="6" y="19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7"/>
                    <a:pt x="7" y="16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7" y="17"/>
                    <a:pt x="7" y="18"/>
                    <a:pt x="6" y="19"/>
                  </a:cubicBezTo>
                  <a:moveTo>
                    <a:pt x="6" y="17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2"/>
                    <a:pt x="8" y="13"/>
                    <a:pt x="8" y="14"/>
                  </a:cubicBezTo>
                  <a:cubicBezTo>
                    <a:pt x="7" y="15"/>
                    <a:pt x="7" y="16"/>
                    <a:pt x="6" y="17"/>
                  </a:cubicBezTo>
                  <a:moveTo>
                    <a:pt x="6" y="14"/>
                  </a:moveTo>
                  <a:cubicBezTo>
                    <a:pt x="6" y="13"/>
                    <a:pt x="6" y="12"/>
                    <a:pt x="6" y="12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7" y="10"/>
                    <a:pt x="6" y="11"/>
                  </a:cubicBezTo>
                  <a:moveTo>
                    <a:pt x="5" y="25"/>
                  </a:moveTo>
                  <a:cubicBezTo>
                    <a:pt x="4" y="25"/>
                    <a:pt x="4" y="25"/>
                    <a:pt x="3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1" y="20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21"/>
                    <a:pt x="5" y="25"/>
                  </a:cubicBezTo>
                  <a:moveTo>
                    <a:pt x="6" y="9"/>
                  </a:moveTo>
                  <a:cubicBezTo>
                    <a:pt x="6" y="8"/>
                    <a:pt x="6" y="8"/>
                    <a:pt x="6" y="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6"/>
                  </a:cubicBezTo>
                  <a:cubicBezTo>
                    <a:pt x="7" y="7"/>
                    <a:pt x="7" y="8"/>
                    <a:pt x="6" y="9"/>
                  </a:cubicBezTo>
                  <a:moveTo>
                    <a:pt x="6" y="6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7" y="3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7"/>
                    <a:pt x="1" y="21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4" y="26"/>
                    <a:pt x="5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7" y="26"/>
                    <a:pt x="8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9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8" name="Freeform 125"/>
            <p:cNvSpPr>
              <a:spLocks noEditPoints="1"/>
            </p:cNvSpPr>
            <p:nvPr/>
          </p:nvSpPr>
          <p:spPr bwMode="auto">
            <a:xfrm>
              <a:off x="3886" y="2070"/>
              <a:ext cx="19" cy="83"/>
            </a:xfrm>
            <a:custGeom>
              <a:avLst/>
              <a:gdLst>
                <a:gd name="T0" fmla="*/ 7 w 8"/>
                <a:gd name="T1" fmla="*/ 31 h 35"/>
                <a:gd name="T2" fmla="*/ 6 w 8"/>
                <a:gd name="T3" fmla="*/ 33 h 35"/>
                <a:gd name="T4" fmla="*/ 6 w 8"/>
                <a:gd name="T5" fmla="*/ 31 h 35"/>
                <a:gd name="T6" fmla="*/ 7 w 8"/>
                <a:gd name="T7" fmla="*/ 29 h 35"/>
                <a:gd name="T8" fmla="*/ 6 w 8"/>
                <a:gd name="T9" fmla="*/ 33 h 35"/>
                <a:gd name="T10" fmla="*/ 6 w 8"/>
                <a:gd name="T11" fmla="*/ 29 h 35"/>
                <a:gd name="T12" fmla="*/ 7 w 8"/>
                <a:gd name="T13" fmla="*/ 28 h 35"/>
                <a:gd name="T14" fmla="*/ 6 w 8"/>
                <a:gd name="T15" fmla="*/ 28 h 35"/>
                <a:gd name="T16" fmla="*/ 7 w 8"/>
                <a:gd name="T17" fmla="*/ 24 h 35"/>
                <a:gd name="T18" fmla="*/ 6 w 8"/>
                <a:gd name="T19" fmla="*/ 28 h 35"/>
                <a:gd name="T20" fmla="*/ 6 w 8"/>
                <a:gd name="T21" fmla="*/ 25 h 35"/>
                <a:gd name="T22" fmla="*/ 7 w 8"/>
                <a:gd name="T23" fmla="*/ 24 h 35"/>
                <a:gd name="T24" fmla="*/ 6 w 8"/>
                <a:gd name="T25" fmla="*/ 26 h 35"/>
                <a:gd name="T26" fmla="*/ 6 w 8"/>
                <a:gd name="T27" fmla="*/ 23 h 35"/>
                <a:gd name="T28" fmla="*/ 7 w 8"/>
                <a:gd name="T29" fmla="*/ 21 h 35"/>
                <a:gd name="T30" fmla="*/ 6 w 8"/>
                <a:gd name="T31" fmla="*/ 24 h 35"/>
                <a:gd name="T32" fmla="*/ 6 w 8"/>
                <a:gd name="T33" fmla="*/ 20 h 35"/>
                <a:gd name="T34" fmla="*/ 7 w 8"/>
                <a:gd name="T35" fmla="*/ 19 h 35"/>
                <a:gd name="T36" fmla="*/ 6 w 8"/>
                <a:gd name="T37" fmla="*/ 19 h 35"/>
                <a:gd name="T38" fmla="*/ 6 w 8"/>
                <a:gd name="T39" fmla="*/ 17 h 35"/>
                <a:gd name="T40" fmla="*/ 7 w 8"/>
                <a:gd name="T41" fmla="*/ 14 h 35"/>
                <a:gd name="T42" fmla="*/ 6 w 8"/>
                <a:gd name="T43" fmla="*/ 19 h 35"/>
                <a:gd name="T44" fmla="*/ 5 w 8"/>
                <a:gd name="T45" fmla="*/ 15 h 35"/>
                <a:gd name="T46" fmla="*/ 7 w 8"/>
                <a:gd name="T47" fmla="*/ 13 h 35"/>
                <a:gd name="T48" fmla="*/ 5 w 8"/>
                <a:gd name="T49" fmla="*/ 13 h 35"/>
                <a:gd name="T50" fmla="*/ 6 w 8"/>
                <a:gd name="T51" fmla="*/ 10 h 35"/>
                <a:gd name="T52" fmla="*/ 7 w 8"/>
                <a:gd name="T53" fmla="*/ 10 h 35"/>
                <a:gd name="T54" fmla="*/ 5 w 8"/>
                <a:gd name="T55" fmla="*/ 10 h 35"/>
                <a:gd name="T56" fmla="*/ 7 w 8"/>
                <a:gd name="T57" fmla="*/ 4 h 35"/>
                <a:gd name="T58" fmla="*/ 7 w 8"/>
                <a:gd name="T59" fmla="*/ 7 h 35"/>
                <a:gd name="T60" fmla="*/ 5 w 8"/>
                <a:gd name="T61" fmla="*/ 10 h 35"/>
                <a:gd name="T62" fmla="*/ 3 w 8"/>
                <a:gd name="T63" fmla="*/ 33 h 35"/>
                <a:gd name="T64" fmla="*/ 1 w 8"/>
                <a:gd name="T65" fmla="*/ 4 h 35"/>
                <a:gd name="T66" fmla="*/ 5 w 8"/>
                <a:gd name="T67" fmla="*/ 33 h 35"/>
                <a:gd name="T68" fmla="*/ 5 w 8"/>
                <a:gd name="T69" fmla="*/ 4 h 35"/>
                <a:gd name="T70" fmla="*/ 7 w 8"/>
                <a:gd name="T71" fmla="*/ 3 h 35"/>
                <a:gd name="T72" fmla="*/ 7 w 8"/>
                <a:gd name="T73" fmla="*/ 4 h 35"/>
                <a:gd name="T74" fmla="*/ 5 w 8"/>
                <a:gd name="T75" fmla="*/ 3 h 35"/>
                <a:gd name="T76" fmla="*/ 4 w 8"/>
                <a:gd name="T77" fmla="*/ 1 h 35"/>
                <a:gd name="T78" fmla="*/ 7 w 8"/>
                <a:gd name="T79" fmla="*/ 1 h 35"/>
                <a:gd name="T80" fmla="*/ 5 w 8"/>
                <a:gd name="T81" fmla="*/ 3 h 35"/>
                <a:gd name="T82" fmla="*/ 8 w 8"/>
                <a:gd name="T83" fmla="*/ 0 h 35"/>
                <a:gd name="T84" fmla="*/ 3 w 8"/>
                <a:gd name="T85" fmla="*/ 0 h 35"/>
                <a:gd name="T86" fmla="*/ 0 w 8"/>
                <a:gd name="T87" fmla="*/ 3 h 35"/>
                <a:gd name="T88" fmla="*/ 0 w 8"/>
                <a:gd name="T89" fmla="*/ 3 h 35"/>
                <a:gd name="T90" fmla="*/ 0 w 8"/>
                <a:gd name="T91" fmla="*/ 4 h 35"/>
                <a:gd name="T92" fmla="*/ 0 w 8"/>
                <a:gd name="T93" fmla="*/ 34 h 35"/>
                <a:gd name="T94" fmla="*/ 0 w 8"/>
                <a:gd name="T95" fmla="*/ 34 h 35"/>
                <a:gd name="T96" fmla="*/ 5 w 8"/>
                <a:gd name="T97" fmla="*/ 34 h 35"/>
                <a:gd name="T98" fmla="*/ 5 w 8"/>
                <a:gd name="T99" fmla="*/ 34 h 35"/>
                <a:gd name="T100" fmla="*/ 8 w 8"/>
                <a:gd name="T101" fmla="*/ 33 h 35"/>
                <a:gd name="T102" fmla="*/ 8 w 8"/>
                <a:gd name="T103" fmla="*/ 32 h 35"/>
                <a:gd name="T104" fmla="*/ 8 w 8"/>
                <a:gd name="T105" fmla="*/ 5 h 35"/>
                <a:gd name="T106" fmla="*/ 8 w 8"/>
                <a:gd name="T107" fmla="*/ 1 h 35"/>
                <a:gd name="T108" fmla="*/ 8 w 8"/>
                <a:gd name="T109" fmla="*/ 1 h 35"/>
                <a:gd name="T110" fmla="*/ 8 w 8"/>
                <a:gd name="T1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" h="35">
                  <a:moveTo>
                    <a:pt x="6" y="33"/>
                  </a:moveTo>
                  <a:cubicBezTo>
                    <a:pt x="6" y="32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6" y="33"/>
                  </a:cubicBezTo>
                  <a:moveTo>
                    <a:pt x="6" y="33"/>
                  </a:moveTo>
                  <a:cubicBezTo>
                    <a:pt x="6" y="32"/>
                    <a:pt x="6" y="32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1"/>
                    <a:pt x="6" y="32"/>
                    <a:pt x="6" y="33"/>
                  </a:cubicBezTo>
                  <a:moveTo>
                    <a:pt x="6" y="30"/>
                  </a:moveTo>
                  <a:cubicBezTo>
                    <a:pt x="6" y="30"/>
                    <a:pt x="6" y="30"/>
                    <a:pt x="6" y="29"/>
                  </a:cubicBezTo>
                  <a:cubicBezTo>
                    <a:pt x="6" y="28"/>
                    <a:pt x="7" y="28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30"/>
                    <a:pt x="6" y="30"/>
                    <a:pt x="6" y="30"/>
                  </a:cubicBezTo>
                  <a:moveTo>
                    <a:pt x="6" y="28"/>
                  </a:moveTo>
                  <a:cubicBezTo>
                    <a:pt x="6" y="28"/>
                    <a:pt x="6" y="28"/>
                    <a:pt x="6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6"/>
                  </a:cubicBezTo>
                  <a:cubicBezTo>
                    <a:pt x="7" y="27"/>
                    <a:pt x="6" y="28"/>
                    <a:pt x="6" y="28"/>
                  </a:cubicBezTo>
                  <a:moveTo>
                    <a:pt x="6" y="26"/>
                  </a:moveTo>
                  <a:cubicBezTo>
                    <a:pt x="6" y="26"/>
                    <a:pt x="6" y="25"/>
                    <a:pt x="6" y="2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6" y="24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6" y="22"/>
                  </a:move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7" y="20"/>
                    <a:pt x="6" y="21"/>
                    <a:pt x="6" y="22"/>
                  </a:cubicBezTo>
                  <a:moveTo>
                    <a:pt x="6" y="19"/>
                  </a:moveTo>
                  <a:cubicBezTo>
                    <a:pt x="6" y="18"/>
                    <a:pt x="6" y="18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6"/>
                    <a:pt x="7" y="15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7"/>
                    <a:pt x="6" y="18"/>
                    <a:pt x="6" y="19"/>
                  </a:cubicBezTo>
                  <a:moveTo>
                    <a:pt x="6" y="16"/>
                  </a:moveTo>
                  <a:cubicBezTo>
                    <a:pt x="6" y="16"/>
                    <a:pt x="5" y="15"/>
                    <a:pt x="5" y="15"/>
                  </a:cubicBezTo>
                  <a:cubicBezTo>
                    <a:pt x="6" y="13"/>
                    <a:pt x="7" y="12"/>
                    <a:pt x="7" y="11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4"/>
                    <a:pt x="6" y="15"/>
                    <a:pt x="6" y="16"/>
                  </a:cubicBezTo>
                  <a:moveTo>
                    <a:pt x="5" y="13"/>
                  </a:move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1"/>
                    <a:pt x="6" y="12"/>
                    <a:pt x="5" y="13"/>
                  </a:cubicBezTo>
                  <a:moveTo>
                    <a:pt x="5" y="10"/>
                  </a:moveTo>
                  <a:cubicBezTo>
                    <a:pt x="5" y="9"/>
                    <a:pt x="5" y="8"/>
                    <a:pt x="5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5" y="33"/>
                  </a:moveTo>
                  <a:cubicBezTo>
                    <a:pt x="4" y="33"/>
                    <a:pt x="3" y="33"/>
                    <a:pt x="3" y="33"/>
                  </a:cubicBezTo>
                  <a:cubicBezTo>
                    <a:pt x="2" y="33"/>
                    <a:pt x="2" y="33"/>
                    <a:pt x="1" y="33"/>
                  </a:cubicBezTo>
                  <a:cubicBezTo>
                    <a:pt x="1" y="27"/>
                    <a:pt x="1" y="9"/>
                    <a:pt x="1" y="4"/>
                  </a:cubicBezTo>
                  <a:cubicBezTo>
                    <a:pt x="2" y="4"/>
                    <a:pt x="4" y="4"/>
                    <a:pt x="4" y="4"/>
                  </a:cubicBezTo>
                  <a:cubicBezTo>
                    <a:pt x="4" y="8"/>
                    <a:pt x="5" y="29"/>
                    <a:pt x="5" y="33"/>
                  </a:cubicBezTo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5" y="3"/>
                  </a:moveTo>
                  <a:cubicBezTo>
                    <a:pt x="5" y="3"/>
                    <a:pt x="3" y="3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28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2" y="34"/>
                    <a:pt x="3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4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9"/>
                    <a:pt x="8" y="12"/>
                    <a:pt x="8" y="5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29" name="Freeform 126"/>
            <p:cNvSpPr>
              <a:spLocks noEditPoints="1"/>
            </p:cNvSpPr>
            <p:nvPr/>
          </p:nvSpPr>
          <p:spPr bwMode="auto">
            <a:xfrm>
              <a:off x="3841" y="2108"/>
              <a:ext cx="22" cy="45"/>
            </a:xfrm>
            <a:custGeom>
              <a:avLst/>
              <a:gdLst>
                <a:gd name="T0" fmla="*/ 6 w 9"/>
                <a:gd name="T1" fmla="*/ 17 h 19"/>
                <a:gd name="T2" fmla="*/ 8 w 9"/>
                <a:gd name="T3" fmla="*/ 15 h 19"/>
                <a:gd name="T4" fmla="*/ 6 w 9"/>
                <a:gd name="T5" fmla="*/ 17 h 19"/>
                <a:gd name="T6" fmla="*/ 6 w 9"/>
                <a:gd name="T7" fmla="*/ 15 h 19"/>
                <a:gd name="T8" fmla="*/ 8 w 9"/>
                <a:gd name="T9" fmla="*/ 13 h 19"/>
                <a:gd name="T10" fmla="*/ 6 w 9"/>
                <a:gd name="T11" fmla="*/ 16 h 19"/>
                <a:gd name="T12" fmla="*/ 6 w 9"/>
                <a:gd name="T13" fmla="*/ 12 h 19"/>
                <a:gd name="T14" fmla="*/ 8 w 9"/>
                <a:gd name="T15" fmla="*/ 11 h 19"/>
                <a:gd name="T16" fmla="*/ 8 w 9"/>
                <a:gd name="T17" fmla="*/ 11 h 19"/>
                <a:gd name="T18" fmla="*/ 6 w 9"/>
                <a:gd name="T19" fmla="*/ 11 h 19"/>
                <a:gd name="T20" fmla="*/ 8 w 9"/>
                <a:gd name="T21" fmla="*/ 6 h 19"/>
                <a:gd name="T22" fmla="*/ 7 w 9"/>
                <a:gd name="T23" fmla="*/ 9 h 19"/>
                <a:gd name="T24" fmla="*/ 6 w 9"/>
                <a:gd name="T25" fmla="*/ 8 h 19"/>
                <a:gd name="T26" fmla="*/ 8 w 9"/>
                <a:gd name="T27" fmla="*/ 4 h 19"/>
                <a:gd name="T28" fmla="*/ 8 w 9"/>
                <a:gd name="T29" fmla="*/ 5 h 19"/>
                <a:gd name="T30" fmla="*/ 5 w 9"/>
                <a:gd name="T31" fmla="*/ 17 h 19"/>
                <a:gd name="T32" fmla="*/ 1 w 9"/>
                <a:gd name="T33" fmla="*/ 17 h 19"/>
                <a:gd name="T34" fmla="*/ 5 w 9"/>
                <a:gd name="T35" fmla="*/ 3 h 19"/>
                <a:gd name="T36" fmla="*/ 6 w 9"/>
                <a:gd name="T37" fmla="*/ 6 h 19"/>
                <a:gd name="T38" fmla="*/ 8 w 9"/>
                <a:gd name="T39" fmla="*/ 2 h 19"/>
                <a:gd name="T40" fmla="*/ 8 w 9"/>
                <a:gd name="T41" fmla="*/ 3 h 19"/>
                <a:gd name="T42" fmla="*/ 6 w 9"/>
                <a:gd name="T43" fmla="*/ 4 h 19"/>
                <a:gd name="T44" fmla="*/ 7 w 9"/>
                <a:gd name="T45" fmla="*/ 2 h 19"/>
                <a:gd name="T46" fmla="*/ 8 w 9"/>
                <a:gd name="T47" fmla="*/ 2 h 19"/>
                <a:gd name="T48" fmla="*/ 5 w 9"/>
                <a:gd name="T49" fmla="*/ 2 h 19"/>
                <a:gd name="T50" fmla="*/ 4 w 9"/>
                <a:gd name="T51" fmla="*/ 1 h 19"/>
                <a:gd name="T52" fmla="*/ 7 w 9"/>
                <a:gd name="T53" fmla="*/ 1 h 19"/>
                <a:gd name="T54" fmla="*/ 5 w 9"/>
                <a:gd name="T55" fmla="*/ 2 h 19"/>
                <a:gd name="T56" fmla="*/ 4 w 9"/>
                <a:gd name="T57" fmla="*/ 0 h 19"/>
                <a:gd name="T58" fmla="*/ 1 w 9"/>
                <a:gd name="T59" fmla="*/ 2 h 19"/>
                <a:gd name="T60" fmla="*/ 0 w 9"/>
                <a:gd name="T61" fmla="*/ 2 h 19"/>
                <a:gd name="T62" fmla="*/ 0 w 9"/>
                <a:gd name="T63" fmla="*/ 3 h 19"/>
                <a:gd name="T64" fmla="*/ 0 w 9"/>
                <a:gd name="T65" fmla="*/ 18 h 19"/>
                <a:gd name="T66" fmla="*/ 1 w 9"/>
                <a:gd name="T67" fmla="*/ 18 h 19"/>
                <a:gd name="T68" fmla="*/ 5 w 9"/>
                <a:gd name="T69" fmla="*/ 18 h 19"/>
                <a:gd name="T70" fmla="*/ 6 w 9"/>
                <a:gd name="T71" fmla="*/ 18 h 19"/>
                <a:gd name="T72" fmla="*/ 7 w 9"/>
                <a:gd name="T73" fmla="*/ 18 h 19"/>
                <a:gd name="T74" fmla="*/ 7 w 9"/>
                <a:gd name="T75" fmla="*/ 18 h 19"/>
                <a:gd name="T76" fmla="*/ 9 w 9"/>
                <a:gd name="T77" fmla="*/ 17 h 19"/>
                <a:gd name="T78" fmla="*/ 9 w 9"/>
                <a:gd name="T79" fmla="*/ 16 h 19"/>
                <a:gd name="T80" fmla="*/ 9 w 9"/>
                <a:gd name="T81" fmla="*/ 0 h 19"/>
                <a:gd name="T82" fmla="*/ 9 w 9"/>
                <a:gd name="T83" fmla="*/ 0 h 19"/>
                <a:gd name="T84" fmla="*/ 8 w 9"/>
                <a:gd name="T85" fmla="*/ 0 h 19"/>
                <a:gd name="T86" fmla="*/ 8 w 9"/>
                <a:gd name="T8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9"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6" y="17"/>
                  </a:cubicBezTo>
                  <a:moveTo>
                    <a:pt x="6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2"/>
                    <a:pt x="8" y="11"/>
                  </a:cubicBezTo>
                  <a:cubicBezTo>
                    <a:pt x="8" y="12"/>
                    <a:pt x="8" y="12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4"/>
                    <a:pt x="7" y="15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2"/>
                    <a:pt x="6" y="13"/>
                    <a:pt x="6" y="14"/>
                  </a:cubicBezTo>
                  <a:moveTo>
                    <a:pt x="6" y="11"/>
                  </a:moveTo>
                  <a:cubicBezTo>
                    <a:pt x="6" y="11"/>
                    <a:pt x="6" y="10"/>
                    <a:pt x="6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1"/>
                    <a:pt x="6" y="11"/>
                    <a:pt x="6" y="11"/>
                  </a:cubicBezTo>
                  <a:moveTo>
                    <a:pt x="6" y="8"/>
                  </a:moveTo>
                  <a:cubicBezTo>
                    <a:pt x="6" y="8"/>
                    <a:pt x="6" y="7"/>
                    <a:pt x="6" y="7"/>
                  </a:cubicBezTo>
                  <a:cubicBezTo>
                    <a:pt x="7" y="6"/>
                    <a:pt x="7" y="5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5" y="17"/>
                  </a:move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2" y="17"/>
                    <a:pt x="1" y="17"/>
                  </a:cubicBezTo>
                  <a:cubicBezTo>
                    <a:pt x="1" y="11"/>
                    <a:pt x="1" y="7"/>
                    <a:pt x="1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5"/>
                    <a:pt x="5" y="13"/>
                    <a:pt x="5" y="17"/>
                  </a:cubicBezTo>
                  <a:moveTo>
                    <a:pt x="6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7" y="3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4"/>
                    <a:pt x="6" y="5"/>
                    <a:pt x="6" y="6"/>
                  </a:cubicBezTo>
                  <a:moveTo>
                    <a:pt x="6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moveTo>
                    <a:pt x="5" y="2"/>
                  </a:moveTo>
                  <a:cubicBezTo>
                    <a:pt x="5" y="2"/>
                    <a:pt x="4" y="2"/>
                    <a:pt x="2" y="2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11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4" y="18"/>
                    <a:pt x="5" y="18"/>
                    <a:pt x="5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9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0" name="Freeform 127"/>
            <p:cNvSpPr>
              <a:spLocks noEditPoints="1"/>
            </p:cNvSpPr>
            <p:nvPr/>
          </p:nvSpPr>
          <p:spPr bwMode="auto">
            <a:xfrm>
              <a:off x="3908" y="2098"/>
              <a:ext cx="21" cy="55"/>
            </a:xfrm>
            <a:custGeom>
              <a:avLst/>
              <a:gdLst>
                <a:gd name="T0" fmla="*/ 8 w 9"/>
                <a:gd name="T1" fmla="*/ 19 h 23"/>
                <a:gd name="T2" fmla="*/ 7 w 9"/>
                <a:gd name="T3" fmla="*/ 21 h 23"/>
                <a:gd name="T4" fmla="*/ 6 w 9"/>
                <a:gd name="T5" fmla="*/ 19 h 23"/>
                <a:gd name="T6" fmla="*/ 8 w 9"/>
                <a:gd name="T7" fmla="*/ 17 h 23"/>
                <a:gd name="T8" fmla="*/ 6 w 9"/>
                <a:gd name="T9" fmla="*/ 21 h 23"/>
                <a:gd name="T10" fmla="*/ 6 w 9"/>
                <a:gd name="T11" fmla="*/ 17 h 23"/>
                <a:gd name="T12" fmla="*/ 8 w 9"/>
                <a:gd name="T13" fmla="*/ 14 h 23"/>
                <a:gd name="T14" fmla="*/ 8 w 9"/>
                <a:gd name="T15" fmla="*/ 16 h 23"/>
                <a:gd name="T16" fmla="*/ 6 w 9"/>
                <a:gd name="T17" fmla="*/ 16 h 23"/>
                <a:gd name="T18" fmla="*/ 6 w 9"/>
                <a:gd name="T19" fmla="*/ 14 h 23"/>
                <a:gd name="T20" fmla="*/ 8 w 9"/>
                <a:gd name="T21" fmla="*/ 14 h 23"/>
                <a:gd name="T22" fmla="*/ 6 w 9"/>
                <a:gd name="T23" fmla="*/ 16 h 23"/>
                <a:gd name="T24" fmla="*/ 6 w 9"/>
                <a:gd name="T25" fmla="*/ 12 h 23"/>
                <a:gd name="T26" fmla="*/ 8 w 9"/>
                <a:gd name="T27" fmla="*/ 12 h 23"/>
                <a:gd name="T28" fmla="*/ 6 w 9"/>
                <a:gd name="T29" fmla="*/ 14 h 23"/>
                <a:gd name="T30" fmla="*/ 6 w 9"/>
                <a:gd name="T31" fmla="*/ 10 h 23"/>
                <a:gd name="T32" fmla="*/ 8 w 9"/>
                <a:gd name="T33" fmla="*/ 9 h 23"/>
                <a:gd name="T34" fmla="*/ 6 w 9"/>
                <a:gd name="T35" fmla="*/ 11 h 23"/>
                <a:gd name="T36" fmla="*/ 6 w 9"/>
                <a:gd name="T37" fmla="*/ 10 h 23"/>
                <a:gd name="T38" fmla="*/ 6 w 9"/>
                <a:gd name="T39" fmla="*/ 8 h 23"/>
                <a:gd name="T40" fmla="*/ 7 w 9"/>
                <a:gd name="T41" fmla="*/ 8 h 23"/>
                <a:gd name="T42" fmla="*/ 8 w 9"/>
                <a:gd name="T43" fmla="*/ 6 h 23"/>
                <a:gd name="T44" fmla="*/ 8 w 9"/>
                <a:gd name="T45" fmla="*/ 7 h 23"/>
                <a:gd name="T46" fmla="*/ 6 w 9"/>
                <a:gd name="T47" fmla="*/ 9 h 23"/>
                <a:gd name="T48" fmla="*/ 3 w 9"/>
                <a:gd name="T49" fmla="*/ 21 h 23"/>
                <a:gd name="T50" fmla="*/ 1 w 9"/>
                <a:gd name="T51" fmla="*/ 4 h 23"/>
                <a:gd name="T52" fmla="*/ 5 w 9"/>
                <a:gd name="T53" fmla="*/ 21 h 23"/>
                <a:gd name="T54" fmla="*/ 6 w 9"/>
                <a:gd name="T55" fmla="*/ 6 h 23"/>
                <a:gd name="T56" fmla="*/ 8 w 9"/>
                <a:gd name="T57" fmla="*/ 5 h 23"/>
                <a:gd name="T58" fmla="*/ 6 w 9"/>
                <a:gd name="T59" fmla="*/ 7 h 23"/>
                <a:gd name="T60" fmla="*/ 6 w 9"/>
                <a:gd name="T61" fmla="*/ 4 h 23"/>
                <a:gd name="T62" fmla="*/ 8 w 9"/>
                <a:gd name="T63" fmla="*/ 2 h 23"/>
                <a:gd name="T64" fmla="*/ 8 w 9"/>
                <a:gd name="T65" fmla="*/ 3 h 23"/>
                <a:gd name="T66" fmla="*/ 5 w 9"/>
                <a:gd name="T67" fmla="*/ 3 h 23"/>
                <a:gd name="T68" fmla="*/ 4 w 9"/>
                <a:gd name="T69" fmla="*/ 1 h 23"/>
                <a:gd name="T70" fmla="*/ 7 w 9"/>
                <a:gd name="T71" fmla="*/ 1 h 23"/>
                <a:gd name="T72" fmla="*/ 5 w 9"/>
                <a:gd name="T73" fmla="*/ 3 h 23"/>
                <a:gd name="T74" fmla="*/ 4 w 9"/>
                <a:gd name="T75" fmla="*/ 0 h 23"/>
                <a:gd name="T76" fmla="*/ 1 w 9"/>
                <a:gd name="T77" fmla="*/ 3 h 23"/>
                <a:gd name="T78" fmla="*/ 1 w 9"/>
                <a:gd name="T79" fmla="*/ 3 h 23"/>
                <a:gd name="T80" fmla="*/ 0 w 9"/>
                <a:gd name="T81" fmla="*/ 4 h 23"/>
                <a:gd name="T82" fmla="*/ 0 w 9"/>
                <a:gd name="T83" fmla="*/ 22 h 23"/>
                <a:gd name="T84" fmla="*/ 1 w 9"/>
                <a:gd name="T85" fmla="*/ 22 h 23"/>
                <a:gd name="T86" fmla="*/ 6 w 9"/>
                <a:gd name="T87" fmla="*/ 22 h 23"/>
                <a:gd name="T88" fmla="*/ 6 w 9"/>
                <a:gd name="T89" fmla="*/ 22 h 23"/>
                <a:gd name="T90" fmla="*/ 9 w 9"/>
                <a:gd name="T91" fmla="*/ 21 h 23"/>
                <a:gd name="T92" fmla="*/ 9 w 9"/>
                <a:gd name="T93" fmla="*/ 20 h 23"/>
                <a:gd name="T94" fmla="*/ 9 w 9"/>
                <a:gd name="T95" fmla="*/ 1 h 23"/>
                <a:gd name="T96" fmla="*/ 9 w 9"/>
                <a:gd name="T97" fmla="*/ 1 h 23"/>
                <a:gd name="T98" fmla="*/ 9 w 9"/>
                <a:gd name="T99" fmla="*/ 0 h 23"/>
                <a:gd name="T100" fmla="*/ 8 w 9"/>
                <a:gd name="T10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" h="23">
                  <a:moveTo>
                    <a:pt x="7" y="21"/>
                  </a:moveTo>
                  <a:cubicBezTo>
                    <a:pt x="7" y="20"/>
                    <a:pt x="8" y="20"/>
                    <a:pt x="8" y="19"/>
                  </a:cubicBezTo>
                  <a:cubicBezTo>
                    <a:pt x="8" y="19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moveTo>
                    <a:pt x="6" y="21"/>
                  </a:move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7" y="19"/>
                    <a:pt x="7" y="20"/>
                    <a:pt x="6" y="21"/>
                  </a:cubicBezTo>
                  <a:moveTo>
                    <a:pt x="6" y="18"/>
                  </a:moveTo>
                  <a:cubicBezTo>
                    <a:pt x="6" y="18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6" y="16"/>
                  </a:moveTo>
                  <a:cubicBezTo>
                    <a:pt x="6" y="16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3"/>
                    <a:pt x="8" y="12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6"/>
                    <a:pt x="6" y="16"/>
                    <a:pt x="6" y="16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3"/>
                    <a:pt x="6" y="14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6" y="9"/>
                  </a:moveTo>
                  <a:cubicBezTo>
                    <a:pt x="6" y="9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9"/>
                    <a:pt x="6" y="9"/>
                  </a:cubicBezTo>
                  <a:moveTo>
                    <a:pt x="5" y="21"/>
                  </a:move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2" y="21"/>
                    <a:pt x="2" y="21"/>
                  </a:cubicBezTo>
                  <a:cubicBezTo>
                    <a:pt x="2" y="16"/>
                    <a:pt x="2" y="8"/>
                    <a:pt x="1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7"/>
                    <a:pt x="5" y="17"/>
                    <a:pt x="5" y="21"/>
                  </a:cubicBezTo>
                  <a:moveTo>
                    <a:pt x="6" y="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moveTo>
                    <a:pt x="6" y="5"/>
                  </a:moveTo>
                  <a:cubicBezTo>
                    <a:pt x="6" y="5"/>
                    <a:pt x="6" y="4"/>
                    <a:pt x="6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5" y="3"/>
                  </a:moveTo>
                  <a:cubicBezTo>
                    <a:pt x="5" y="3"/>
                    <a:pt x="4" y="3"/>
                    <a:pt x="2" y="3"/>
                  </a:cubicBezTo>
                  <a:cubicBezTo>
                    <a:pt x="3" y="2"/>
                    <a:pt x="4" y="2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3"/>
                    <a:pt x="5" y="3"/>
                  </a:cubicBezTo>
                  <a:moveTo>
                    <a:pt x="7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8"/>
                    <a:pt x="1" y="16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3" y="22"/>
                    <a:pt x="3" y="22"/>
                  </a:cubicBezTo>
                  <a:cubicBezTo>
                    <a:pt x="4" y="22"/>
                    <a:pt x="5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5"/>
                    <a:pt x="9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1" name="Freeform 128"/>
            <p:cNvSpPr>
              <a:spLocks noEditPoints="1"/>
            </p:cNvSpPr>
            <p:nvPr/>
          </p:nvSpPr>
          <p:spPr bwMode="auto">
            <a:xfrm>
              <a:off x="3444" y="2408"/>
              <a:ext cx="138" cy="147"/>
            </a:xfrm>
            <a:custGeom>
              <a:avLst/>
              <a:gdLst>
                <a:gd name="T0" fmla="*/ 15 w 58"/>
                <a:gd name="T1" fmla="*/ 50 h 62"/>
                <a:gd name="T2" fmla="*/ 20 w 58"/>
                <a:gd name="T3" fmla="*/ 50 h 62"/>
                <a:gd name="T4" fmla="*/ 34 w 58"/>
                <a:gd name="T5" fmla="*/ 58 h 62"/>
                <a:gd name="T6" fmla="*/ 19 w 58"/>
                <a:gd name="T7" fmla="*/ 11 h 62"/>
                <a:gd name="T8" fmla="*/ 20 w 58"/>
                <a:gd name="T9" fmla="*/ 8 h 62"/>
                <a:gd name="T10" fmla="*/ 24 w 58"/>
                <a:gd name="T11" fmla="*/ 2 h 62"/>
                <a:gd name="T12" fmla="*/ 22 w 58"/>
                <a:gd name="T13" fmla="*/ 9 h 62"/>
                <a:gd name="T14" fmla="*/ 23 w 58"/>
                <a:gd name="T15" fmla="*/ 10 h 62"/>
                <a:gd name="T16" fmla="*/ 20 w 58"/>
                <a:gd name="T17" fmla="*/ 12 h 62"/>
                <a:gd name="T18" fmla="*/ 19 w 58"/>
                <a:gd name="T19" fmla="*/ 15 h 62"/>
                <a:gd name="T20" fmla="*/ 18 w 58"/>
                <a:gd name="T21" fmla="*/ 17 h 62"/>
                <a:gd name="T22" fmla="*/ 15 w 58"/>
                <a:gd name="T23" fmla="*/ 22 h 62"/>
                <a:gd name="T24" fmla="*/ 15 w 58"/>
                <a:gd name="T25" fmla="*/ 24 h 62"/>
                <a:gd name="T26" fmla="*/ 11 w 58"/>
                <a:gd name="T27" fmla="*/ 28 h 62"/>
                <a:gd name="T28" fmla="*/ 13 w 58"/>
                <a:gd name="T29" fmla="*/ 31 h 62"/>
                <a:gd name="T30" fmla="*/ 10 w 58"/>
                <a:gd name="T31" fmla="*/ 31 h 62"/>
                <a:gd name="T32" fmla="*/ 5 w 58"/>
                <a:gd name="T33" fmla="*/ 38 h 62"/>
                <a:gd name="T34" fmla="*/ 35 w 58"/>
                <a:gd name="T35" fmla="*/ 54 h 62"/>
                <a:gd name="T36" fmla="*/ 14 w 58"/>
                <a:gd name="T37" fmla="*/ 46 h 62"/>
                <a:gd name="T38" fmla="*/ 7 w 58"/>
                <a:gd name="T39" fmla="*/ 32 h 62"/>
                <a:gd name="T40" fmla="*/ 9 w 58"/>
                <a:gd name="T41" fmla="*/ 26 h 62"/>
                <a:gd name="T42" fmla="*/ 13 w 58"/>
                <a:gd name="T43" fmla="*/ 24 h 62"/>
                <a:gd name="T44" fmla="*/ 15 w 58"/>
                <a:gd name="T45" fmla="*/ 19 h 62"/>
                <a:gd name="T46" fmla="*/ 17 w 58"/>
                <a:gd name="T47" fmla="*/ 13 h 62"/>
                <a:gd name="T48" fmla="*/ 25 w 58"/>
                <a:gd name="T49" fmla="*/ 10 h 62"/>
                <a:gd name="T50" fmla="*/ 26 w 58"/>
                <a:gd name="T51" fmla="*/ 3 h 62"/>
                <a:gd name="T52" fmla="*/ 57 w 58"/>
                <a:gd name="T53" fmla="*/ 16 h 62"/>
                <a:gd name="T54" fmla="*/ 30 w 58"/>
                <a:gd name="T55" fmla="*/ 51 h 62"/>
                <a:gd name="T56" fmla="*/ 10 w 58"/>
                <a:gd name="T57" fmla="*/ 32 h 62"/>
                <a:gd name="T58" fmla="*/ 13 w 58"/>
                <a:gd name="T59" fmla="*/ 29 h 62"/>
                <a:gd name="T60" fmla="*/ 15 w 58"/>
                <a:gd name="T61" fmla="*/ 25 h 62"/>
                <a:gd name="T62" fmla="*/ 18 w 58"/>
                <a:gd name="T63" fmla="*/ 18 h 62"/>
                <a:gd name="T64" fmla="*/ 20 w 58"/>
                <a:gd name="T65" fmla="*/ 14 h 62"/>
                <a:gd name="T66" fmla="*/ 27 w 58"/>
                <a:gd name="T67" fmla="*/ 0 h 62"/>
                <a:gd name="T68" fmla="*/ 23 w 58"/>
                <a:gd name="T69" fmla="*/ 1 h 62"/>
                <a:gd name="T70" fmla="*/ 19 w 58"/>
                <a:gd name="T71" fmla="*/ 9 h 62"/>
                <a:gd name="T72" fmla="*/ 20 w 58"/>
                <a:gd name="T73" fmla="*/ 11 h 62"/>
                <a:gd name="T74" fmla="*/ 18 w 58"/>
                <a:gd name="T75" fmla="*/ 10 h 62"/>
                <a:gd name="T76" fmla="*/ 15 w 58"/>
                <a:gd name="T77" fmla="*/ 15 h 62"/>
                <a:gd name="T78" fmla="*/ 15 w 58"/>
                <a:gd name="T79" fmla="*/ 18 h 62"/>
                <a:gd name="T80" fmla="*/ 11 w 58"/>
                <a:gd name="T81" fmla="*/ 22 h 62"/>
                <a:gd name="T82" fmla="*/ 12 w 58"/>
                <a:gd name="T83" fmla="*/ 23 h 62"/>
                <a:gd name="T84" fmla="*/ 10 w 58"/>
                <a:gd name="T85" fmla="*/ 24 h 62"/>
                <a:gd name="T86" fmla="*/ 7 w 58"/>
                <a:gd name="T87" fmla="*/ 28 h 62"/>
                <a:gd name="T88" fmla="*/ 7 w 58"/>
                <a:gd name="T89" fmla="*/ 31 h 62"/>
                <a:gd name="T90" fmla="*/ 4 w 58"/>
                <a:gd name="T91" fmla="*/ 32 h 62"/>
                <a:gd name="T92" fmla="*/ 3 w 58"/>
                <a:gd name="T93" fmla="*/ 40 h 62"/>
                <a:gd name="T94" fmla="*/ 15 w 58"/>
                <a:gd name="T95" fmla="*/ 51 h 62"/>
                <a:gd name="T96" fmla="*/ 34 w 58"/>
                <a:gd name="T97" fmla="*/ 62 h 62"/>
                <a:gd name="T98" fmla="*/ 39 w 58"/>
                <a:gd name="T99" fmla="*/ 57 h 62"/>
                <a:gd name="T100" fmla="*/ 56 w 58"/>
                <a:gd name="T101" fmla="*/ 21 h 62"/>
                <a:gd name="T102" fmla="*/ 27 w 58"/>
                <a:gd name="T10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2">
                  <a:moveTo>
                    <a:pt x="34" y="61"/>
                  </a:moveTo>
                  <a:cubicBezTo>
                    <a:pt x="32" y="59"/>
                    <a:pt x="28" y="57"/>
                    <a:pt x="25" y="56"/>
                  </a:cubicBezTo>
                  <a:cubicBezTo>
                    <a:pt x="24" y="55"/>
                    <a:pt x="22" y="54"/>
                    <a:pt x="21" y="54"/>
                  </a:cubicBezTo>
                  <a:cubicBezTo>
                    <a:pt x="19" y="53"/>
                    <a:pt x="17" y="52"/>
                    <a:pt x="15" y="50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3" y="41"/>
                    <a:pt x="3" y="4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6" y="48"/>
                    <a:pt x="18" y="49"/>
                    <a:pt x="20" y="50"/>
                  </a:cubicBezTo>
                  <a:cubicBezTo>
                    <a:pt x="21" y="51"/>
                    <a:pt x="22" y="52"/>
                    <a:pt x="24" y="52"/>
                  </a:cubicBezTo>
                  <a:cubicBezTo>
                    <a:pt x="27" y="54"/>
                    <a:pt x="30" y="55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7"/>
                    <a:pt x="35" y="55"/>
                    <a:pt x="36" y="54"/>
                  </a:cubicBezTo>
                  <a:cubicBezTo>
                    <a:pt x="36" y="55"/>
                    <a:pt x="37" y="55"/>
                    <a:pt x="37" y="55"/>
                  </a:cubicBezTo>
                  <a:cubicBezTo>
                    <a:pt x="36" y="57"/>
                    <a:pt x="35" y="59"/>
                    <a:pt x="34" y="61"/>
                  </a:cubicBezTo>
                  <a:moveTo>
                    <a:pt x="19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7"/>
                    <a:pt x="21" y="6"/>
                    <a:pt x="22" y="5"/>
                  </a:cubicBezTo>
                  <a:cubicBezTo>
                    <a:pt x="22" y="4"/>
                    <a:pt x="22" y="4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4" y="4"/>
                    <a:pt x="24" y="4"/>
                  </a:cubicBezTo>
                  <a:cubicBezTo>
                    <a:pt x="24" y="5"/>
                    <a:pt x="23" y="6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1"/>
                    <a:pt x="21" y="11"/>
                    <a:pt x="20" y="12"/>
                  </a:cubicBezTo>
                  <a:cubicBezTo>
                    <a:pt x="20" y="13"/>
                    <a:pt x="19" y="14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1" y="16"/>
                    <a:pt x="21" y="17"/>
                    <a:pt x="20" y="17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7"/>
                    <a:pt x="19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8"/>
                    <a:pt x="16" y="20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3" y="25"/>
                    <a:pt x="13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2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2" y="31"/>
                    <a:pt x="12" y="31"/>
                    <a:pt x="11" y="31"/>
                  </a:cubicBezTo>
                  <a:cubicBezTo>
                    <a:pt x="11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5"/>
                    <a:pt x="8" y="35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8"/>
                    <a:pt x="23" y="49"/>
                    <a:pt x="25" y="50"/>
                  </a:cubicBezTo>
                  <a:cubicBezTo>
                    <a:pt x="27" y="50"/>
                    <a:pt x="28" y="51"/>
                    <a:pt x="29" y="51"/>
                  </a:cubicBezTo>
                  <a:cubicBezTo>
                    <a:pt x="31" y="52"/>
                    <a:pt x="33" y="53"/>
                    <a:pt x="35" y="54"/>
                  </a:cubicBezTo>
                  <a:cubicBezTo>
                    <a:pt x="34" y="55"/>
                    <a:pt x="34" y="56"/>
                    <a:pt x="33" y="57"/>
                  </a:cubicBezTo>
                  <a:cubicBezTo>
                    <a:pt x="31" y="55"/>
                    <a:pt x="27" y="53"/>
                    <a:pt x="24" y="52"/>
                  </a:cubicBezTo>
                  <a:cubicBezTo>
                    <a:pt x="23" y="51"/>
                    <a:pt x="21" y="50"/>
                    <a:pt x="20" y="50"/>
                  </a:cubicBezTo>
                  <a:cubicBezTo>
                    <a:pt x="18" y="49"/>
                    <a:pt x="16" y="47"/>
                    <a:pt x="14" y="4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5"/>
                    <a:pt x="3" y="35"/>
                    <a:pt x="5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2"/>
                    <a:pt x="7" y="32"/>
                  </a:cubicBezTo>
                  <a:cubicBezTo>
                    <a:pt x="7" y="32"/>
                    <a:pt x="8" y="32"/>
                    <a:pt x="9" y="31"/>
                  </a:cubicBezTo>
                  <a:cubicBezTo>
                    <a:pt x="9" y="31"/>
                    <a:pt x="9" y="30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7"/>
                    <a:pt x="9" y="27"/>
                    <a:pt x="9" y="26"/>
                  </a:cubicBezTo>
                  <a:cubicBezTo>
                    <a:pt x="9" y="26"/>
                    <a:pt x="10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1"/>
                    <a:pt x="14" y="19"/>
                    <a:pt x="14" y="18"/>
                  </a:cubicBezTo>
                  <a:cubicBezTo>
                    <a:pt x="14" y="18"/>
                    <a:pt x="15" y="19"/>
                    <a:pt x="15" y="19"/>
                  </a:cubicBezTo>
                  <a:cubicBezTo>
                    <a:pt x="16" y="19"/>
                    <a:pt x="17" y="18"/>
                    <a:pt x="17" y="18"/>
                  </a:cubicBezTo>
                  <a:cubicBezTo>
                    <a:pt x="17" y="17"/>
                    <a:pt x="17" y="16"/>
                    <a:pt x="17" y="16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4"/>
                    <a:pt x="17" y="14"/>
                    <a:pt x="17" y="13"/>
                  </a:cubicBezTo>
                  <a:cubicBezTo>
                    <a:pt x="18" y="12"/>
                    <a:pt x="18" y="12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moveTo>
                    <a:pt x="23" y="11"/>
                  </a:moveTo>
                  <a:cubicBezTo>
                    <a:pt x="24" y="11"/>
                    <a:pt x="24" y="11"/>
                    <a:pt x="25" y="10"/>
                  </a:cubicBezTo>
                  <a:cubicBezTo>
                    <a:pt x="25" y="10"/>
                    <a:pt x="25" y="9"/>
                    <a:pt x="24" y="9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4" y="6"/>
                    <a:pt x="25" y="5"/>
                    <a:pt x="25" y="5"/>
                  </a:cubicBezTo>
                  <a:cubicBezTo>
                    <a:pt x="25" y="4"/>
                    <a:pt x="25" y="4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7" y="1"/>
                  </a:cubicBezTo>
                  <a:cubicBezTo>
                    <a:pt x="37" y="5"/>
                    <a:pt x="47" y="11"/>
                    <a:pt x="57" y="16"/>
                  </a:cubicBezTo>
                  <a:cubicBezTo>
                    <a:pt x="56" y="18"/>
                    <a:pt x="56" y="19"/>
                    <a:pt x="55" y="21"/>
                  </a:cubicBezTo>
                  <a:cubicBezTo>
                    <a:pt x="55" y="22"/>
                    <a:pt x="55" y="22"/>
                    <a:pt x="54" y="24"/>
                  </a:cubicBezTo>
                  <a:cubicBezTo>
                    <a:pt x="49" y="37"/>
                    <a:pt x="45" y="44"/>
                    <a:pt x="39" y="56"/>
                  </a:cubicBezTo>
                  <a:cubicBezTo>
                    <a:pt x="36" y="53"/>
                    <a:pt x="33" y="52"/>
                    <a:pt x="30" y="51"/>
                  </a:cubicBezTo>
                  <a:cubicBezTo>
                    <a:pt x="28" y="50"/>
                    <a:pt x="27" y="50"/>
                    <a:pt x="26" y="49"/>
                  </a:cubicBezTo>
                  <a:cubicBezTo>
                    <a:pt x="24" y="48"/>
                    <a:pt x="22" y="47"/>
                    <a:pt x="20" y="46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35"/>
                    <a:pt x="8" y="35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2" y="32"/>
                    <a:pt x="13" y="32"/>
                    <a:pt x="13" y="31"/>
                  </a:cubicBezTo>
                  <a:cubicBezTo>
                    <a:pt x="14" y="31"/>
                    <a:pt x="14" y="30"/>
                    <a:pt x="13" y="29"/>
                  </a:cubicBezTo>
                  <a:cubicBezTo>
                    <a:pt x="13" y="29"/>
                    <a:pt x="13" y="28"/>
                    <a:pt x="12" y="28"/>
                  </a:cubicBezTo>
                  <a:cubicBezTo>
                    <a:pt x="13" y="27"/>
                    <a:pt x="13" y="27"/>
                    <a:pt x="13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5"/>
                    <a:pt x="17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7" y="22"/>
                    <a:pt x="16" y="21"/>
                    <a:pt x="16" y="21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5"/>
                    <a:pt x="20" y="15"/>
                    <a:pt x="20" y="14"/>
                  </a:cubicBezTo>
                  <a:cubicBezTo>
                    <a:pt x="20" y="14"/>
                    <a:pt x="20" y="13"/>
                    <a:pt x="21" y="13"/>
                  </a:cubicBezTo>
                  <a:cubicBezTo>
                    <a:pt x="21" y="12"/>
                    <a:pt x="22" y="11"/>
                    <a:pt x="22" y="11"/>
                  </a:cubicBezTo>
                  <a:cubicBezTo>
                    <a:pt x="22" y="11"/>
                    <a:pt x="23" y="11"/>
                    <a:pt x="23" y="11"/>
                  </a:cubicBezTo>
                  <a:moveTo>
                    <a:pt x="27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1"/>
                    <a:pt x="24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4"/>
                    <a:pt x="21" y="5"/>
                  </a:cubicBezTo>
                  <a:cubicBezTo>
                    <a:pt x="20" y="6"/>
                    <a:pt x="20" y="7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7" y="12"/>
                    <a:pt x="16" y="13"/>
                  </a:cubicBezTo>
                  <a:cubicBezTo>
                    <a:pt x="16" y="14"/>
                    <a:pt x="15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6"/>
                    <a:pt x="16" y="16"/>
                  </a:cubicBezTo>
                  <a:cubicBezTo>
                    <a:pt x="17" y="16"/>
                    <a:pt x="17" y="17"/>
                    <a:pt x="16" y="17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9"/>
                    <a:pt x="12" y="21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5"/>
                    <a:pt x="9" y="25"/>
                    <a:pt x="8" y="26"/>
                  </a:cubicBezTo>
                  <a:cubicBezTo>
                    <a:pt x="8" y="27"/>
                    <a:pt x="7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0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5"/>
                    <a:pt x="3" y="35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0"/>
                    <a:pt x="2" y="41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2"/>
                    <a:pt x="19" y="53"/>
                    <a:pt x="21" y="54"/>
                  </a:cubicBezTo>
                  <a:cubicBezTo>
                    <a:pt x="22" y="55"/>
                    <a:pt x="23" y="56"/>
                    <a:pt x="25" y="56"/>
                  </a:cubicBezTo>
                  <a:cubicBezTo>
                    <a:pt x="28" y="58"/>
                    <a:pt x="31" y="59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7" y="58"/>
                    <a:pt x="38" y="5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6" y="45"/>
                    <a:pt x="49" y="37"/>
                    <a:pt x="55" y="24"/>
                  </a:cubicBezTo>
                  <a:cubicBezTo>
                    <a:pt x="55" y="23"/>
                    <a:pt x="56" y="22"/>
                    <a:pt x="56" y="21"/>
                  </a:cubicBezTo>
                  <a:cubicBezTo>
                    <a:pt x="56" y="20"/>
                    <a:pt x="57" y="19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48" y="10"/>
                    <a:pt x="37" y="5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2" name="Freeform 129"/>
            <p:cNvSpPr/>
            <p:nvPr/>
          </p:nvSpPr>
          <p:spPr bwMode="auto">
            <a:xfrm>
              <a:off x="3510" y="2436"/>
              <a:ext cx="50" cy="29"/>
            </a:xfrm>
            <a:custGeom>
              <a:avLst/>
              <a:gdLst>
                <a:gd name="T0" fmla="*/ 1 w 21"/>
                <a:gd name="T1" fmla="*/ 0 h 12"/>
                <a:gd name="T2" fmla="*/ 0 w 21"/>
                <a:gd name="T3" fmla="*/ 0 h 12"/>
                <a:gd name="T4" fmla="*/ 1 w 21"/>
                <a:gd name="T5" fmla="*/ 1 h 12"/>
                <a:gd name="T6" fmla="*/ 6 w 21"/>
                <a:gd name="T7" fmla="*/ 4 h 12"/>
                <a:gd name="T8" fmla="*/ 21 w 21"/>
                <a:gd name="T9" fmla="*/ 12 h 12"/>
                <a:gd name="T10" fmla="*/ 21 w 21"/>
                <a:gd name="T11" fmla="*/ 12 h 12"/>
                <a:gd name="T12" fmla="*/ 21 w 21"/>
                <a:gd name="T13" fmla="*/ 12 h 12"/>
                <a:gd name="T14" fmla="*/ 21 w 21"/>
                <a:gd name="T15" fmla="*/ 12 h 12"/>
                <a:gd name="T16" fmla="*/ 7 w 21"/>
                <a:gd name="T17" fmla="*/ 3 h 12"/>
                <a:gd name="T18" fmla="*/ 1 w 21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1" y="6"/>
                    <a:pt x="16" y="9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7" y="8"/>
                    <a:pt x="12" y="6"/>
                    <a:pt x="7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3" name="Freeform 130"/>
            <p:cNvSpPr/>
            <p:nvPr/>
          </p:nvSpPr>
          <p:spPr bwMode="auto">
            <a:xfrm>
              <a:off x="3506" y="2448"/>
              <a:ext cx="47" cy="26"/>
            </a:xfrm>
            <a:custGeom>
              <a:avLst/>
              <a:gdLst>
                <a:gd name="T0" fmla="*/ 1 w 20"/>
                <a:gd name="T1" fmla="*/ 0 h 11"/>
                <a:gd name="T2" fmla="*/ 0 w 20"/>
                <a:gd name="T3" fmla="*/ 0 h 11"/>
                <a:gd name="T4" fmla="*/ 1 w 20"/>
                <a:gd name="T5" fmla="*/ 1 h 11"/>
                <a:gd name="T6" fmla="*/ 19 w 20"/>
                <a:gd name="T7" fmla="*/ 11 h 11"/>
                <a:gd name="T8" fmla="*/ 19 w 20"/>
                <a:gd name="T9" fmla="*/ 11 h 11"/>
                <a:gd name="T10" fmla="*/ 20 w 20"/>
                <a:gd name="T11" fmla="*/ 11 h 11"/>
                <a:gd name="T12" fmla="*/ 19 w 20"/>
                <a:gd name="T13" fmla="*/ 11 h 11"/>
                <a:gd name="T14" fmla="*/ 1 w 2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7" y="4"/>
                    <a:pt x="13" y="8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3" y="7"/>
                    <a:pt x="7" y="3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4" name="Freeform 131"/>
            <p:cNvSpPr/>
            <p:nvPr/>
          </p:nvSpPr>
          <p:spPr bwMode="auto">
            <a:xfrm>
              <a:off x="3501" y="2460"/>
              <a:ext cx="50" cy="26"/>
            </a:xfrm>
            <a:custGeom>
              <a:avLst/>
              <a:gdLst>
                <a:gd name="T0" fmla="*/ 0 w 21"/>
                <a:gd name="T1" fmla="*/ 0 h 11"/>
                <a:gd name="T2" fmla="*/ 0 w 21"/>
                <a:gd name="T3" fmla="*/ 0 h 11"/>
                <a:gd name="T4" fmla="*/ 0 w 21"/>
                <a:gd name="T5" fmla="*/ 0 h 11"/>
                <a:gd name="T6" fmla="*/ 13 w 21"/>
                <a:gd name="T7" fmla="*/ 8 h 11"/>
                <a:gd name="T8" fmla="*/ 20 w 21"/>
                <a:gd name="T9" fmla="*/ 11 h 11"/>
                <a:gd name="T10" fmla="*/ 20 w 21"/>
                <a:gd name="T11" fmla="*/ 11 h 11"/>
                <a:gd name="T12" fmla="*/ 21 w 21"/>
                <a:gd name="T13" fmla="*/ 11 h 11"/>
                <a:gd name="T14" fmla="*/ 20 w 21"/>
                <a:gd name="T15" fmla="*/ 10 h 11"/>
                <a:gd name="T16" fmla="*/ 14 w 21"/>
                <a:gd name="T17" fmla="*/ 7 h 11"/>
                <a:gd name="T18" fmla="*/ 0 w 21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9" y="6"/>
                    <a:pt x="13" y="8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9" y="5"/>
                    <a:pt x="4" y="3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5" name="Freeform 132"/>
            <p:cNvSpPr/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6" name="Freeform 133"/>
            <p:cNvSpPr/>
            <p:nvPr/>
          </p:nvSpPr>
          <p:spPr bwMode="auto">
            <a:xfrm>
              <a:off x="3491" y="2474"/>
              <a:ext cx="50" cy="24"/>
            </a:xfrm>
            <a:custGeom>
              <a:avLst/>
              <a:gdLst>
                <a:gd name="T0" fmla="*/ 3 w 50"/>
                <a:gd name="T1" fmla="*/ 0 h 24"/>
                <a:gd name="T2" fmla="*/ 0 w 50"/>
                <a:gd name="T3" fmla="*/ 0 h 24"/>
                <a:gd name="T4" fmla="*/ 3 w 50"/>
                <a:gd name="T5" fmla="*/ 3 h 24"/>
                <a:gd name="T6" fmla="*/ 50 w 50"/>
                <a:gd name="T7" fmla="*/ 24 h 24"/>
                <a:gd name="T8" fmla="*/ 50 w 50"/>
                <a:gd name="T9" fmla="*/ 24 h 24"/>
                <a:gd name="T10" fmla="*/ 50 w 50"/>
                <a:gd name="T11" fmla="*/ 24 h 24"/>
                <a:gd name="T12" fmla="*/ 50 w 50"/>
                <a:gd name="T13" fmla="*/ 22 h 24"/>
                <a:gd name="T14" fmla="*/ 3 w 5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4">
                  <a:moveTo>
                    <a:pt x="3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7" name="Freeform 134"/>
            <p:cNvSpPr/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8" name="Freeform 135"/>
            <p:cNvSpPr/>
            <p:nvPr/>
          </p:nvSpPr>
          <p:spPr bwMode="auto">
            <a:xfrm>
              <a:off x="3487" y="2484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2 h 26"/>
                <a:gd name="T4" fmla="*/ 0 w 50"/>
                <a:gd name="T5" fmla="*/ 2 h 26"/>
                <a:gd name="T6" fmla="*/ 50 w 50"/>
                <a:gd name="T7" fmla="*/ 26 h 26"/>
                <a:gd name="T8" fmla="*/ 50 w 50"/>
                <a:gd name="T9" fmla="*/ 26 h 26"/>
                <a:gd name="T10" fmla="*/ 50 w 50"/>
                <a:gd name="T11" fmla="*/ 26 h 26"/>
                <a:gd name="T12" fmla="*/ 50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39" name="Freeform 136"/>
            <p:cNvSpPr/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0" name="Freeform 137"/>
            <p:cNvSpPr/>
            <p:nvPr/>
          </p:nvSpPr>
          <p:spPr bwMode="auto">
            <a:xfrm>
              <a:off x="3482" y="2496"/>
              <a:ext cx="50" cy="26"/>
            </a:xfrm>
            <a:custGeom>
              <a:avLst/>
              <a:gdLst>
                <a:gd name="T0" fmla="*/ 0 w 50"/>
                <a:gd name="T1" fmla="*/ 0 h 26"/>
                <a:gd name="T2" fmla="*/ 0 w 50"/>
                <a:gd name="T3" fmla="*/ 0 h 26"/>
                <a:gd name="T4" fmla="*/ 0 w 50"/>
                <a:gd name="T5" fmla="*/ 2 h 26"/>
                <a:gd name="T6" fmla="*/ 48 w 50"/>
                <a:gd name="T7" fmla="*/ 23 h 26"/>
                <a:gd name="T8" fmla="*/ 48 w 50"/>
                <a:gd name="T9" fmla="*/ 26 h 26"/>
                <a:gd name="T10" fmla="*/ 50 w 50"/>
                <a:gd name="T11" fmla="*/ 23 h 26"/>
                <a:gd name="T12" fmla="*/ 48 w 50"/>
                <a:gd name="T13" fmla="*/ 23 h 26"/>
                <a:gd name="T14" fmla="*/ 0 w 5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8" y="23"/>
                  </a:lnTo>
                  <a:lnTo>
                    <a:pt x="48" y="26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1" name="Freeform 138"/>
            <p:cNvSpPr>
              <a:spLocks noEditPoints="1"/>
            </p:cNvSpPr>
            <p:nvPr/>
          </p:nvSpPr>
          <p:spPr bwMode="auto">
            <a:xfrm>
              <a:off x="3584" y="2022"/>
              <a:ext cx="53" cy="53"/>
            </a:xfrm>
            <a:custGeom>
              <a:avLst/>
              <a:gdLst>
                <a:gd name="T0" fmla="*/ 2 w 22"/>
                <a:gd name="T1" fmla="*/ 19 h 22"/>
                <a:gd name="T2" fmla="*/ 6 w 22"/>
                <a:gd name="T3" fmla="*/ 5 h 22"/>
                <a:gd name="T4" fmla="*/ 6 w 22"/>
                <a:gd name="T5" fmla="*/ 3 h 22"/>
                <a:gd name="T6" fmla="*/ 11 w 22"/>
                <a:gd name="T7" fmla="*/ 4 h 22"/>
                <a:gd name="T8" fmla="*/ 10 w 22"/>
                <a:gd name="T9" fmla="*/ 6 h 22"/>
                <a:gd name="T10" fmla="*/ 10 w 22"/>
                <a:gd name="T11" fmla="*/ 7 h 22"/>
                <a:gd name="T12" fmla="*/ 10 w 22"/>
                <a:gd name="T13" fmla="*/ 7 h 22"/>
                <a:gd name="T14" fmla="*/ 13 w 22"/>
                <a:gd name="T15" fmla="*/ 7 h 22"/>
                <a:gd name="T16" fmla="*/ 14 w 22"/>
                <a:gd name="T17" fmla="*/ 7 h 22"/>
                <a:gd name="T18" fmla="*/ 14 w 22"/>
                <a:gd name="T19" fmla="*/ 7 h 22"/>
                <a:gd name="T20" fmla="*/ 15 w 22"/>
                <a:gd name="T21" fmla="*/ 7 h 22"/>
                <a:gd name="T22" fmla="*/ 16 w 22"/>
                <a:gd name="T23" fmla="*/ 4 h 22"/>
                <a:gd name="T24" fmla="*/ 21 w 22"/>
                <a:gd name="T25" fmla="*/ 5 h 22"/>
                <a:gd name="T26" fmla="*/ 21 w 22"/>
                <a:gd name="T27" fmla="*/ 9 h 22"/>
                <a:gd name="T28" fmla="*/ 17 w 22"/>
                <a:gd name="T29" fmla="*/ 20 h 22"/>
                <a:gd name="T30" fmla="*/ 17 w 22"/>
                <a:gd name="T31" fmla="*/ 20 h 22"/>
                <a:gd name="T32" fmla="*/ 17 w 22"/>
                <a:gd name="T33" fmla="*/ 21 h 22"/>
                <a:gd name="T34" fmla="*/ 17 w 22"/>
                <a:gd name="T35" fmla="*/ 21 h 22"/>
                <a:gd name="T36" fmla="*/ 7 w 22"/>
                <a:gd name="T37" fmla="*/ 19 h 22"/>
                <a:gd name="T38" fmla="*/ 2 w 22"/>
                <a:gd name="T39" fmla="*/ 19 h 22"/>
                <a:gd name="T40" fmla="*/ 2 w 22"/>
                <a:gd name="T41" fmla="*/ 19 h 22"/>
                <a:gd name="T42" fmla="*/ 14 w 22"/>
                <a:gd name="T43" fmla="*/ 6 h 22"/>
                <a:gd name="T44" fmla="*/ 14 w 22"/>
                <a:gd name="T45" fmla="*/ 6 h 22"/>
                <a:gd name="T46" fmla="*/ 11 w 22"/>
                <a:gd name="T47" fmla="*/ 6 h 22"/>
                <a:gd name="T48" fmla="*/ 13 w 22"/>
                <a:gd name="T49" fmla="*/ 1 h 22"/>
                <a:gd name="T50" fmla="*/ 16 w 22"/>
                <a:gd name="T51" fmla="*/ 1 h 22"/>
                <a:gd name="T52" fmla="*/ 14 w 22"/>
                <a:gd name="T53" fmla="*/ 6 h 22"/>
                <a:gd name="T54" fmla="*/ 14 w 22"/>
                <a:gd name="T55" fmla="*/ 6 h 22"/>
                <a:gd name="T56" fmla="*/ 13 w 22"/>
                <a:gd name="T57" fmla="*/ 0 h 22"/>
                <a:gd name="T58" fmla="*/ 13 w 22"/>
                <a:gd name="T59" fmla="*/ 0 h 22"/>
                <a:gd name="T60" fmla="*/ 11 w 22"/>
                <a:gd name="T61" fmla="*/ 3 h 22"/>
                <a:gd name="T62" fmla="*/ 6 w 22"/>
                <a:gd name="T63" fmla="*/ 2 h 22"/>
                <a:gd name="T64" fmla="*/ 5 w 22"/>
                <a:gd name="T65" fmla="*/ 2 h 22"/>
                <a:gd name="T66" fmla="*/ 5 w 22"/>
                <a:gd name="T67" fmla="*/ 3 h 22"/>
                <a:gd name="T68" fmla="*/ 5 w 22"/>
                <a:gd name="T69" fmla="*/ 5 h 22"/>
                <a:gd name="T70" fmla="*/ 0 w 22"/>
                <a:gd name="T71" fmla="*/ 19 h 22"/>
                <a:gd name="T72" fmla="*/ 0 w 22"/>
                <a:gd name="T73" fmla="*/ 20 h 22"/>
                <a:gd name="T74" fmla="*/ 1 w 22"/>
                <a:gd name="T75" fmla="*/ 20 h 22"/>
                <a:gd name="T76" fmla="*/ 2 w 22"/>
                <a:gd name="T77" fmla="*/ 20 h 22"/>
                <a:gd name="T78" fmla="*/ 7 w 22"/>
                <a:gd name="T79" fmla="*/ 20 h 22"/>
                <a:gd name="T80" fmla="*/ 17 w 22"/>
                <a:gd name="T81" fmla="*/ 22 h 22"/>
                <a:gd name="T82" fmla="*/ 17 w 22"/>
                <a:gd name="T83" fmla="*/ 22 h 22"/>
                <a:gd name="T84" fmla="*/ 17 w 22"/>
                <a:gd name="T85" fmla="*/ 22 h 22"/>
                <a:gd name="T86" fmla="*/ 18 w 22"/>
                <a:gd name="T87" fmla="*/ 21 h 22"/>
                <a:gd name="T88" fmla="*/ 18 w 22"/>
                <a:gd name="T89" fmla="*/ 20 h 22"/>
                <a:gd name="T90" fmla="*/ 22 w 22"/>
                <a:gd name="T91" fmla="*/ 9 h 22"/>
                <a:gd name="T92" fmla="*/ 22 w 22"/>
                <a:gd name="T93" fmla="*/ 4 h 22"/>
                <a:gd name="T94" fmla="*/ 22 w 22"/>
                <a:gd name="T95" fmla="*/ 4 h 22"/>
                <a:gd name="T96" fmla="*/ 22 w 22"/>
                <a:gd name="T97" fmla="*/ 4 h 22"/>
                <a:gd name="T98" fmla="*/ 16 w 22"/>
                <a:gd name="T99" fmla="*/ 3 h 22"/>
                <a:gd name="T100" fmla="*/ 17 w 22"/>
                <a:gd name="T101" fmla="*/ 1 h 22"/>
                <a:gd name="T102" fmla="*/ 17 w 22"/>
                <a:gd name="T103" fmla="*/ 1 h 22"/>
                <a:gd name="T104" fmla="*/ 17 w 22"/>
                <a:gd name="T105" fmla="*/ 0 h 22"/>
                <a:gd name="T106" fmla="*/ 13 w 22"/>
                <a:gd name="T10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" h="22">
                  <a:moveTo>
                    <a:pt x="2" y="19"/>
                  </a:moveTo>
                  <a:cubicBezTo>
                    <a:pt x="4" y="15"/>
                    <a:pt x="5" y="9"/>
                    <a:pt x="6" y="5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7" y="4"/>
                    <a:pt x="9" y="4"/>
                    <a:pt x="11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8" y="4"/>
                    <a:pt x="19" y="4"/>
                    <a:pt x="21" y="5"/>
                  </a:cubicBezTo>
                  <a:cubicBezTo>
                    <a:pt x="21" y="6"/>
                    <a:pt x="21" y="7"/>
                    <a:pt x="21" y="9"/>
                  </a:cubicBezTo>
                  <a:cubicBezTo>
                    <a:pt x="20" y="13"/>
                    <a:pt x="19" y="17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19"/>
                    <a:pt x="4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4"/>
                    <a:pt x="13" y="2"/>
                    <a:pt x="13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2"/>
                    <a:pt x="11" y="3"/>
                  </a:cubicBezTo>
                  <a:cubicBezTo>
                    <a:pt x="9" y="3"/>
                    <a:pt x="7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4" y="9"/>
                    <a:pt x="3" y="15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4" y="20"/>
                    <a:pt x="5" y="20"/>
                    <a:pt x="7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7"/>
                    <a:pt x="21" y="13"/>
                    <a:pt x="22" y="9"/>
                  </a:cubicBezTo>
                  <a:cubicBezTo>
                    <a:pt x="22" y="7"/>
                    <a:pt x="22" y="6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3"/>
                    <a:pt x="18" y="3"/>
                    <a:pt x="16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4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2" name="Freeform 139"/>
            <p:cNvSpPr/>
            <p:nvPr/>
          </p:nvSpPr>
          <p:spPr bwMode="auto">
            <a:xfrm>
              <a:off x="3601" y="2044"/>
              <a:ext cx="26" cy="4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1 w 11"/>
                <a:gd name="T5" fmla="*/ 1 h 2"/>
                <a:gd name="T6" fmla="*/ 10 w 11"/>
                <a:gd name="T7" fmla="*/ 2 h 2"/>
                <a:gd name="T8" fmla="*/ 11 w 11"/>
                <a:gd name="T9" fmla="*/ 1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7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3" name="Freeform 140"/>
            <p:cNvSpPr/>
            <p:nvPr/>
          </p:nvSpPr>
          <p:spPr bwMode="auto">
            <a:xfrm>
              <a:off x="3599" y="2051"/>
              <a:ext cx="26" cy="5"/>
            </a:xfrm>
            <a:custGeom>
              <a:avLst/>
              <a:gdLst>
                <a:gd name="T0" fmla="*/ 1 w 11"/>
                <a:gd name="T1" fmla="*/ 0 h 2"/>
                <a:gd name="T2" fmla="*/ 0 w 11"/>
                <a:gd name="T3" fmla="*/ 0 h 2"/>
                <a:gd name="T4" fmla="*/ 0 w 11"/>
                <a:gd name="T5" fmla="*/ 1 h 2"/>
                <a:gd name="T6" fmla="*/ 10 w 11"/>
                <a:gd name="T7" fmla="*/ 2 h 2"/>
                <a:gd name="T8" fmla="*/ 11 w 11"/>
                <a:gd name="T9" fmla="*/ 2 h 2"/>
                <a:gd name="T10" fmla="*/ 10 w 11"/>
                <a:gd name="T11" fmla="*/ 1 h 2"/>
                <a:gd name="T12" fmla="*/ 1 w 1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4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4" name="Freeform 141"/>
            <p:cNvSpPr/>
            <p:nvPr/>
          </p:nvSpPr>
          <p:spPr bwMode="auto">
            <a:xfrm>
              <a:off x="3599" y="2058"/>
              <a:ext cx="7" cy="2"/>
            </a:xfrm>
            <a:custGeom>
              <a:avLst/>
              <a:gdLst>
                <a:gd name="T0" fmla="*/ 1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1 h 1"/>
                <a:gd name="T8" fmla="*/ 1 w 3"/>
                <a:gd name="T9" fmla="*/ 1 h 1"/>
                <a:gd name="T10" fmla="*/ 3 w 3"/>
                <a:gd name="T11" fmla="*/ 1 h 1"/>
                <a:gd name="T12" fmla="*/ 3 w 3"/>
                <a:gd name="T13" fmla="*/ 1 h 1"/>
                <a:gd name="T14" fmla="*/ 3 w 3"/>
                <a:gd name="T15" fmla="*/ 1 h 1"/>
                <a:gd name="T16" fmla="*/ 3 w 3"/>
                <a:gd name="T17" fmla="*/ 0 h 1"/>
                <a:gd name="T18" fmla="*/ 1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5" name="Freeform 142"/>
            <p:cNvSpPr/>
            <p:nvPr/>
          </p:nvSpPr>
          <p:spPr bwMode="auto">
            <a:xfrm>
              <a:off x="3520" y="2044"/>
              <a:ext cx="33" cy="12"/>
            </a:xfrm>
            <a:custGeom>
              <a:avLst/>
              <a:gdLst>
                <a:gd name="T0" fmla="*/ 13 w 14"/>
                <a:gd name="T1" fmla="*/ 0 h 5"/>
                <a:gd name="T2" fmla="*/ 0 w 14"/>
                <a:gd name="T3" fmla="*/ 4 h 5"/>
                <a:gd name="T4" fmla="*/ 0 w 14"/>
                <a:gd name="T5" fmla="*/ 5 h 5"/>
                <a:gd name="T6" fmla="*/ 1 w 14"/>
                <a:gd name="T7" fmla="*/ 5 h 5"/>
                <a:gd name="T8" fmla="*/ 13 w 14"/>
                <a:gd name="T9" fmla="*/ 1 h 5"/>
                <a:gd name="T10" fmla="*/ 14 w 14"/>
                <a:gd name="T11" fmla="*/ 0 h 5"/>
                <a:gd name="T12" fmla="*/ 13 w 1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3" y="0"/>
                  </a:moveTo>
                  <a:cubicBezTo>
                    <a:pt x="12" y="1"/>
                    <a:pt x="3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5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6" name="Freeform 143"/>
            <p:cNvSpPr/>
            <p:nvPr/>
          </p:nvSpPr>
          <p:spPr bwMode="auto">
            <a:xfrm>
              <a:off x="3522" y="2053"/>
              <a:ext cx="31" cy="10"/>
            </a:xfrm>
            <a:custGeom>
              <a:avLst/>
              <a:gdLst>
                <a:gd name="T0" fmla="*/ 12 w 13"/>
                <a:gd name="T1" fmla="*/ 0 h 4"/>
                <a:gd name="T2" fmla="*/ 5 w 13"/>
                <a:gd name="T3" fmla="*/ 2 h 4"/>
                <a:gd name="T4" fmla="*/ 0 w 13"/>
                <a:gd name="T5" fmla="*/ 3 h 4"/>
                <a:gd name="T6" fmla="*/ 0 w 13"/>
                <a:gd name="T7" fmla="*/ 4 h 4"/>
                <a:gd name="T8" fmla="*/ 0 w 13"/>
                <a:gd name="T9" fmla="*/ 4 h 4"/>
                <a:gd name="T10" fmla="*/ 1 w 13"/>
                <a:gd name="T11" fmla="*/ 4 h 4"/>
                <a:gd name="T12" fmla="*/ 6 w 13"/>
                <a:gd name="T13" fmla="*/ 3 h 4"/>
                <a:gd name="T14" fmla="*/ 12 w 13"/>
                <a:gd name="T15" fmla="*/ 1 h 4"/>
                <a:gd name="T16" fmla="*/ 13 w 13"/>
                <a:gd name="T17" fmla="*/ 0 h 4"/>
                <a:gd name="T18" fmla="*/ 12 w 13"/>
                <a:gd name="T19" fmla="*/ 0 h 4"/>
                <a:gd name="T20" fmla="*/ 12 w 13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4">
                  <a:moveTo>
                    <a:pt x="12" y="0"/>
                  </a:moveTo>
                  <a:cubicBezTo>
                    <a:pt x="11" y="0"/>
                    <a:pt x="10" y="0"/>
                    <a:pt x="5" y="2"/>
                  </a:cubicBezTo>
                  <a:cubicBezTo>
                    <a:pt x="3" y="2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3" y="3"/>
                    <a:pt x="6" y="3"/>
                  </a:cubicBezTo>
                  <a:cubicBezTo>
                    <a:pt x="8" y="2"/>
                    <a:pt x="12" y="1"/>
                    <a:pt x="12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7" name="Freeform 144"/>
            <p:cNvSpPr/>
            <p:nvPr/>
          </p:nvSpPr>
          <p:spPr bwMode="auto">
            <a:xfrm>
              <a:off x="3522" y="2065"/>
              <a:ext cx="10" cy="5"/>
            </a:xfrm>
            <a:custGeom>
              <a:avLst/>
              <a:gdLst>
                <a:gd name="T0" fmla="*/ 3 w 4"/>
                <a:gd name="T1" fmla="*/ 0 h 2"/>
                <a:gd name="T2" fmla="*/ 2 w 4"/>
                <a:gd name="T3" fmla="*/ 1 h 2"/>
                <a:gd name="T4" fmla="*/ 1 w 4"/>
                <a:gd name="T5" fmla="*/ 1 h 2"/>
                <a:gd name="T6" fmla="*/ 1 w 4"/>
                <a:gd name="T7" fmla="*/ 1 h 2"/>
                <a:gd name="T8" fmla="*/ 0 w 4"/>
                <a:gd name="T9" fmla="*/ 1 h 2"/>
                <a:gd name="T10" fmla="*/ 1 w 4"/>
                <a:gd name="T11" fmla="*/ 2 h 2"/>
                <a:gd name="T12" fmla="*/ 1 w 4"/>
                <a:gd name="T13" fmla="*/ 2 h 2"/>
                <a:gd name="T14" fmla="*/ 2 w 4"/>
                <a:gd name="T15" fmla="*/ 1 h 2"/>
                <a:gd name="T16" fmla="*/ 3 w 4"/>
                <a:gd name="T17" fmla="*/ 1 h 2"/>
                <a:gd name="T18" fmla="*/ 3 w 4"/>
                <a:gd name="T19" fmla="*/ 1 h 2"/>
                <a:gd name="T20" fmla="*/ 4 w 4"/>
                <a:gd name="T21" fmla="*/ 1 h 2"/>
                <a:gd name="T22" fmla="*/ 4 w 4"/>
                <a:gd name="T23" fmla="*/ 0 h 2"/>
                <a:gd name="T24" fmla="*/ 3 w 4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8" name="Freeform 145"/>
            <p:cNvSpPr>
              <a:spLocks noEditPoints="1"/>
            </p:cNvSpPr>
            <p:nvPr/>
          </p:nvSpPr>
          <p:spPr bwMode="auto">
            <a:xfrm>
              <a:off x="3510" y="2017"/>
              <a:ext cx="62" cy="74"/>
            </a:xfrm>
            <a:custGeom>
              <a:avLst/>
              <a:gdLst>
                <a:gd name="T0" fmla="*/ 7 w 26"/>
                <a:gd name="T1" fmla="*/ 27 h 31"/>
                <a:gd name="T2" fmla="*/ 25 w 26"/>
                <a:gd name="T3" fmla="*/ 25 h 31"/>
                <a:gd name="T4" fmla="*/ 24 w 26"/>
                <a:gd name="T5" fmla="*/ 25 h 31"/>
                <a:gd name="T6" fmla="*/ 24 w 26"/>
                <a:gd name="T7" fmla="*/ 25 h 31"/>
                <a:gd name="T8" fmla="*/ 23 w 26"/>
                <a:gd name="T9" fmla="*/ 26 h 31"/>
                <a:gd name="T10" fmla="*/ 7 w 26"/>
                <a:gd name="T11" fmla="*/ 29 h 31"/>
                <a:gd name="T12" fmla="*/ 21 w 26"/>
                <a:gd name="T13" fmla="*/ 4 h 31"/>
                <a:gd name="T14" fmla="*/ 23 w 26"/>
                <a:gd name="T15" fmla="*/ 10 h 31"/>
                <a:gd name="T16" fmla="*/ 8 w 26"/>
                <a:gd name="T17" fmla="*/ 9 h 31"/>
                <a:gd name="T18" fmla="*/ 7 w 26"/>
                <a:gd name="T19" fmla="*/ 3 h 31"/>
                <a:gd name="T20" fmla="*/ 10 w 26"/>
                <a:gd name="T21" fmla="*/ 1 h 31"/>
                <a:gd name="T22" fmla="*/ 12 w 26"/>
                <a:gd name="T23" fmla="*/ 7 h 31"/>
                <a:gd name="T24" fmla="*/ 8 w 26"/>
                <a:gd name="T25" fmla="*/ 10 h 31"/>
                <a:gd name="T26" fmla="*/ 12 w 26"/>
                <a:gd name="T27" fmla="*/ 4 h 31"/>
                <a:gd name="T28" fmla="*/ 19 w 26"/>
                <a:gd name="T29" fmla="*/ 1 h 31"/>
                <a:gd name="T30" fmla="*/ 7 w 26"/>
                <a:gd name="T31" fmla="*/ 26 h 31"/>
                <a:gd name="T32" fmla="*/ 6 w 26"/>
                <a:gd name="T33" fmla="*/ 26 h 31"/>
                <a:gd name="T34" fmla="*/ 1 w 26"/>
                <a:gd name="T35" fmla="*/ 8 h 31"/>
                <a:gd name="T36" fmla="*/ 6 w 26"/>
                <a:gd name="T37" fmla="*/ 6 h 31"/>
                <a:gd name="T38" fmla="*/ 7 w 26"/>
                <a:gd name="T39" fmla="*/ 10 h 31"/>
                <a:gd name="T40" fmla="*/ 20 w 26"/>
                <a:gd name="T41" fmla="*/ 0 h 31"/>
                <a:gd name="T42" fmla="*/ 19 w 26"/>
                <a:gd name="T43" fmla="*/ 0 h 31"/>
                <a:gd name="T44" fmla="*/ 18 w 26"/>
                <a:gd name="T45" fmla="*/ 0 h 31"/>
                <a:gd name="T46" fmla="*/ 11 w 26"/>
                <a:gd name="T47" fmla="*/ 0 h 31"/>
                <a:gd name="T48" fmla="*/ 10 w 26"/>
                <a:gd name="T49" fmla="*/ 0 h 31"/>
                <a:gd name="T50" fmla="*/ 6 w 26"/>
                <a:gd name="T51" fmla="*/ 2 h 31"/>
                <a:gd name="T52" fmla="*/ 6 w 26"/>
                <a:gd name="T53" fmla="*/ 5 h 31"/>
                <a:gd name="T54" fmla="*/ 1 w 26"/>
                <a:gd name="T55" fmla="*/ 7 h 31"/>
                <a:gd name="T56" fmla="*/ 0 w 26"/>
                <a:gd name="T57" fmla="*/ 7 h 31"/>
                <a:gd name="T58" fmla="*/ 2 w 26"/>
                <a:gd name="T59" fmla="*/ 29 h 31"/>
                <a:gd name="T60" fmla="*/ 2 w 26"/>
                <a:gd name="T61" fmla="*/ 29 h 31"/>
                <a:gd name="T62" fmla="*/ 6 w 26"/>
                <a:gd name="T63" fmla="*/ 30 h 31"/>
                <a:gd name="T64" fmla="*/ 6 w 26"/>
                <a:gd name="T65" fmla="*/ 31 h 31"/>
                <a:gd name="T66" fmla="*/ 11 w 26"/>
                <a:gd name="T67" fmla="*/ 29 h 31"/>
                <a:gd name="T68" fmla="*/ 24 w 26"/>
                <a:gd name="T69" fmla="*/ 27 h 31"/>
                <a:gd name="T70" fmla="*/ 26 w 26"/>
                <a:gd name="T71" fmla="*/ 26 h 31"/>
                <a:gd name="T72" fmla="*/ 24 w 26"/>
                <a:gd name="T73" fmla="*/ 3 h 31"/>
                <a:gd name="T74" fmla="*/ 23 w 26"/>
                <a:gd name="T75" fmla="*/ 2 h 31"/>
                <a:gd name="T76" fmla="*/ 20 w 26"/>
                <a:gd name="T77" fmla="*/ 1 h 31"/>
                <a:gd name="T78" fmla="*/ 20 w 26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31">
                  <a:moveTo>
                    <a:pt x="7" y="29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13" y="25"/>
                    <a:pt x="19" y="24"/>
                    <a:pt x="25" y="23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8"/>
                    <a:pt x="8" y="29"/>
                    <a:pt x="7" y="29"/>
                  </a:cubicBezTo>
                  <a:moveTo>
                    <a:pt x="24" y="19"/>
                  </a:moveTo>
                  <a:cubicBezTo>
                    <a:pt x="23" y="14"/>
                    <a:pt x="21" y="9"/>
                    <a:pt x="21" y="4"/>
                  </a:cubicBezTo>
                  <a:cubicBezTo>
                    <a:pt x="21" y="4"/>
                    <a:pt x="22" y="4"/>
                    <a:pt x="23" y="3"/>
                  </a:cubicBezTo>
                  <a:cubicBezTo>
                    <a:pt x="23" y="5"/>
                    <a:pt x="23" y="8"/>
                    <a:pt x="23" y="10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8" y="9"/>
                  </a:moveTo>
                  <a:cubicBezTo>
                    <a:pt x="8" y="7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5"/>
                    <a:pt x="12" y="7"/>
                    <a:pt x="12" y="7"/>
                  </a:cubicBezTo>
                  <a:cubicBezTo>
                    <a:pt x="12" y="8"/>
                    <a:pt x="9" y="9"/>
                    <a:pt x="8" y="9"/>
                  </a:cubicBezTo>
                  <a:moveTo>
                    <a:pt x="8" y="10"/>
                  </a:moveTo>
                  <a:cubicBezTo>
                    <a:pt x="9" y="10"/>
                    <a:pt x="13" y="9"/>
                    <a:pt x="13" y="7"/>
                  </a:cubicBezTo>
                  <a:cubicBezTo>
                    <a:pt x="13" y="7"/>
                    <a:pt x="13" y="6"/>
                    <a:pt x="12" y="4"/>
                  </a:cubicBezTo>
                  <a:cubicBezTo>
                    <a:pt x="14" y="3"/>
                    <a:pt x="17" y="2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8"/>
                    <a:pt x="22" y="15"/>
                    <a:pt x="24" y="22"/>
                  </a:cubicBezTo>
                  <a:cubicBezTo>
                    <a:pt x="18" y="23"/>
                    <a:pt x="12" y="24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4" y="27"/>
                    <a:pt x="2" y="28"/>
                  </a:cubicBezTo>
                  <a:cubicBezTo>
                    <a:pt x="3" y="21"/>
                    <a:pt x="2" y="14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7"/>
                    <a:pt x="5" y="7"/>
                    <a:pt x="6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1"/>
                    <a:pt x="14" y="2"/>
                    <a:pt x="12" y="3"/>
                  </a:cubicBezTo>
                  <a:cubicBezTo>
                    <a:pt x="11" y="2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6"/>
                    <a:pt x="3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4"/>
                    <a:pt x="2" y="21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5" y="28"/>
                    <a:pt x="6" y="2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0"/>
                    <a:pt x="9" y="29"/>
                    <a:pt x="11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7"/>
                    <a:pt x="24" y="5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49" name="Freeform 146"/>
            <p:cNvSpPr>
              <a:spLocks noEditPoints="1"/>
            </p:cNvSpPr>
            <p:nvPr/>
          </p:nvSpPr>
          <p:spPr bwMode="auto">
            <a:xfrm>
              <a:off x="4191" y="1922"/>
              <a:ext cx="83" cy="76"/>
            </a:xfrm>
            <a:custGeom>
              <a:avLst/>
              <a:gdLst>
                <a:gd name="T0" fmla="*/ 7 w 35"/>
                <a:gd name="T1" fmla="*/ 22 h 32"/>
                <a:gd name="T2" fmla="*/ 5 w 35"/>
                <a:gd name="T3" fmla="*/ 19 h 32"/>
                <a:gd name="T4" fmla="*/ 19 w 35"/>
                <a:gd name="T5" fmla="*/ 31 h 32"/>
                <a:gd name="T6" fmla="*/ 18 w 35"/>
                <a:gd name="T7" fmla="*/ 30 h 32"/>
                <a:gd name="T8" fmla="*/ 18 w 35"/>
                <a:gd name="T9" fmla="*/ 30 h 32"/>
                <a:gd name="T10" fmla="*/ 17 w 35"/>
                <a:gd name="T11" fmla="*/ 30 h 32"/>
                <a:gd name="T12" fmla="*/ 32 w 35"/>
                <a:gd name="T13" fmla="*/ 13 h 32"/>
                <a:gd name="T14" fmla="*/ 29 w 35"/>
                <a:gd name="T15" fmla="*/ 19 h 32"/>
                <a:gd name="T16" fmla="*/ 23 w 35"/>
                <a:gd name="T17" fmla="*/ 9 h 32"/>
                <a:gd name="T18" fmla="*/ 23 w 35"/>
                <a:gd name="T19" fmla="*/ 2 h 32"/>
                <a:gd name="T20" fmla="*/ 24 w 35"/>
                <a:gd name="T21" fmla="*/ 2 h 32"/>
                <a:gd name="T22" fmla="*/ 25 w 35"/>
                <a:gd name="T23" fmla="*/ 6 h 32"/>
                <a:gd name="T24" fmla="*/ 23 w 35"/>
                <a:gd name="T25" fmla="*/ 9 h 32"/>
                <a:gd name="T26" fmla="*/ 6 w 35"/>
                <a:gd name="T27" fmla="*/ 18 h 32"/>
                <a:gd name="T28" fmla="*/ 5 w 35"/>
                <a:gd name="T29" fmla="*/ 18 h 32"/>
                <a:gd name="T30" fmla="*/ 15 w 35"/>
                <a:gd name="T31" fmla="*/ 2 h 32"/>
                <a:gd name="T32" fmla="*/ 20 w 35"/>
                <a:gd name="T33" fmla="*/ 4 h 32"/>
                <a:gd name="T34" fmla="*/ 18 w 35"/>
                <a:gd name="T35" fmla="*/ 7 h 32"/>
                <a:gd name="T36" fmla="*/ 24 w 35"/>
                <a:gd name="T37" fmla="*/ 10 h 32"/>
                <a:gd name="T38" fmla="*/ 32 w 35"/>
                <a:gd name="T39" fmla="*/ 10 h 32"/>
                <a:gd name="T40" fmla="*/ 21 w 35"/>
                <a:gd name="T41" fmla="*/ 28 h 32"/>
                <a:gd name="T42" fmla="*/ 15 w 35"/>
                <a:gd name="T43" fmla="*/ 0 h 32"/>
                <a:gd name="T44" fmla="*/ 0 w 35"/>
                <a:gd name="T45" fmla="*/ 16 h 32"/>
                <a:gd name="T46" fmla="*/ 4 w 35"/>
                <a:gd name="T47" fmla="*/ 18 h 32"/>
                <a:gd name="T48" fmla="*/ 2 w 35"/>
                <a:gd name="T49" fmla="*/ 21 h 32"/>
                <a:gd name="T50" fmla="*/ 6 w 35"/>
                <a:gd name="T51" fmla="*/ 23 h 32"/>
                <a:gd name="T52" fmla="*/ 19 w 35"/>
                <a:gd name="T53" fmla="*/ 32 h 32"/>
                <a:gd name="T54" fmla="*/ 19 w 35"/>
                <a:gd name="T55" fmla="*/ 32 h 32"/>
                <a:gd name="T56" fmla="*/ 35 w 35"/>
                <a:gd name="T57" fmla="*/ 15 h 32"/>
                <a:gd name="T58" fmla="*/ 35 w 35"/>
                <a:gd name="T59" fmla="*/ 14 h 32"/>
                <a:gd name="T60" fmla="*/ 33 w 35"/>
                <a:gd name="T61" fmla="*/ 11 h 32"/>
                <a:gd name="T62" fmla="*/ 34 w 35"/>
                <a:gd name="T63" fmla="*/ 10 h 32"/>
                <a:gd name="T64" fmla="*/ 34 w 35"/>
                <a:gd name="T65" fmla="*/ 10 h 32"/>
                <a:gd name="T66" fmla="*/ 33 w 35"/>
                <a:gd name="T67" fmla="*/ 9 h 32"/>
                <a:gd name="T68" fmla="*/ 33 w 35"/>
                <a:gd name="T69" fmla="*/ 9 h 32"/>
                <a:gd name="T70" fmla="*/ 27 w 35"/>
                <a:gd name="T71" fmla="*/ 4 h 32"/>
                <a:gd name="T72" fmla="*/ 27 w 35"/>
                <a:gd name="T73" fmla="*/ 3 h 32"/>
                <a:gd name="T74" fmla="*/ 23 w 35"/>
                <a:gd name="T75" fmla="*/ 1 h 32"/>
                <a:gd name="T76" fmla="*/ 22 w 35"/>
                <a:gd name="T77" fmla="*/ 2 h 32"/>
                <a:gd name="T78" fmla="*/ 16 w 35"/>
                <a:gd name="T79" fmla="*/ 1 h 32"/>
                <a:gd name="T80" fmla="*/ 16 w 35"/>
                <a:gd name="T8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32">
                  <a:moveTo>
                    <a:pt x="17" y="30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5" y="21"/>
                    <a:pt x="3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0" y="22"/>
                    <a:pt x="16" y="25"/>
                    <a:pt x="20" y="2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moveTo>
                    <a:pt x="23" y="26"/>
                  </a:moveTo>
                  <a:cubicBezTo>
                    <a:pt x="25" y="22"/>
                    <a:pt x="28" y="17"/>
                    <a:pt x="32" y="13"/>
                  </a:cubicBezTo>
                  <a:cubicBezTo>
                    <a:pt x="32" y="13"/>
                    <a:pt x="33" y="14"/>
                    <a:pt x="33" y="14"/>
                  </a:cubicBezTo>
                  <a:cubicBezTo>
                    <a:pt x="32" y="16"/>
                    <a:pt x="30" y="17"/>
                    <a:pt x="29" y="19"/>
                  </a:cubicBezTo>
                  <a:cubicBezTo>
                    <a:pt x="23" y="26"/>
                    <a:pt x="23" y="26"/>
                    <a:pt x="23" y="26"/>
                  </a:cubicBezTo>
                  <a:moveTo>
                    <a:pt x="23" y="9"/>
                  </a:moveTo>
                  <a:cubicBezTo>
                    <a:pt x="22" y="9"/>
                    <a:pt x="20" y="8"/>
                    <a:pt x="19" y="7"/>
                  </a:cubicBezTo>
                  <a:cubicBezTo>
                    <a:pt x="21" y="6"/>
                    <a:pt x="22" y="4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5" y="5"/>
                    <a:pt x="25" y="6"/>
                  </a:cubicBezTo>
                  <a:cubicBezTo>
                    <a:pt x="24" y="7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moveTo>
                    <a:pt x="21" y="28"/>
                  </a:moveTo>
                  <a:cubicBezTo>
                    <a:pt x="16" y="24"/>
                    <a:pt x="11" y="21"/>
                    <a:pt x="6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3" y="16"/>
                    <a:pt x="2" y="16"/>
                  </a:cubicBezTo>
                  <a:cubicBezTo>
                    <a:pt x="7" y="12"/>
                    <a:pt x="11" y="7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3"/>
                    <a:pt x="18" y="4"/>
                    <a:pt x="20" y="4"/>
                  </a:cubicBezTo>
                  <a:cubicBezTo>
                    <a:pt x="19" y="5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8"/>
                    <a:pt x="21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9"/>
                    <a:pt x="25" y="8"/>
                    <a:pt x="25" y="7"/>
                  </a:cubicBezTo>
                  <a:cubicBezTo>
                    <a:pt x="28" y="8"/>
                    <a:pt x="30" y="9"/>
                    <a:pt x="32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8" y="15"/>
                    <a:pt x="24" y="22"/>
                    <a:pt x="21" y="28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6"/>
                    <a:pt x="6" y="1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1"/>
                    <a:pt x="5" y="22"/>
                    <a:pt x="6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8"/>
                    <a:pt x="33" y="16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3"/>
                    <a:pt x="33" y="13"/>
                    <a:pt x="32" y="12"/>
                  </a:cubicBezTo>
                  <a:cubicBezTo>
                    <a:pt x="33" y="12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8"/>
                    <a:pt x="28" y="7"/>
                    <a:pt x="26" y="6"/>
                  </a:cubicBezTo>
                  <a:cubicBezTo>
                    <a:pt x="26" y="5"/>
                    <a:pt x="27" y="4"/>
                    <a:pt x="27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1" y="2"/>
                    <a:pt x="21" y="3"/>
                    <a:pt x="21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0" name="Freeform 147"/>
            <p:cNvSpPr/>
            <p:nvPr/>
          </p:nvSpPr>
          <p:spPr bwMode="auto">
            <a:xfrm>
              <a:off x="4217" y="1944"/>
              <a:ext cx="31" cy="16"/>
            </a:xfrm>
            <a:custGeom>
              <a:avLst/>
              <a:gdLst>
                <a:gd name="T0" fmla="*/ 0 w 13"/>
                <a:gd name="T1" fmla="*/ 0 h 7"/>
                <a:gd name="T2" fmla="*/ 0 w 13"/>
                <a:gd name="T3" fmla="*/ 1 h 7"/>
                <a:gd name="T4" fmla="*/ 12 w 13"/>
                <a:gd name="T5" fmla="*/ 7 h 7"/>
                <a:gd name="T6" fmla="*/ 13 w 13"/>
                <a:gd name="T7" fmla="*/ 7 h 7"/>
                <a:gd name="T8" fmla="*/ 13 w 13"/>
                <a:gd name="T9" fmla="*/ 7 h 7"/>
                <a:gd name="T10" fmla="*/ 13 w 13"/>
                <a:gd name="T11" fmla="*/ 6 h 7"/>
                <a:gd name="T12" fmla="*/ 1 w 13"/>
                <a:gd name="T13" fmla="*/ 0 h 7"/>
                <a:gd name="T14" fmla="*/ 0 w 13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3" y="2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1" name="Freeform 148"/>
            <p:cNvSpPr/>
            <p:nvPr/>
          </p:nvSpPr>
          <p:spPr bwMode="auto">
            <a:xfrm>
              <a:off x="4215" y="1951"/>
              <a:ext cx="26" cy="17"/>
            </a:xfrm>
            <a:custGeom>
              <a:avLst/>
              <a:gdLst>
                <a:gd name="T0" fmla="*/ 1 w 11"/>
                <a:gd name="T1" fmla="*/ 0 h 7"/>
                <a:gd name="T2" fmla="*/ 0 w 11"/>
                <a:gd name="T3" fmla="*/ 0 h 7"/>
                <a:gd name="T4" fmla="*/ 0 w 11"/>
                <a:gd name="T5" fmla="*/ 0 h 7"/>
                <a:gd name="T6" fmla="*/ 5 w 11"/>
                <a:gd name="T7" fmla="*/ 3 h 7"/>
                <a:gd name="T8" fmla="*/ 10 w 11"/>
                <a:gd name="T9" fmla="*/ 6 h 7"/>
                <a:gd name="T10" fmla="*/ 11 w 11"/>
                <a:gd name="T11" fmla="*/ 7 h 7"/>
                <a:gd name="T12" fmla="*/ 11 w 11"/>
                <a:gd name="T13" fmla="*/ 7 h 7"/>
                <a:gd name="T14" fmla="*/ 11 w 11"/>
                <a:gd name="T15" fmla="*/ 6 h 7"/>
                <a:gd name="T16" fmla="*/ 5 w 11"/>
                <a:gd name="T17" fmla="*/ 2 h 7"/>
                <a:gd name="T18" fmla="*/ 1 w 11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5" y="3"/>
                  </a:cubicBezTo>
                  <a:cubicBezTo>
                    <a:pt x="7" y="4"/>
                    <a:pt x="10" y="6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5"/>
                    <a:pt x="5" y="2"/>
                  </a:cubicBezTo>
                  <a:cubicBezTo>
                    <a:pt x="3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2" name="Freeform 149"/>
            <p:cNvSpPr/>
            <p:nvPr/>
          </p:nvSpPr>
          <p:spPr bwMode="auto">
            <a:xfrm>
              <a:off x="4210" y="1956"/>
              <a:ext cx="7" cy="4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2 w 3"/>
                <a:gd name="T5" fmla="*/ 1 h 2"/>
                <a:gd name="T6" fmla="*/ 2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3 w 3"/>
                <a:gd name="T13" fmla="*/ 2 h 2"/>
                <a:gd name="T14" fmla="*/ 2 w 3"/>
                <a:gd name="T15" fmla="*/ 0 h 2"/>
                <a:gd name="T16" fmla="*/ 1 w 3"/>
                <a:gd name="T17" fmla="*/ 0 h 2"/>
                <a:gd name="T18" fmla="*/ 1 w 3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3" name="Freeform 150"/>
            <p:cNvSpPr/>
            <p:nvPr/>
          </p:nvSpPr>
          <p:spPr bwMode="auto">
            <a:xfrm>
              <a:off x="4153" y="2491"/>
              <a:ext cx="40" cy="9"/>
            </a:xfrm>
            <a:custGeom>
              <a:avLst/>
              <a:gdLst>
                <a:gd name="T0" fmla="*/ 1 w 17"/>
                <a:gd name="T1" fmla="*/ 0 h 4"/>
                <a:gd name="T2" fmla="*/ 0 w 17"/>
                <a:gd name="T3" fmla="*/ 1 h 4"/>
                <a:gd name="T4" fmla="*/ 1 w 17"/>
                <a:gd name="T5" fmla="*/ 1 h 4"/>
                <a:gd name="T6" fmla="*/ 16 w 17"/>
                <a:gd name="T7" fmla="*/ 4 h 4"/>
                <a:gd name="T8" fmla="*/ 17 w 17"/>
                <a:gd name="T9" fmla="*/ 4 h 4"/>
                <a:gd name="T10" fmla="*/ 16 w 17"/>
                <a:gd name="T11" fmla="*/ 3 h 4"/>
                <a:gd name="T12" fmla="*/ 16 w 17"/>
                <a:gd name="T13" fmla="*/ 3 h 4"/>
                <a:gd name="T14" fmla="*/ 1 w 17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15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4" y="2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4" name="Freeform 151"/>
            <p:cNvSpPr/>
            <p:nvPr/>
          </p:nvSpPr>
          <p:spPr bwMode="auto">
            <a:xfrm>
              <a:off x="4153" y="2500"/>
              <a:ext cx="33" cy="10"/>
            </a:xfrm>
            <a:custGeom>
              <a:avLst/>
              <a:gdLst>
                <a:gd name="T0" fmla="*/ 1 w 14"/>
                <a:gd name="T1" fmla="*/ 0 h 4"/>
                <a:gd name="T2" fmla="*/ 0 w 14"/>
                <a:gd name="T3" fmla="*/ 0 h 4"/>
                <a:gd name="T4" fmla="*/ 0 w 14"/>
                <a:gd name="T5" fmla="*/ 1 h 4"/>
                <a:gd name="T6" fmla="*/ 6 w 14"/>
                <a:gd name="T7" fmla="*/ 2 h 4"/>
                <a:gd name="T8" fmla="*/ 13 w 14"/>
                <a:gd name="T9" fmla="*/ 4 h 4"/>
                <a:gd name="T10" fmla="*/ 14 w 14"/>
                <a:gd name="T11" fmla="*/ 4 h 4"/>
                <a:gd name="T12" fmla="*/ 14 w 14"/>
                <a:gd name="T13" fmla="*/ 4 h 4"/>
                <a:gd name="T14" fmla="*/ 14 w 14"/>
                <a:gd name="T15" fmla="*/ 3 h 4"/>
                <a:gd name="T16" fmla="*/ 6 w 14"/>
                <a:gd name="T17" fmla="*/ 1 h 4"/>
                <a:gd name="T18" fmla="*/ 1 w 14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4" y="1"/>
                    <a:pt x="6" y="2"/>
                  </a:cubicBezTo>
                  <a:cubicBezTo>
                    <a:pt x="9" y="3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2"/>
                    <a:pt x="6" y="1"/>
                  </a:cubicBezTo>
                  <a:cubicBezTo>
                    <a:pt x="4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5" name="Freeform 152"/>
            <p:cNvSpPr/>
            <p:nvPr/>
          </p:nvSpPr>
          <p:spPr bwMode="auto">
            <a:xfrm>
              <a:off x="4150" y="2505"/>
              <a:ext cx="10" cy="7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1 h 3"/>
                <a:gd name="T4" fmla="*/ 2 w 4"/>
                <a:gd name="T5" fmla="*/ 2 h 3"/>
                <a:gd name="T6" fmla="*/ 3 w 4"/>
                <a:gd name="T7" fmla="*/ 2 h 3"/>
                <a:gd name="T8" fmla="*/ 3 w 4"/>
                <a:gd name="T9" fmla="*/ 3 h 3"/>
                <a:gd name="T10" fmla="*/ 3 w 4"/>
                <a:gd name="T11" fmla="*/ 2 h 3"/>
                <a:gd name="T12" fmla="*/ 4 w 4"/>
                <a:gd name="T13" fmla="*/ 2 h 3"/>
                <a:gd name="T14" fmla="*/ 2 w 4"/>
                <a:gd name="T15" fmla="*/ 1 h 3"/>
                <a:gd name="T16" fmla="*/ 1 w 4"/>
                <a:gd name="T17" fmla="*/ 1 h 3"/>
                <a:gd name="T18" fmla="*/ 0 w 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6" name="Freeform 153"/>
            <p:cNvSpPr>
              <a:spLocks noEditPoints="1"/>
            </p:cNvSpPr>
            <p:nvPr/>
          </p:nvSpPr>
          <p:spPr bwMode="auto">
            <a:xfrm>
              <a:off x="4131" y="2462"/>
              <a:ext cx="88" cy="86"/>
            </a:xfrm>
            <a:custGeom>
              <a:avLst/>
              <a:gdLst>
                <a:gd name="T0" fmla="*/ 9 w 37"/>
                <a:gd name="T1" fmla="*/ 28 h 36"/>
                <a:gd name="T2" fmla="*/ 6 w 37"/>
                <a:gd name="T3" fmla="*/ 25 h 36"/>
                <a:gd name="T4" fmla="*/ 25 w 37"/>
                <a:gd name="T5" fmla="*/ 34 h 36"/>
                <a:gd name="T6" fmla="*/ 24 w 37"/>
                <a:gd name="T7" fmla="*/ 34 h 36"/>
                <a:gd name="T8" fmla="*/ 24 w 37"/>
                <a:gd name="T9" fmla="*/ 34 h 36"/>
                <a:gd name="T10" fmla="*/ 23 w 37"/>
                <a:gd name="T11" fmla="*/ 33 h 36"/>
                <a:gd name="T12" fmla="*/ 33 w 37"/>
                <a:gd name="T13" fmla="*/ 10 h 36"/>
                <a:gd name="T14" fmla="*/ 32 w 37"/>
                <a:gd name="T15" fmla="*/ 18 h 36"/>
                <a:gd name="T16" fmla="*/ 5 w 37"/>
                <a:gd name="T17" fmla="*/ 24 h 36"/>
                <a:gd name="T18" fmla="*/ 11 w 37"/>
                <a:gd name="T19" fmla="*/ 3 h 36"/>
                <a:gd name="T20" fmla="*/ 17 w 37"/>
                <a:gd name="T21" fmla="*/ 5 h 36"/>
                <a:gd name="T22" fmla="*/ 16 w 37"/>
                <a:gd name="T23" fmla="*/ 9 h 36"/>
                <a:gd name="T24" fmla="*/ 23 w 37"/>
                <a:gd name="T25" fmla="*/ 9 h 36"/>
                <a:gd name="T26" fmla="*/ 33 w 37"/>
                <a:gd name="T27" fmla="*/ 7 h 36"/>
                <a:gd name="T28" fmla="*/ 26 w 37"/>
                <a:gd name="T29" fmla="*/ 30 h 36"/>
                <a:gd name="T30" fmla="*/ 6 w 37"/>
                <a:gd name="T31" fmla="*/ 24 h 36"/>
                <a:gd name="T32" fmla="*/ 21 w 37"/>
                <a:gd name="T33" fmla="*/ 9 h 36"/>
                <a:gd name="T34" fmla="*/ 19 w 37"/>
                <a:gd name="T35" fmla="*/ 1 h 36"/>
                <a:gd name="T36" fmla="*/ 21 w 37"/>
                <a:gd name="T37" fmla="*/ 1 h 36"/>
                <a:gd name="T38" fmla="*/ 23 w 37"/>
                <a:gd name="T39" fmla="*/ 5 h 36"/>
                <a:gd name="T40" fmla="*/ 21 w 37"/>
                <a:gd name="T41" fmla="*/ 9 h 36"/>
                <a:gd name="T42" fmla="*/ 19 w 37"/>
                <a:gd name="T43" fmla="*/ 0 h 36"/>
                <a:gd name="T44" fmla="*/ 18 w 37"/>
                <a:gd name="T45" fmla="*/ 4 h 36"/>
                <a:gd name="T46" fmla="*/ 12 w 37"/>
                <a:gd name="T47" fmla="*/ 2 h 36"/>
                <a:gd name="T48" fmla="*/ 11 w 37"/>
                <a:gd name="T49" fmla="*/ 2 h 36"/>
                <a:gd name="T50" fmla="*/ 0 w 37"/>
                <a:gd name="T51" fmla="*/ 24 h 36"/>
                <a:gd name="T52" fmla="*/ 5 w 37"/>
                <a:gd name="T53" fmla="*/ 25 h 36"/>
                <a:gd name="T54" fmla="*/ 3 w 37"/>
                <a:gd name="T55" fmla="*/ 28 h 36"/>
                <a:gd name="T56" fmla="*/ 5 w 37"/>
                <a:gd name="T57" fmla="*/ 29 h 36"/>
                <a:gd name="T58" fmla="*/ 23 w 37"/>
                <a:gd name="T59" fmla="*/ 35 h 36"/>
                <a:gd name="T60" fmla="*/ 25 w 37"/>
                <a:gd name="T61" fmla="*/ 36 h 36"/>
                <a:gd name="T62" fmla="*/ 33 w 37"/>
                <a:gd name="T63" fmla="*/ 18 h 36"/>
                <a:gd name="T64" fmla="*/ 37 w 37"/>
                <a:gd name="T65" fmla="*/ 11 h 36"/>
                <a:gd name="T66" fmla="*/ 33 w 37"/>
                <a:gd name="T67" fmla="*/ 9 h 36"/>
                <a:gd name="T68" fmla="*/ 34 w 37"/>
                <a:gd name="T69" fmla="*/ 7 h 36"/>
                <a:gd name="T70" fmla="*/ 35 w 37"/>
                <a:gd name="T71" fmla="*/ 6 h 36"/>
                <a:gd name="T72" fmla="*/ 34 w 37"/>
                <a:gd name="T73" fmla="*/ 6 h 36"/>
                <a:gd name="T74" fmla="*/ 33 w 37"/>
                <a:gd name="T75" fmla="*/ 5 h 36"/>
                <a:gd name="T76" fmla="*/ 25 w 37"/>
                <a:gd name="T77" fmla="*/ 1 h 36"/>
                <a:gd name="T78" fmla="*/ 25 w 37"/>
                <a:gd name="T79" fmla="*/ 1 h 36"/>
                <a:gd name="T80" fmla="*/ 20 w 37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" h="36">
                  <a:moveTo>
                    <a:pt x="23" y="33"/>
                  </a:moveTo>
                  <a:cubicBezTo>
                    <a:pt x="9" y="28"/>
                    <a:pt x="9" y="28"/>
                    <a:pt x="9" y="28"/>
                  </a:cubicBezTo>
                  <a:cubicBezTo>
                    <a:pt x="8" y="28"/>
                    <a:pt x="6" y="27"/>
                    <a:pt x="4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3" y="27"/>
                    <a:pt x="19" y="29"/>
                    <a:pt x="26" y="32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28" y="28"/>
                  </a:moveTo>
                  <a:cubicBezTo>
                    <a:pt x="29" y="22"/>
                    <a:pt x="31" y="16"/>
                    <a:pt x="33" y="10"/>
                  </a:cubicBezTo>
                  <a:cubicBezTo>
                    <a:pt x="34" y="11"/>
                    <a:pt x="35" y="11"/>
                    <a:pt x="35" y="11"/>
                  </a:cubicBezTo>
                  <a:cubicBezTo>
                    <a:pt x="34" y="13"/>
                    <a:pt x="33" y="15"/>
                    <a:pt x="32" y="1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5" y="24"/>
                  </a:moveTo>
                  <a:cubicBezTo>
                    <a:pt x="4" y="24"/>
                    <a:pt x="2" y="24"/>
                    <a:pt x="1" y="23"/>
                  </a:cubicBezTo>
                  <a:cubicBezTo>
                    <a:pt x="5" y="17"/>
                    <a:pt x="9" y="10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4" y="4"/>
                    <a:pt x="16" y="4"/>
                    <a:pt x="17" y="5"/>
                  </a:cubicBezTo>
                  <a:cubicBezTo>
                    <a:pt x="17" y="6"/>
                    <a:pt x="17" y="7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20" y="10"/>
                    <a:pt x="21" y="10"/>
                  </a:cubicBezTo>
                  <a:cubicBezTo>
                    <a:pt x="22" y="10"/>
                    <a:pt x="23" y="10"/>
                    <a:pt x="23" y="9"/>
                  </a:cubicBezTo>
                  <a:cubicBezTo>
                    <a:pt x="24" y="9"/>
                    <a:pt x="24" y="8"/>
                    <a:pt x="24" y="6"/>
                  </a:cubicBezTo>
                  <a:cubicBezTo>
                    <a:pt x="27" y="6"/>
                    <a:pt x="30" y="6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0" y="14"/>
                    <a:pt x="27" y="22"/>
                    <a:pt x="26" y="30"/>
                  </a:cubicBezTo>
                  <a:cubicBezTo>
                    <a:pt x="20" y="28"/>
                    <a:pt x="13" y="26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moveTo>
                    <a:pt x="21" y="9"/>
                  </a:moveTo>
                  <a:cubicBezTo>
                    <a:pt x="20" y="9"/>
                    <a:pt x="18" y="8"/>
                    <a:pt x="17" y="8"/>
                  </a:cubicBezTo>
                  <a:cubicBezTo>
                    <a:pt x="18" y="6"/>
                    <a:pt x="19" y="3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3" y="4"/>
                    <a:pt x="23" y="5"/>
                  </a:cubicBezTo>
                  <a:cubicBezTo>
                    <a:pt x="23" y="6"/>
                    <a:pt x="23" y="8"/>
                    <a:pt x="22" y="9"/>
                  </a:cubicBezTo>
                  <a:cubicBezTo>
                    <a:pt x="22" y="9"/>
                    <a:pt x="22" y="9"/>
                    <a:pt x="21" y="9"/>
                  </a:cubicBezTo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8" y="1"/>
                    <a:pt x="18" y="1"/>
                  </a:cubicBezTo>
                  <a:cubicBezTo>
                    <a:pt x="18" y="2"/>
                    <a:pt x="18" y="3"/>
                    <a:pt x="18" y="4"/>
                  </a:cubicBezTo>
                  <a:cubicBezTo>
                    <a:pt x="16" y="3"/>
                    <a:pt x="14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8" y="10"/>
                    <a:pt x="4" y="17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5"/>
                    <a:pt x="3" y="25"/>
                    <a:pt x="5" y="2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6" y="29"/>
                    <a:pt x="7" y="29"/>
                    <a:pt x="9" y="2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5" y="35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6"/>
                    <a:pt x="35" y="13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5" y="10"/>
                    <a:pt x="34" y="10"/>
                    <a:pt x="33" y="9"/>
                  </a:cubicBezTo>
                  <a:cubicBezTo>
                    <a:pt x="34" y="8"/>
                    <a:pt x="34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0" y="5"/>
                    <a:pt x="27" y="5"/>
                    <a:pt x="24" y="5"/>
                  </a:cubicBezTo>
                  <a:cubicBezTo>
                    <a:pt x="25" y="3"/>
                    <a:pt x="25" y="2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7" name="Freeform 154"/>
            <p:cNvSpPr>
              <a:spLocks noEditPoints="1"/>
            </p:cNvSpPr>
            <p:nvPr/>
          </p:nvSpPr>
          <p:spPr bwMode="auto">
            <a:xfrm>
              <a:off x="3917" y="2320"/>
              <a:ext cx="115" cy="104"/>
            </a:xfrm>
            <a:custGeom>
              <a:avLst/>
              <a:gdLst>
                <a:gd name="T0" fmla="*/ 47 w 48"/>
                <a:gd name="T1" fmla="*/ 29 h 44"/>
                <a:gd name="T2" fmla="*/ 42 w 48"/>
                <a:gd name="T3" fmla="*/ 42 h 44"/>
                <a:gd name="T4" fmla="*/ 41 w 48"/>
                <a:gd name="T5" fmla="*/ 32 h 44"/>
                <a:gd name="T6" fmla="*/ 39 w 48"/>
                <a:gd name="T7" fmla="*/ 28 h 44"/>
                <a:gd name="T8" fmla="*/ 34 w 48"/>
                <a:gd name="T9" fmla="*/ 32 h 44"/>
                <a:gd name="T10" fmla="*/ 39 w 48"/>
                <a:gd name="T11" fmla="*/ 22 h 44"/>
                <a:gd name="T12" fmla="*/ 39 w 48"/>
                <a:gd name="T13" fmla="*/ 28 h 44"/>
                <a:gd name="T14" fmla="*/ 30 w 48"/>
                <a:gd name="T15" fmla="*/ 23 h 44"/>
                <a:gd name="T16" fmla="*/ 35 w 48"/>
                <a:gd name="T17" fmla="*/ 24 h 44"/>
                <a:gd name="T18" fmla="*/ 26 w 48"/>
                <a:gd name="T19" fmla="*/ 25 h 44"/>
                <a:gd name="T20" fmla="*/ 31 w 48"/>
                <a:gd name="T21" fmla="*/ 14 h 44"/>
                <a:gd name="T22" fmla="*/ 26 w 48"/>
                <a:gd name="T23" fmla="*/ 25 h 44"/>
                <a:gd name="T24" fmla="*/ 28 w 48"/>
                <a:gd name="T25" fmla="*/ 14 h 44"/>
                <a:gd name="T26" fmla="*/ 22 w 48"/>
                <a:gd name="T27" fmla="*/ 18 h 44"/>
                <a:gd name="T28" fmla="*/ 18 w 48"/>
                <a:gd name="T29" fmla="*/ 13 h 44"/>
                <a:gd name="T30" fmla="*/ 23 w 48"/>
                <a:gd name="T31" fmla="*/ 14 h 44"/>
                <a:gd name="T32" fmla="*/ 22 w 48"/>
                <a:gd name="T33" fmla="*/ 8 h 44"/>
                <a:gd name="T34" fmla="*/ 17 w 48"/>
                <a:gd name="T35" fmla="*/ 12 h 44"/>
                <a:gd name="T36" fmla="*/ 16 w 48"/>
                <a:gd name="T37" fmla="*/ 8 h 44"/>
                <a:gd name="T38" fmla="*/ 2 w 48"/>
                <a:gd name="T39" fmla="*/ 6 h 44"/>
                <a:gd name="T40" fmla="*/ 9 w 48"/>
                <a:gd name="T41" fmla="*/ 8 h 44"/>
                <a:gd name="T42" fmla="*/ 10 w 48"/>
                <a:gd name="T43" fmla="*/ 13 h 44"/>
                <a:gd name="T44" fmla="*/ 17 w 48"/>
                <a:gd name="T45" fmla="*/ 18 h 44"/>
                <a:gd name="T46" fmla="*/ 17 w 48"/>
                <a:gd name="T47" fmla="*/ 19 h 44"/>
                <a:gd name="T48" fmla="*/ 18 w 48"/>
                <a:gd name="T49" fmla="*/ 19 h 44"/>
                <a:gd name="T50" fmla="*/ 25 w 48"/>
                <a:gd name="T51" fmla="*/ 22 h 44"/>
                <a:gd name="T52" fmla="*/ 30 w 48"/>
                <a:gd name="T53" fmla="*/ 26 h 44"/>
                <a:gd name="T54" fmla="*/ 33 w 48"/>
                <a:gd name="T55" fmla="*/ 33 h 44"/>
                <a:gd name="T56" fmla="*/ 41 w 48"/>
                <a:gd name="T57" fmla="*/ 33 h 44"/>
                <a:gd name="T58" fmla="*/ 10 w 48"/>
                <a:gd name="T59" fmla="*/ 11 h 44"/>
                <a:gd name="T60" fmla="*/ 16 w 48"/>
                <a:gd name="T61" fmla="*/ 4 h 44"/>
                <a:gd name="T62" fmla="*/ 2 w 48"/>
                <a:gd name="T63" fmla="*/ 5 h 44"/>
                <a:gd name="T64" fmla="*/ 14 w 48"/>
                <a:gd name="T65" fmla="*/ 1 h 44"/>
                <a:gd name="T66" fmla="*/ 2 w 48"/>
                <a:gd name="T67" fmla="*/ 5 h 44"/>
                <a:gd name="T68" fmla="*/ 13 w 48"/>
                <a:gd name="T69" fmla="*/ 0 h 44"/>
                <a:gd name="T70" fmla="*/ 1 w 48"/>
                <a:gd name="T71" fmla="*/ 5 h 44"/>
                <a:gd name="T72" fmla="*/ 1 w 48"/>
                <a:gd name="T73" fmla="*/ 24 h 44"/>
                <a:gd name="T74" fmla="*/ 23 w 48"/>
                <a:gd name="T75" fmla="*/ 43 h 44"/>
                <a:gd name="T76" fmla="*/ 42 w 48"/>
                <a:gd name="T77" fmla="*/ 44 h 44"/>
                <a:gd name="T78" fmla="*/ 43 w 48"/>
                <a:gd name="T79" fmla="*/ 43 h 44"/>
                <a:gd name="T80" fmla="*/ 48 w 48"/>
                <a:gd name="T81" fmla="*/ 36 h 44"/>
                <a:gd name="T82" fmla="*/ 48 w 48"/>
                <a:gd name="T83" fmla="*/ 27 h 44"/>
                <a:gd name="T84" fmla="*/ 47 w 48"/>
                <a:gd name="T85" fmla="*/ 27 h 44"/>
                <a:gd name="T86" fmla="*/ 40 w 48"/>
                <a:gd name="T87" fmla="*/ 27 h 44"/>
                <a:gd name="T88" fmla="*/ 40 w 48"/>
                <a:gd name="T89" fmla="*/ 20 h 44"/>
                <a:gd name="T90" fmla="*/ 39 w 48"/>
                <a:gd name="T91" fmla="*/ 20 h 44"/>
                <a:gd name="T92" fmla="*/ 32 w 48"/>
                <a:gd name="T93" fmla="*/ 13 h 44"/>
                <a:gd name="T94" fmla="*/ 31 w 48"/>
                <a:gd name="T95" fmla="*/ 13 h 44"/>
                <a:gd name="T96" fmla="*/ 24 w 48"/>
                <a:gd name="T97" fmla="*/ 13 h 44"/>
                <a:gd name="T98" fmla="*/ 24 w 48"/>
                <a:gd name="T99" fmla="*/ 7 h 44"/>
                <a:gd name="T100" fmla="*/ 24 w 48"/>
                <a:gd name="T101" fmla="*/ 7 h 44"/>
                <a:gd name="T102" fmla="*/ 17 w 48"/>
                <a:gd name="T103" fmla="*/ 7 h 44"/>
                <a:gd name="T104" fmla="*/ 17 w 48"/>
                <a:gd name="T10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42" y="4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42" y="32"/>
                    <a:pt x="43" y="32"/>
                    <a:pt x="43" y="31"/>
                  </a:cubicBezTo>
                  <a:cubicBezTo>
                    <a:pt x="44" y="30"/>
                    <a:pt x="45" y="29"/>
                    <a:pt x="47" y="29"/>
                  </a:cubicBezTo>
                  <a:cubicBezTo>
                    <a:pt x="47" y="30"/>
                    <a:pt x="47" y="31"/>
                    <a:pt x="47" y="32"/>
                  </a:cubicBezTo>
                  <a:cubicBezTo>
                    <a:pt x="47" y="34"/>
                    <a:pt x="47" y="35"/>
                    <a:pt x="47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5" y="39"/>
                    <a:pt x="44" y="41"/>
                    <a:pt x="42" y="42"/>
                  </a:cubicBezTo>
                  <a:moveTo>
                    <a:pt x="42" y="28"/>
                  </a:moveTo>
                  <a:cubicBezTo>
                    <a:pt x="43" y="28"/>
                    <a:pt x="44" y="28"/>
                    <a:pt x="45" y="28"/>
                  </a:cubicBezTo>
                  <a:cubicBezTo>
                    <a:pt x="44" y="29"/>
                    <a:pt x="44" y="30"/>
                    <a:pt x="43" y="31"/>
                  </a:cubicBezTo>
                  <a:cubicBezTo>
                    <a:pt x="42" y="31"/>
                    <a:pt x="42" y="32"/>
                    <a:pt x="41" y="32"/>
                  </a:cubicBezTo>
                  <a:cubicBezTo>
                    <a:pt x="39" y="33"/>
                    <a:pt x="38" y="33"/>
                    <a:pt x="36" y="33"/>
                  </a:cubicBezTo>
                  <a:cubicBezTo>
                    <a:pt x="36" y="33"/>
                    <a:pt x="36" y="33"/>
                    <a:pt x="35" y="33"/>
                  </a:cubicBezTo>
                  <a:cubicBezTo>
                    <a:pt x="36" y="32"/>
                    <a:pt x="38" y="30"/>
                    <a:pt x="39" y="29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28"/>
                    <a:pt x="42" y="28"/>
                  </a:cubicBezTo>
                  <a:moveTo>
                    <a:pt x="34" y="32"/>
                  </a:moveTo>
                  <a:cubicBezTo>
                    <a:pt x="34" y="30"/>
                    <a:pt x="34" y="30"/>
                    <a:pt x="34" y="28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7" y="23"/>
                    <a:pt x="38" y="23"/>
                    <a:pt x="39" y="22"/>
                  </a:cubicBezTo>
                  <a:cubicBezTo>
                    <a:pt x="39" y="23"/>
                    <a:pt x="39" y="23"/>
                    <a:pt x="39" y="24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30"/>
                    <a:pt x="36" y="31"/>
                    <a:pt x="34" y="32"/>
                  </a:cubicBezTo>
                  <a:moveTo>
                    <a:pt x="27" y="25"/>
                  </a:moveTo>
                  <a:cubicBezTo>
                    <a:pt x="28" y="25"/>
                    <a:pt x="29" y="24"/>
                    <a:pt x="30" y="23"/>
                  </a:cubicBezTo>
                  <a:cubicBezTo>
                    <a:pt x="31" y="22"/>
                    <a:pt x="32" y="22"/>
                    <a:pt x="32" y="21"/>
                  </a:cubicBezTo>
                  <a:cubicBezTo>
                    <a:pt x="33" y="21"/>
                    <a:pt x="34" y="21"/>
                    <a:pt x="36" y="21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37" y="22"/>
                    <a:pt x="36" y="23"/>
                    <a:pt x="35" y="24"/>
                  </a:cubicBezTo>
                  <a:cubicBezTo>
                    <a:pt x="34" y="24"/>
                    <a:pt x="34" y="25"/>
                    <a:pt x="33" y="25"/>
                  </a:cubicBezTo>
                  <a:cubicBezTo>
                    <a:pt x="32" y="25"/>
                    <a:pt x="31" y="25"/>
                    <a:pt x="30" y="25"/>
                  </a:cubicBezTo>
                  <a:cubicBezTo>
                    <a:pt x="29" y="25"/>
                    <a:pt x="28" y="25"/>
                    <a:pt x="27" y="25"/>
                  </a:cubicBezTo>
                  <a:moveTo>
                    <a:pt x="26" y="25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6" y="20"/>
                    <a:pt x="26" y="19"/>
                  </a:cubicBezTo>
                  <a:cubicBezTo>
                    <a:pt x="26" y="18"/>
                    <a:pt x="27" y="18"/>
                    <a:pt x="27" y="17"/>
                  </a:cubicBezTo>
                  <a:cubicBezTo>
                    <a:pt x="28" y="16"/>
                    <a:pt x="29" y="15"/>
                    <a:pt x="31" y="14"/>
                  </a:cubicBezTo>
                  <a:cubicBezTo>
                    <a:pt x="31" y="15"/>
                    <a:pt x="31" y="16"/>
                    <a:pt x="31" y="17"/>
                  </a:cubicBezTo>
                  <a:cubicBezTo>
                    <a:pt x="31" y="19"/>
                    <a:pt x="31" y="20"/>
                    <a:pt x="31" y="21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4"/>
                    <a:pt x="26" y="25"/>
                  </a:cubicBezTo>
                  <a:moveTo>
                    <a:pt x="20" y="18"/>
                  </a:moveTo>
                  <a:cubicBezTo>
                    <a:pt x="21" y="17"/>
                    <a:pt x="23" y="15"/>
                    <a:pt x="23" y="15"/>
                  </a:cubicBezTo>
                  <a:cubicBezTo>
                    <a:pt x="24" y="15"/>
                    <a:pt x="24" y="15"/>
                    <a:pt x="24" y="14"/>
                  </a:cubicBezTo>
                  <a:cubicBezTo>
                    <a:pt x="25" y="14"/>
                    <a:pt x="27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5"/>
                    <a:pt x="28" y="16"/>
                    <a:pt x="27" y="16"/>
                  </a:cubicBezTo>
                  <a:cubicBezTo>
                    <a:pt x="26" y="17"/>
                    <a:pt x="25" y="18"/>
                    <a:pt x="25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moveTo>
                    <a:pt x="18" y="18"/>
                  </a:moveTo>
                  <a:cubicBezTo>
                    <a:pt x="18" y="16"/>
                    <a:pt x="18" y="15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1" y="10"/>
                    <a:pt x="22" y="9"/>
                    <a:pt x="23" y="8"/>
                  </a:cubicBezTo>
                  <a:cubicBezTo>
                    <a:pt x="23" y="9"/>
                    <a:pt x="23" y="10"/>
                    <a:pt x="23" y="11"/>
                  </a:cubicBezTo>
                  <a:cubicBezTo>
                    <a:pt x="23" y="12"/>
                    <a:pt x="23" y="13"/>
                    <a:pt x="23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5"/>
                    <a:pt x="20" y="17"/>
                    <a:pt x="18" y="18"/>
                  </a:cubicBezTo>
                  <a:moveTo>
                    <a:pt x="17" y="8"/>
                  </a:moveTo>
                  <a:cubicBezTo>
                    <a:pt x="18" y="8"/>
                    <a:pt x="20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9"/>
                    <a:pt x="20" y="9"/>
                    <a:pt x="19" y="10"/>
                  </a:cubicBezTo>
                  <a:cubicBezTo>
                    <a:pt x="19" y="11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4" y="11"/>
                    <a:pt x="13" y="11"/>
                  </a:cubicBezTo>
                  <a:cubicBezTo>
                    <a:pt x="12" y="11"/>
                    <a:pt x="12" y="11"/>
                    <a:pt x="11" y="12"/>
                  </a:cubicBezTo>
                  <a:cubicBezTo>
                    <a:pt x="12" y="11"/>
                    <a:pt x="14" y="10"/>
                    <a:pt x="15" y="9"/>
                  </a:cubicBezTo>
                  <a:cubicBezTo>
                    <a:pt x="15" y="9"/>
                    <a:pt x="16" y="8"/>
                    <a:pt x="16" y="8"/>
                  </a:cubicBezTo>
                  <a:cubicBezTo>
                    <a:pt x="16" y="8"/>
                    <a:pt x="17" y="8"/>
                    <a:pt x="17" y="8"/>
                  </a:cubicBezTo>
                  <a:moveTo>
                    <a:pt x="2" y="43"/>
                  </a:moveTo>
                  <a:cubicBezTo>
                    <a:pt x="2" y="35"/>
                    <a:pt x="2" y="30"/>
                    <a:pt x="2" y="24"/>
                  </a:cubicBezTo>
                  <a:cubicBezTo>
                    <a:pt x="1" y="19"/>
                    <a:pt x="1" y="14"/>
                    <a:pt x="2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9"/>
                    <a:pt x="9" y="10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2" y="12"/>
                    <a:pt x="13" y="12"/>
                  </a:cubicBezTo>
                  <a:cubicBezTo>
                    <a:pt x="14" y="12"/>
                    <a:pt x="15" y="13"/>
                    <a:pt x="17" y="13"/>
                  </a:cubicBezTo>
                  <a:cubicBezTo>
                    <a:pt x="17" y="15"/>
                    <a:pt x="17" y="16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21" y="19"/>
                    <a:pt x="22" y="19"/>
                  </a:cubicBezTo>
                  <a:cubicBezTo>
                    <a:pt x="23" y="19"/>
                    <a:pt x="24" y="19"/>
                    <a:pt x="25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7" y="26"/>
                    <a:pt x="28" y="26"/>
                    <a:pt x="30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3" y="27"/>
                    <a:pt x="33" y="28"/>
                    <a:pt x="33" y="29"/>
                  </a:cubicBezTo>
                  <a:cubicBezTo>
                    <a:pt x="33" y="30"/>
                    <a:pt x="33" y="31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4"/>
                    <a:pt x="36" y="34"/>
                  </a:cubicBezTo>
                  <a:cubicBezTo>
                    <a:pt x="38" y="34"/>
                    <a:pt x="39" y="34"/>
                    <a:pt x="41" y="3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5" y="42"/>
                    <a:pt x="29" y="42"/>
                    <a:pt x="23" y="42"/>
                  </a:cubicBezTo>
                  <a:cubicBezTo>
                    <a:pt x="17" y="42"/>
                    <a:pt x="10" y="42"/>
                    <a:pt x="2" y="43"/>
                  </a:cubicBezTo>
                  <a:moveTo>
                    <a:pt x="10" y="11"/>
                  </a:moveTo>
                  <a:cubicBezTo>
                    <a:pt x="10" y="10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1" y="5"/>
                    <a:pt x="13" y="3"/>
                    <a:pt x="16" y="1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6" y="5"/>
                    <a:pt x="16" y="6"/>
                    <a:pt x="16" y="7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3" y="9"/>
                    <a:pt x="12" y="10"/>
                    <a:pt x="10" y="11"/>
                  </a:cubicBezTo>
                  <a:moveTo>
                    <a:pt x="2" y="5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1"/>
                    <a:pt x="11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4"/>
                    <a:pt x="0" y="19"/>
                    <a:pt x="1" y="24"/>
                  </a:cubicBezTo>
                  <a:cubicBezTo>
                    <a:pt x="1" y="30"/>
                    <a:pt x="1" y="35"/>
                    <a:pt x="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9" y="43"/>
                    <a:pt x="16" y="43"/>
                    <a:pt x="23" y="43"/>
                  </a:cubicBezTo>
                  <a:cubicBezTo>
                    <a:pt x="29" y="43"/>
                    <a:pt x="35" y="43"/>
                    <a:pt x="41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1"/>
                    <a:pt x="46" y="39"/>
                    <a:pt x="48" y="37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5"/>
                    <a:pt x="48" y="34"/>
                    <a:pt x="48" y="32"/>
                  </a:cubicBezTo>
                  <a:cubicBezTo>
                    <a:pt x="48" y="31"/>
                    <a:pt x="48" y="29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6" y="27"/>
                    <a:pt x="44" y="27"/>
                    <a:pt x="42" y="27"/>
                  </a:cubicBezTo>
                  <a:cubicBezTo>
                    <a:pt x="42" y="27"/>
                    <a:pt x="41" y="27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cubicBezTo>
                    <a:pt x="40" y="23"/>
                    <a:pt x="40" y="22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4" y="20"/>
                    <a:pt x="33" y="20"/>
                    <a:pt x="32" y="20"/>
                  </a:cubicBezTo>
                  <a:cubicBezTo>
                    <a:pt x="32" y="19"/>
                    <a:pt x="32" y="18"/>
                    <a:pt x="32" y="17"/>
                  </a:cubicBezTo>
                  <a:cubicBezTo>
                    <a:pt x="32" y="16"/>
                    <a:pt x="32" y="14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3"/>
                    <a:pt x="29" y="13"/>
                    <a:pt x="28" y="13"/>
                  </a:cubicBezTo>
                  <a:cubicBezTo>
                    <a:pt x="27" y="13"/>
                    <a:pt x="25" y="13"/>
                    <a:pt x="24" y="13"/>
                  </a:cubicBezTo>
                  <a:cubicBezTo>
                    <a:pt x="24" y="13"/>
                    <a:pt x="24" y="12"/>
                    <a:pt x="24" y="11"/>
                  </a:cubicBezTo>
                  <a:cubicBezTo>
                    <a:pt x="24" y="10"/>
                    <a:pt x="24" y="8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5"/>
                    <a:pt x="17" y="4"/>
                  </a:cubicBezTo>
                  <a:cubicBezTo>
                    <a:pt x="17" y="3"/>
                    <a:pt x="17" y="2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8" name="Freeform 155"/>
            <p:cNvSpPr>
              <a:spLocks noEditPoints="1"/>
            </p:cNvSpPr>
            <p:nvPr/>
          </p:nvSpPr>
          <p:spPr bwMode="auto">
            <a:xfrm>
              <a:off x="3998" y="2400"/>
              <a:ext cx="14" cy="19"/>
            </a:xfrm>
            <a:custGeom>
              <a:avLst/>
              <a:gdLst>
                <a:gd name="T0" fmla="*/ 2 w 6"/>
                <a:gd name="T1" fmla="*/ 4 h 8"/>
                <a:gd name="T2" fmla="*/ 2 w 6"/>
                <a:gd name="T3" fmla="*/ 1 h 8"/>
                <a:gd name="T4" fmla="*/ 3 w 6"/>
                <a:gd name="T5" fmla="*/ 1 h 8"/>
                <a:gd name="T6" fmla="*/ 4 w 6"/>
                <a:gd name="T7" fmla="*/ 1 h 8"/>
                <a:gd name="T8" fmla="*/ 5 w 6"/>
                <a:gd name="T9" fmla="*/ 1 h 8"/>
                <a:gd name="T10" fmla="*/ 5 w 6"/>
                <a:gd name="T11" fmla="*/ 1 h 8"/>
                <a:gd name="T12" fmla="*/ 5 w 6"/>
                <a:gd name="T13" fmla="*/ 2 h 8"/>
                <a:gd name="T14" fmla="*/ 3 w 6"/>
                <a:gd name="T15" fmla="*/ 2 h 8"/>
                <a:gd name="T16" fmla="*/ 3 w 6"/>
                <a:gd name="T17" fmla="*/ 3 h 8"/>
                <a:gd name="T18" fmla="*/ 3 w 6"/>
                <a:gd name="T19" fmla="*/ 3 h 8"/>
                <a:gd name="T20" fmla="*/ 4 w 6"/>
                <a:gd name="T21" fmla="*/ 7 h 8"/>
                <a:gd name="T22" fmla="*/ 3 w 6"/>
                <a:gd name="T23" fmla="*/ 7 h 8"/>
                <a:gd name="T24" fmla="*/ 1 w 6"/>
                <a:gd name="T25" fmla="*/ 7 h 8"/>
                <a:gd name="T26" fmla="*/ 1 w 6"/>
                <a:gd name="T27" fmla="*/ 6 h 8"/>
                <a:gd name="T28" fmla="*/ 2 w 6"/>
                <a:gd name="T29" fmla="*/ 6 h 8"/>
                <a:gd name="T30" fmla="*/ 3 w 6"/>
                <a:gd name="T31" fmla="*/ 6 h 8"/>
                <a:gd name="T32" fmla="*/ 4 w 6"/>
                <a:gd name="T33" fmla="*/ 4 h 8"/>
                <a:gd name="T34" fmla="*/ 2 w 6"/>
                <a:gd name="T35" fmla="*/ 4 h 8"/>
                <a:gd name="T36" fmla="*/ 2 w 6"/>
                <a:gd name="T37" fmla="*/ 4 h 8"/>
                <a:gd name="T38" fmla="*/ 3 w 6"/>
                <a:gd name="T39" fmla="*/ 0 h 8"/>
                <a:gd name="T40" fmla="*/ 1 w 6"/>
                <a:gd name="T41" fmla="*/ 1 h 8"/>
                <a:gd name="T42" fmla="*/ 1 w 6"/>
                <a:gd name="T43" fmla="*/ 4 h 8"/>
                <a:gd name="T44" fmla="*/ 1 w 6"/>
                <a:gd name="T45" fmla="*/ 5 h 8"/>
                <a:gd name="T46" fmla="*/ 2 w 6"/>
                <a:gd name="T47" fmla="*/ 5 h 8"/>
                <a:gd name="T48" fmla="*/ 2 w 6"/>
                <a:gd name="T49" fmla="*/ 5 h 8"/>
                <a:gd name="T50" fmla="*/ 3 w 6"/>
                <a:gd name="T51" fmla="*/ 5 h 8"/>
                <a:gd name="T52" fmla="*/ 3 w 6"/>
                <a:gd name="T53" fmla="*/ 5 h 8"/>
                <a:gd name="T54" fmla="*/ 2 w 6"/>
                <a:gd name="T55" fmla="*/ 5 h 8"/>
                <a:gd name="T56" fmla="*/ 2 w 6"/>
                <a:gd name="T57" fmla="*/ 5 h 8"/>
                <a:gd name="T58" fmla="*/ 1 w 6"/>
                <a:gd name="T59" fmla="*/ 6 h 8"/>
                <a:gd name="T60" fmla="*/ 1 w 6"/>
                <a:gd name="T61" fmla="*/ 6 h 8"/>
                <a:gd name="T62" fmla="*/ 0 w 6"/>
                <a:gd name="T63" fmla="*/ 7 h 8"/>
                <a:gd name="T64" fmla="*/ 1 w 6"/>
                <a:gd name="T65" fmla="*/ 7 h 8"/>
                <a:gd name="T66" fmla="*/ 3 w 6"/>
                <a:gd name="T67" fmla="*/ 8 h 8"/>
                <a:gd name="T68" fmla="*/ 4 w 6"/>
                <a:gd name="T69" fmla="*/ 7 h 8"/>
                <a:gd name="T70" fmla="*/ 6 w 6"/>
                <a:gd name="T71" fmla="*/ 4 h 8"/>
                <a:gd name="T72" fmla="*/ 5 w 6"/>
                <a:gd name="T73" fmla="*/ 3 h 8"/>
                <a:gd name="T74" fmla="*/ 6 w 6"/>
                <a:gd name="T75" fmla="*/ 2 h 8"/>
                <a:gd name="T76" fmla="*/ 6 w 6"/>
                <a:gd name="T77" fmla="*/ 2 h 8"/>
                <a:gd name="T78" fmla="*/ 6 w 6"/>
                <a:gd name="T79" fmla="*/ 1 h 8"/>
                <a:gd name="T80" fmla="*/ 5 w 6"/>
                <a:gd name="T81" fmla="*/ 0 h 8"/>
                <a:gd name="T82" fmla="*/ 5 w 6"/>
                <a:gd name="T83" fmla="*/ 0 h 8"/>
                <a:gd name="T84" fmla="*/ 4 w 6"/>
                <a:gd name="T85" fmla="*/ 0 h 8"/>
                <a:gd name="T86" fmla="*/ 4 w 6"/>
                <a:gd name="T87" fmla="*/ 0 h 8"/>
                <a:gd name="T88" fmla="*/ 3 w 6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8">
                  <a:moveTo>
                    <a:pt x="2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5" y="5"/>
                    <a:pt x="4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6" y="7"/>
                    <a:pt x="6" y="6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59" name="Freeform 156"/>
            <p:cNvSpPr>
              <a:spLocks noEditPoints="1"/>
            </p:cNvSpPr>
            <p:nvPr/>
          </p:nvSpPr>
          <p:spPr bwMode="auto">
            <a:xfrm>
              <a:off x="3924" y="2343"/>
              <a:ext cx="17" cy="19"/>
            </a:xfrm>
            <a:custGeom>
              <a:avLst/>
              <a:gdLst>
                <a:gd name="T0" fmla="*/ 1 w 7"/>
                <a:gd name="T1" fmla="*/ 3 h 8"/>
                <a:gd name="T2" fmla="*/ 1 w 7"/>
                <a:gd name="T3" fmla="*/ 3 h 8"/>
                <a:gd name="T4" fmla="*/ 1 w 7"/>
                <a:gd name="T5" fmla="*/ 2 h 8"/>
                <a:gd name="T6" fmla="*/ 4 w 7"/>
                <a:gd name="T7" fmla="*/ 0 h 8"/>
                <a:gd name="T8" fmla="*/ 4 w 7"/>
                <a:gd name="T9" fmla="*/ 0 h 8"/>
                <a:gd name="T10" fmla="*/ 4 w 7"/>
                <a:gd name="T11" fmla="*/ 1 h 8"/>
                <a:gd name="T12" fmla="*/ 4 w 7"/>
                <a:gd name="T13" fmla="*/ 6 h 8"/>
                <a:gd name="T14" fmla="*/ 5 w 7"/>
                <a:gd name="T15" fmla="*/ 6 h 8"/>
                <a:gd name="T16" fmla="*/ 6 w 7"/>
                <a:gd name="T17" fmla="*/ 6 h 8"/>
                <a:gd name="T18" fmla="*/ 6 w 7"/>
                <a:gd name="T19" fmla="*/ 7 h 8"/>
                <a:gd name="T20" fmla="*/ 6 w 7"/>
                <a:gd name="T21" fmla="*/ 7 h 8"/>
                <a:gd name="T22" fmla="*/ 6 w 7"/>
                <a:gd name="T23" fmla="*/ 8 h 8"/>
                <a:gd name="T24" fmla="*/ 1 w 7"/>
                <a:gd name="T25" fmla="*/ 7 h 8"/>
                <a:gd name="T26" fmla="*/ 1 w 7"/>
                <a:gd name="T27" fmla="*/ 6 h 8"/>
                <a:gd name="T28" fmla="*/ 1 w 7"/>
                <a:gd name="T29" fmla="*/ 6 h 8"/>
                <a:gd name="T30" fmla="*/ 3 w 7"/>
                <a:gd name="T31" fmla="*/ 6 h 8"/>
                <a:gd name="T32" fmla="*/ 3 w 7"/>
                <a:gd name="T33" fmla="*/ 2 h 8"/>
                <a:gd name="T34" fmla="*/ 1 w 7"/>
                <a:gd name="T35" fmla="*/ 3 h 8"/>
                <a:gd name="T36" fmla="*/ 1 w 7"/>
                <a:gd name="T37" fmla="*/ 3 h 8"/>
                <a:gd name="T38" fmla="*/ 4 w 7"/>
                <a:gd name="T39" fmla="*/ 0 h 8"/>
                <a:gd name="T40" fmla="*/ 3 w 7"/>
                <a:gd name="T41" fmla="*/ 0 h 8"/>
                <a:gd name="T42" fmla="*/ 0 w 7"/>
                <a:gd name="T43" fmla="*/ 1 h 8"/>
                <a:gd name="T44" fmla="*/ 0 w 7"/>
                <a:gd name="T45" fmla="*/ 2 h 8"/>
                <a:gd name="T46" fmla="*/ 0 w 7"/>
                <a:gd name="T47" fmla="*/ 2 h 8"/>
                <a:gd name="T48" fmla="*/ 1 w 7"/>
                <a:gd name="T49" fmla="*/ 4 h 8"/>
                <a:gd name="T50" fmla="*/ 1 w 7"/>
                <a:gd name="T51" fmla="*/ 4 h 8"/>
                <a:gd name="T52" fmla="*/ 1 w 7"/>
                <a:gd name="T53" fmla="*/ 4 h 8"/>
                <a:gd name="T54" fmla="*/ 2 w 7"/>
                <a:gd name="T55" fmla="*/ 4 h 8"/>
                <a:gd name="T56" fmla="*/ 2 w 7"/>
                <a:gd name="T57" fmla="*/ 4 h 8"/>
                <a:gd name="T58" fmla="*/ 2 w 7"/>
                <a:gd name="T59" fmla="*/ 4 h 8"/>
                <a:gd name="T60" fmla="*/ 2 w 7"/>
                <a:gd name="T61" fmla="*/ 5 h 8"/>
                <a:gd name="T62" fmla="*/ 1 w 7"/>
                <a:gd name="T63" fmla="*/ 5 h 8"/>
                <a:gd name="T64" fmla="*/ 1 w 7"/>
                <a:gd name="T65" fmla="*/ 5 h 8"/>
                <a:gd name="T66" fmla="*/ 0 w 7"/>
                <a:gd name="T67" fmla="*/ 6 h 8"/>
                <a:gd name="T68" fmla="*/ 0 w 7"/>
                <a:gd name="T69" fmla="*/ 7 h 8"/>
                <a:gd name="T70" fmla="*/ 1 w 7"/>
                <a:gd name="T71" fmla="*/ 8 h 8"/>
                <a:gd name="T72" fmla="*/ 3 w 7"/>
                <a:gd name="T73" fmla="*/ 8 h 8"/>
                <a:gd name="T74" fmla="*/ 6 w 7"/>
                <a:gd name="T75" fmla="*/ 8 h 8"/>
                <a:gd name="T76" fmla="*/ 6 w 7"/>
                <a:gd name="T77" fmla="*/ 8 h 8"/>
                <a:gd name="T78" fmla="*/ 7 w 7"/>
                <a:gd name="T79" fmla="*/ 7 h 8"/>
                <a:gd name="T80" fmla="*/ 7 w 7"/>
                <a:gd name="T81" fmla="*/ 7 h 8"/>
                <a:gd name="T82" fmla="*/ 7 w 7"/>
                <a:gd name="T83" fmla="*/ 6 h 8"/>
                <a:gd name="T84" fmla="*/ 6 w 7"/>
                <a:gd name="T85" fmla="*/ 5 h 8"/>
                <a:gd name="T86" fmla="*/ 5 w 7"/>
                <a:gd name="T87" fmla="*/ 5 h 8"/>
                <a:gd name="T88" fmla="*/ 5 w 7"/>
                <a:gd name="T89" fmla="*/ 1 h 8"/>
                <a:gd name="T90" fmla="*/ 5 w 7"/>
                <a:gd name="T91" fmla="*/ 0 h 8"/>
                <a:gd name="T92" fmla="*/ 4 w 7"/>
                <a:gd name="T93" fmla="*/ 0 h 8"/>
                <a:gd name="T94" fmla="*/ 4 w 7"/>
                <a:gd name="T95" fmla="*/ 0 h 8"/>
                <a:gd name="T96" fmla="*/ 4 w 7"/>
                <a:gd name="T97" fmla="*/ 0 h 8"/>
                <a:gd name="T98" fmla="*/ 4 w 7"/>
                <a:gd name="T9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8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4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8"/>
                    <a:pt x="3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0" name="Freeform 157"/>
            <p:cNvSpPr>
              <a:spLocks noEditPoints="1"/>
            </p:cNvSpPr>
            <p:nvPr/>
          </p:nvSpPr>
          <p:spPr bwMode="auto">
            <a:xfrm>
              <a:off x="3941" y="2355"/>
              <a:ext cx="17" cy="19"/>
            </a:xfrm>
            <a:custGeom>
              <a:avLst/>
              <a:gdLst>
                <a:gd name="T0" fmla="*/ 1 w 7"/>
                <a:gd name="T1" fmla="*/ 2 h 8"/>
                <a:gd name="T2" fmla="*/ 1 w 7"/>
                <a:gd name="T3" fmla="*/ 1 h 8"/>
                <a:gd name="T4" fmla="*/ 3 w 7"/>
                <a:gd name="T5" fmla="*/ 1 h 8"/>
                <a:gd name="T6" fmla="*/ 5 w 7"/>
                <a:gd name="T7" fmla="*/ 2 h 8"/>
                <a:gd name="T8" fmla="*/ 3 w 7"/>
                <a:gd name="T9" fmla="*/ 6 h 8"/>
                <a:gd name="T10" fmla="*/ 3 w 7"/>
                <a:gd name="T11" fmla="*/ 6 h 8"/>
                <a:gd name="T12" fmla="*/ 4 w 7"/>
                <a:gd name="T13" fmla="*/ 7 h 8"/>
                <a:gd name="T14" fmla="*/ 6 w 7"/>
                <a:gd name="T15" fmla="*/ 7 h 8"/>
                <a:gd name="T16" fmla="*/ 6 w 7"/>
                <a:gd name="T17" fmla="*/ 8 h 8"/>
                <a:gd name="T18" fmla="*/ 3 w 7"/>
                <a:gd name="T19" fmla="*/ 8 h 8"/>
                <a:gd name="T20" fmla="*/ 2 w 7"/>
                <a:gd name="T21" fmla="*/ 8 h 8"/>
                <a:gd name="T22" fmla="*/ 2 w 7"/>
                <a:gd name="T23" fmla="*/ 7 h 8"/>
                <a:gd name="T24" fmla="*/ 2 w 7"/>
                <a:gd name="T25" fmla="*/ 7 h 8"/>
                <a:gd name="T26" fmla="*/ 2 w 7"/>
                <a:gd name="T27" fmla="*/ 6 h 8"/>
                <a:gd name="T28" fmla="*/ 4 w 7"/>
                <a:gd name="T29" fmla="*/ 4 h 8"/>
                <a:gd name="T30" fmla="*/ 4 w 7"/>
                <a:gd name="T31" fmla="*/ 3 h 8"/>
                <a:gd name="T32" fmla="*/ 3 w 7"/>
                <a:gd name="T33" fmla="*/ 2 h 8"/>
                <a:gd name="T34" fmla="*/ 3 w 7"/>
                <a:gd name="T35" fmla="*/ 2 h 8"/>
                <a:gd name="T36" fmla="*/ 1 w 7"/>
                <a:gd name="T37" fmla="*/ 2 h 8"/>
                <a:gd name="T38" fmla="*/ 3 w 7"/>
                <a:gd name="T39" fmla="*/ 0 h 8"/>
                <a:gd name="T40" fmla="*/ 1 w 7"/>
                <a:gd name="T41" fmla="*/ 1 h 8"/>
                <a:gd name="T42" fmla="*/ 0 w 7"/>
                <a:gd name="T43" fmla="*/ 1 h 8"/>
                <a:gd name="T44" fmla="*/ 1 w 7"/>
                <a:gd name="T45" fmla="*/ 3 h 8"/>
                <a:gd name="T46" fmla="*/ 1 w 7"/>
                <a:gd name="T47" fmla="*/ 3 h 8"/>
                <a:gd name="T48" fmla="*/ 1 w 7"/>
                <a:gd name="T49" fmla="*/ 3 h 8"/>
                <a:gd name="T50" fmla="*/ 3 w 7"/>
                <a:gd name="T51" fmla="*/ 3 h 8"/>
                <a:gd name="T52" fmla="*/ 3 w 7"/>
                <a:gd name="T53" fmla="*/ 3 h 8"/>
                <a:gd name="T54" fmla="*/ 3 w 7"/>
                <a:gd name="T55" fmla="*/ 3 h 8"/>
                <a:gd name="T56" fmla="*/ 3 w 7"/>
                <a:gd name="T57" fmla="*/ 4 h 8"/>
                <a:gd name="T58" fmla="*/ 1 w 7"/>
                <a:gd name="T59" fmla="*/ 6 h 8"/>
                <a:gd name="T60" fmla="*/ 1 w 7"/>
                <a:gd name="T61" fmla="*/ 6 h 8"/>
                <a:gd name="T62" fmla="*/ 1 w 7"/>
                <a:gd name="T63" fmla="*/ 7 h 8"/>
                <a:gd name="T64" fmla="*/ 1 w 7"/>
                <a:gd name="T65" fmla="*/ 8 h 8"/>
                <a:gd name="T66" fmla="*/ 1 w 7"/>
                <a:gd name="T67" fmla="*/ 8 h 8"/>
                <a:gd name="T68" fmla="*/ 1 w 7"/>
                <a:gd name="T69" fmla="*/ 8 h 8"/>
                <a:gd name="T70" fmla="*/ 3 w 7"/>
                <a:gd name="T71" fmla="*/ 8 h 8"/>
                <a:gd name="T72" fmla="*/ 6 w 7"/>
                <a:gd name="T73" fmla="*/ 8 h 8"/>
                <a:gd name="T74" fmla="*/ 7 w 7"/>
                <a:gd name="T75" fmla="*/ 8 h 8"/>
                <a:gd name="T76" fmla="*/ 7 w 7"/>
                <a:gd name="T77" fmla="*/ 8 h 8"/>
                <a:gd name="T78" fmla="*/ 7 w 7"/>
                <a:gd name="T79" fmla="*/ 6 h 8"/>
                <a:gd name="T80" fmla="*/ 6 w 7"/>
                <a:gd name="T81" fmla="*/ 6 h 8"/>
                <a:gd name="T82" fmla="*/ 6 w 7"/>
                <a:gd name="T83" fmla="*/ 6 h 8"/>
                <a:gd name="T84" fmla="*/ 4 w 7"/>
                <a:gd name="T85" fmla="*/ 6 h 8"/>
                <a:gd name="T86" fmla="*/ 6 w 7"/>
                <a:gd name="T87" fmla="*/ 1 h 8"/>
                <a:gd name="T88" fmla="*/ 3 w 7"/>
                <a:gd name="T8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" h="8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5" y="1"/>
                    <a:pt x="5" y="2"/>
                  </a:cubicBezTo>
                  <a:cubicBezTo>
                    <a:pt x="6" y="3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1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7" y="3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1" name="Freeform 158"/>
            <p:cNvSpPr>
              <a:spLocks noEditPoints="1"/>
            </p:cNvSpPr>
            <p:nvPr/>
          </p:nvSpPr>
          <p:spPr bwMode="auto">
            <a:xfrm>
              <a:off x="3960" y="2370"/>
              <a:ext cx="14" cy="21"/>
            </a:xfrm>
            <a:custGeom>
              <a:avLst/>
              <a:gdLst>
                <a:gd name="T0" fmla="*/ 1 w 6"/>
                <a:gd name="T1" fmla="*/ 2 h 9"/>
                <a:gd name="T2" fmla="*/ 1 w 6"/>
                <a:gd name="T3" fmla="*/ 1 h 9"/>
                <a:gd name="T4" fmla="*/ 2 w 6"/>
                <a:gd name="T5" fmla="*/ 1 h 9"/>
                <a:gd name="T6" fmla="*/ 3 w 6"/>
                <a:gd name="T7" fmla="*/ 1 h 9"/>
                <a:gd name="T8" fmla="*/ 5 w 6"/>
                <a:gd name="T9" fmla="*/ 1 h 9"/>
                <a:gd name="T10" fmla="*/ 5 w 6"/>
                <a:gd name="T11" fmla="*/ 2 h 9"/>
                <a:gd name="T12" fmla="*/ 4 w 6"/>
                <a:gd name="T13" fmla="*/ 4 h 9"/>
                <a:gd name="T14" fmla="*/ 4 w 6"/>
                <a:gd name="T15" fmla="*/ 4 h 9"/>
                <a:gd name="T16" fmla="*/ 4 w 6"/>
                <a:gd name="T17" fmla="*/ 4 h 9"/>
                <a:gd name="T18" fmla="*/ 6 w 6"/>
                <a:gd name="T19" fmla="*/ 6 h 9"/>
                <a:gd name="T20" fmla="*/ 4 w 6"/>
                <a:gd name="T21" fmla="*/ 8 h 9"/>
                <a:gd name="T22" fmla="*/ 3 w 6"/>
                <a:gd name="T23" fmla="*/ 8 h 9"/>
                <a:gd name="T24" fmla="*/ 1 w 6"/>
                <a:gd name="T25" fmla="*/ 8 h 9"/>
                <a:gd name="T26" fmla="*/ 1 w 6"/>
                <a:gd name="T27" fmla="*/ 7 h 9"/>
                <a:gd name="T28" fmla="*/ 3 w 6"/>
                <a:gd name="T29" fmla="*/ 7 h 9"/>
                <a:gd name="T30" fmla="*/ 3 w 6"/>
                <a:gd name="T31" fmla="*/ 7 h 9"/>
                <a:gd name="T32" fmla="*/ 4 w 6"/>
                <a:gd name="T33" fmla="*/ 7 h 9"/>
                <a:gd name="T34" fmla="*/ 4 w 6"/>
                <a:gd name="T35" fmla="*/ 6 h 9"/>
                <a:gd name="T36" fmla="*/ 4 w 6"/>
                <a:gd name="T37" fmla="*/ 5 h 9"/>
                <a:gd name="T38" fmla="*/ 3 w 6"/>
                <a:gd name="T39" fmla="*/ 5 h 9"/>
                <a:gd name="T40" fmla="*/ 2 w 6"/>
                <a:gd name="T41" fmla="*/ 5 h 9"/>
                <a:gd name="T42" fmla="*/ 2 w 6"/>
                <a:gd name="T43" fmla="*/ 4 h 9"/>
                <a:gd name="T44" fmla="*/ 2 w 6"/>
                <a:gd name="T45" fmla="*/ 4 h 9"/>
                <a:gd name="T46" fmla="*/ 4 w 6"/>
                <a:gd name="T47" fmla="*/ 4 h 9"/>
                <a:gd name="T48" fmla="*/ 4 w 6"/>
                <a:gd name="T49" fmla="*/ 3 h 9"/>
                <a:gd name="T50" fmla="*/ 2 w 6"/>
                <a:gd name="T51" fmla="*/ 2 h 9"/>
                <a:gd name="T52" fmla="*/ 1 w 6"/>
                <a:gd name="T53" fmla="*/ 2 h 9"/>
                <a:gd name="T54" fmla="*/ 3 w 6"/>
                <a:gd name="T55" fmla="*/ 0 h 9"/>
                <a:gd name="T56" fmla="*/ 1 w 6"/>
                <a:gd name="T57" fmla="*/ 0 h 9"/>
                <a:gd name="T58" fmla="*/ 1 w 6"/>
                <a:gd name="T59" fmla="*/ 1 h 9"/>
                <a:gd name="T60" fmla="*/ 1 w 6"/>
                <a:gd name="T61" fmla="*/ 1 h 9"/>
                <a:gd name="T62" fmla="*/ 1 w 6"/>
                <a:gd name="T63" fmla="*/ 2 h 9"/>
                <a:gd name="T64" fmla="*/ 1 w 6"/>
                <a:gd name="T65" fmla="*/ 3 h 9"/>
                <a:gd name="T66" fmla="*/ 1 w 6"/>
                <a:gd name="T67" fmla="*/ 3 h 9"/>
                <a:gd name="T68" fmla="*/ 1 w 6"/>
                <a:gd name="T69" fmla="*/ 3 h 9"/>
                <a:gd name="T70" fmla="*/ 2 w 6"/>
                <a:gd name="T71" fmla="*/ 2 h 9"/>
                <a:gd name="T72" fmla="*/ 3 w 6"/>
                <a:gd name="T73" fmla="*/ 3 h 9"/>
                <a:gd name="T74" fmla="*/ 3 w 6"/>
                <a:gd name="T75" fmla="*/ 3 h 9"/>
                <a:gd name="T76" fmla="*/ 2 w 6"/>
                <a:gd name="T77" fmla="*/ 3 h 9"/>
                <a:gd name="T78" fmla="*/ 2 w 6"/>
                <a:gd name="T79" fmla="*/ 3 h 9"/>
                <a:gd name="T80" fmla="*/ 2 w 6"/>
                <a:gd name="T81" fmla="*/ 3 h 9"/>
                <a:gd name="T82" fmla="*/ 1 w 6"/>
                <a:gd name="T83" fmla="*/ 4 h 9"/>
                <a:gd name="T84" fmla="*/ 1 w 6"/>
                <a:gd name="T85" fmla="*/ 4 h 9"/>
                <a:gd name="T86" fmla="*/ 1 w 6"/>
                <a:gd name="T87" fmla="*/ 5 h 9"/>
                <a:gd name="T88" fmla="*/ 2 w 6"/>
                <a:gd name="T89" fmla="*/ 5 h 9"/>
                <a:gd name="T90" fmla="*/ 2 w 6"/>
                <a:gd name="T91" fmla="*/ 6 h 9"/>
                <a:gd name="T92" fmla="*/ 3 w 6"/>
                <a:gd name="T93" fmla="*/ 5 h 9"/>
                <a:gd name="T94" fmla="*/ 3 w 6"/>
                <a:gd name="T95" fmla="*/ 6 h 9"/>
                <a:gd name="T96" fmla="*/ 4 w 6"/>
                <a:gd name="T97" fmla="*/ 6 h 9"/>
                <a:gd name="T98" fmla="*/ 4 w 6"/>
                <a:gd name="T99" fmla="*/ 6 h 9"/>
                <a:gd name="T100" fmla="*/ 3 w 6"/>
                <a:gd name="T101" fmla="*/ 6 h 9"/>
                <a:gd name="T102" fmla="*/ 3 w 6"/>
                <a:gd name="T103" fmla="*/ 6 h 9"/>
                <a:gd name="T104" fmla="*/ 2 w 6"/>
                <a:gd name="T105" fmla="*/ 6 h 9"/>
                <a:gd name="T106" fmla="*/ 1 w 6"/>
                <a:gd name="T107" fmla="*/ 6 h 9"/>
                <a:gd name="T108" fmla="*/ 0 w 6"/>
                <a:gd name="T109" fmla="*/ 8 h 9"/>
                <a:gd name="T110" fmla="*/ 0 w 6"/>
                <a:gd name="T111" fmla="*/ 8 h 9"/>
                <a:gd name="T112" fmla="*/ 3 w 6"/>
                <a:gd name="T113" fmla="*/ 9 h 9"/>
                <a:gd name="T114" fmla="*/ 4 w 6"/>
                <a:gd name="T115" fmla="*/ 9 h 9"/>
                <a:gd name="T116" fmla="*/ 6 w 6"/>
                <a:gd name="T117" fmla="*/ 6 h 9"/>
                <a:gd name="T118" fmla="*/ 5 w 6"/>
                <a:gd name="T119" fmla="*/ 4 h 9"/>
                <a:gd name="T120" fmla="*/ 6 w 6"/>
                <a:gd name="T121" fmla="*/ 2 h 9"/>
                <a:gd name="T122" fmla="*/ 5 w 6"/>
                <a:gd name="T123" fmla="*/ 1 h 9"/>
                <a:gd name="T124" fmla="*/ 3 w 6"/>
                <a:gd name="T1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" h="9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5"/>
                    <a:pt x="6" y="6"/>
                    <a:pt x="6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6" y="8"/>
                    <a:pt x="6" y="6"/>
                  </a:cubicBezTo>
                  <a:cubicBezTo>
                    <a:pt x="6" y="6"/>
                    <a:pt x="6" y="4"/>
                    <a:pt x="5" y="4"/>
                  </a:cubicBezTo>
                  <a:cubicBezTo>
                    <a:pt x="5" y="3"/>
                    <a:pt x="6" y="3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2" name="Freeform 159"/>
            <p:cNvSpPr>
              <a:spLocks noEditPoints="1"/>
            </p:cNvSpPr>
            <p:nvPr/>
          </p:nvSpPr>
          <p:spPr bwMode="auto">
            <a:xfrm>
              <a:off x="3982" y="2389"/>
              <a:ext cx="7" cy="7"/>
            </a:xfrm>
            <a:custGeom>
              <a:avLst/>
              <a:gdLst>
                <a:gd name="T0" fmla="*/ 2 w 3"/>
                <a:gd name="T1" fmla="*/ 2 h 3"/>
                <a:gd name="T2" fmla="*/ 1 w 3"/>
                <a:gd name="T3" fmla="*/ 2 h 3"/>
                <a:gd name="T4" fmla="*/ 2 w 3"/>
                <a:gd name="T5" fmla="*/ 2 h 3"/>
                <a:gd name="T6" fmla="*/ 2 w 3"/>
                <a:gd name="T7" fmla="*/ 2 h 3"/>
                <a:gd name="T8" fmla="*/ 3 w 3"/>
                <a:gd name="T9" fmla="*/ 0 h 3"/>
                <a:gd name="T10" fmla="*/ 2 w 3"/>
                <a:gd name="T11" fmla="*/ 1 h 3"/>
                <a:gd name="T12" fmla="*/ 0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3 h 3"/>
                <a:gd name="T22" fmla="*/ 3 w 3"/>
                <a:gd name="T23" fmla="*/ 3 h 3"/>
                <a:gd name="T24" fmla="*/ 3 w 3"/>
                <a:gd name="T25" fmla="*/ 2 h 3"/>
                <a:gd name="T26" fmla="*/ 3 w 3"/>
                <a:gd name="T27" fmla="*/ 1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3" name="Freeform 160"/>
            <p:cNvSpPr>
              <a:spLocks noEditPoints="1"/>
            </p:cNvSpPr>
            <p:nvPr/>
          </p:nvSpPr>
          <p:spPr bwMode="auto">
            <a:xfrm>
              <a:off x="3977" y="2384"/>
              <a:ext cx="19" cy="21"/>
            </a:xfrm>
            <a:custGeom>
              <a:avLst/>
              <a:gdLst>
                <a:gd name="T0" fmla="*/ 5 w 8"/>
                <a:gd name="T1" fmla="*/ 1 h 9"/>
                <a:gd name="T2" fmla="*/ 6 w 8"/>
                <a:gd name="T3" fmla="*/ 1 h 9"/>
                <a:gd name="T4" fmla="*/ 5 w 8"/>
                <a:gd name="T5" fmla="*/ 2 h 9"/>
                <a:gd name="T6" fmla="*/ 5 w 8"/>
                <a:gd name="T7" fmla="*/ 5 h 9"/>
                <a:gd name="T8" fmla="*/ 6 w 8"/>
                <a:gd name="T9" fmla="*/ 5 h 9"/>
                <a:gd name="T10" fmla="*/ 6 w 8"/>
                <a:gd name="T11" fmla="*/ 5 h 9"/>
                <a:gd name="T12" fmla="*/ 7 w 8"/>
                <a:gd name="T13" fmla="*/ 5 h 9"/>
                <a:gd name="T14" fmla="*/ 7 w 8"/>
                <a:gd name="T15" fmla="*/ 6 h 9"/>
                <a:gd name="T16" fmla="*/ 7 w 8"/>
                <a:gd name="T17" fmla="*/ 6 h 9"/>
                <a:gd name="T18" fmla="*/ 6 w 8"/>
                <a:gd name="T19" fmla="*/ 6 h 9"/>
                <a:gd name="T20" fmla="*/ 5 w 8"/>
                <a:gd name="T21" fmla="*/ 6 h 9"/>
                <a:gd name="T22" fmla="*/ 5 w 8"/>
                <a:gd name="T23" fmla="*/ 6 h 9"/>
                <a:gd name="T24" fmla="*/ 5 w 8"/>
                <a:gd name="T25" fmla="*/ 8 h 9"/>
                <a:gd name="T26" fmla="*/ 5 w 8"/>
                <a:gd name="T27" fmla="*/ 9 h 9"/>
                <a:gd name="T28" fmla="*/ 5 w 8"/>
                <a:gd name="T29" fmla="*/ 9 h 9"/>
                <a:gd name="T30" fmla="*/ 5 w 8"/>
                <a:gd name="T31" fmla="*/ 7 h 9"/>
                <a:gd name="T32" fmla="*/ 5 w 8"/>
                <a:gd name="T33" fmla="*/ 7 h 9"/>
                <a:gd name="T34" fmla="*/ 5 w 8"/>
                <a:gd name="T35" fmla="*/ 6 h 9"/>
                <a:gd name="T36" fmla="*/ 4 w 8"/>
                <a:gd name="T37" fmla="*/ 6 h 9"/>
                <a:gd name="T38" fmla="*/ 4 w 8"/>
                <a:gd name="T39" fmla="*/ 6 h 9"/>
                <a:gd name="T40" fmla="*/ 4 w 8"/>
                <a:gd name="T41" fmla="*/ 6 h 9"/>
                <a:gd name="T42" fmla="*/ 3 w 8"/>
                <a:gd name="T43" fmla="*/ 6 h 9"/>
                <a:gd name="T44" fmla="*/ 2 w 8"/>
                <a:gd name="T45" fmla="*/ 6 h 9"/>
                <a:gd name="T46" fmla="*/ 1 w 8"/>
                <a:gd name="T47" fmla="*/ 6 h 9"/>
                <a:gd name="T48" fmla="*/ 1 w 8"/>
                <a:gd name="T49" fmla="*/ 5 h 9"/>
                <a:gd name="T50" fmla="*/ 4 w 8"/>
                <a:gd name="T51" fmla="*/ 1 h 9"/>
                <a:gd name="T52" fmla="*/ 4 w 8"/>
                <a:gd name="T53" fmla="*/ 1 h 9"/>
                <a:gd name="T54" fmla="*/ 5 w 8"/>
                <a:gd name="T55" fmla="*/ 1 h 9"/>
                <a:gd name="T56" fmla="*/ 6 w 8"/>
                <a:gd name="T57" fmla="*/ 0 h 9"/>
                <a:gd name="T58" fmla="*/ 5 w 8"/>
                <a:gd name="T59" fmla="*/ 1 h 9"/>
                <a:gd name="T60" fmla="*/ 4 w 8"/>
                <a:gd name="T61" fmla="*/ 1 h 9"/>
                <a:gd name="T62" fmla="*/ 4 w 8"/>
                <a:gd name="T63" fmla="*/ 1 h 9"/>
                <a:gd name="T64" fmla="*/ 0 w 8"/>
                <a:gd name="T65" fmla="*/ 5 h 9"/>
                <a:gd name="T66" fmla="*/ 0 w 8"/>
                <a:gd name="T67" fmla="*/ 7 h 9"/>
                <a:gd name="T68" fmla="*/ 1 w 8"/>
                <a:gd name="T69" fmla="*/ 7 h 9"/>
                <a:gd name="T70" fmla="*/ 2 w 8"/>
                <a:gd name="T71" fmla="*/ 7 h 9"/>
                <a:gd name="T72" fmla="*/ 3 w 8"/>
                <a:gd name="T73" fmla="*/ 7 h 9"/>
                <a:gd name="T74" fmla="*/ 4 w 8"/>
                <a:gd name="T75" fmla="*/ 7 h 9"/>
                <a:gd name="T76" fmla="*/ 4 w 8"/>
                <a:gd name="T77" fmla="*/ 7 h 9"/>
                <a:gd name="T78" fmla="*/ 4 w 8"/>
                <a:gd name="T79" fmla="*/ 9 h 9"/>
                <a:gd name="T80" fmla="*/ 4 w 8"/>
                <a:gd name="T81" fmla="*/ 9 h 9"/>
                <a:gd name="T82" fmla="*/ 4 w 8"/>
                <a:gd name="T83" fmla="*/ 9 h 9"/>
                <a:gd name="T84" fmla="*/ 6 w 8"/>
                <a:gd name="T85" fmla="*/ 9 h 9"/>
                <a:gd name="T86" fmla="*/ 6 w 8"/>
                <a:gd name="T87" fmla="*/ 9 h 9"/>
                <a:gd name="T88" fmla="*/ 6 w 8"/>
                <a:gd name="T89" fmla="*/ 8 h 9"/>
                <a:gd name="T90" fmla="*/ 6 w 8"/>
                <a:gd name="T91" fmla="*/ 7 h 9"/>
                <a:gd name="T92" fmla="*/ 7 w 8"/>
                <a:gd name="T93" fmla="*/ 7 h 9"/>
                <a:gd name="T94" fmla="*/ 7 w 8"/>
                <a:gd name="T95" fmla="*/ 7 h 9"/>
                <a:gd name="T96" fmla="*/ 8 w 8"/>
                <a:gd name="T97" fmla="*/ 6 h 9"/>
                <a:gd name="T98" fmla="*/ 8 w 8"/>
                <a:gd name="T99" fmla="*/ 5 h 9"/>
                <a:gd name="T100" fmla="*/ 8 w 8"/>
                <a:gd name="T101" fmla="*/ 5 h 9"/>
                <a:gd name="T102" fmla="*/ 7 w 8"/>
                <a:gd name="T103" fmla="*/ 5 h 9"/>
                <a:gd name="T104" fmla="*/ 7 w 8"/>
                <a:gd name="T105" fmla="*/ 5 h 9"/>
                <a:gd name="T106" fmla="*/ 6 w 8"/>
                <a:gd name="T107" fmla="*/ 5 h 9"/>
                <a:gd name="T108" fmla="*/ 6 w 8"/>
                <a:gd name="T109" fmla="*/ 2 h 9"/>
                <a:gd name="T110" fmla="*/ 6 w 8"/>
                <a:gd name="T111" fmla="*/ 1 h 9"/>
                <a:gd name="T112" fmla="*/ 6 w 8"/>
                <a:gd name="T113" fmla="*/ 1 h 9"/>
                <a:gd name="T114" fmla="*/ 6 w 8"/>
                <a:gd name="T1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" h="9"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3" y="3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4" name="Freeform 161"/>
            <p:cNvSpPr>
              <a:spLocks noEditPoints="1"/>
            </p:cNvSpPr>
            <p:nvPr/>
          </p:nvSpPr>
          <p:spPr bwMode="auto">
            <a:xfrm>
              <a:off x="4074" y="2067"/>
              <a:ext cx="141" cy="79"/>
            </a:xfrm>
            <a:custGeom>
              <a:avLst/>
              <a:gdLst>
                <a:gd name="T0" fmla="*/ 26 w 59"/>
                <a:gd name="T1" fmla="*/ 28 h 33"/>
                <a:gd name="T2" fmla="*/ 23 w 59"/>
                <a:gd name="T3" fmla="*/ 30 h 33"/>
                <a:gd name="T4" fmla="*/ 24 w 59"/>
                <a:gd name="T5" fmla="*/ 25 h 33"/>
                <a:gd name="T6" fmla="*/ 23 w 59"/>
                <a:gd name="T7" fmla="*/ 30 h 33"/>
                <a:gd name="T8" fmla="*/ 20 w 59"/>
                <a:gd name="T9" fmla="*/ 23 h 33"/>
                <a:gd name="T10" fmla="*/ 17 w 59"/>
                <a:gd name="T11" fmla="*/ 26 h 33"/>
                <a:gd name="T12" fmla="*/ 19 w 59"/>
                <a:gd name="T13" fmla="*/ 23 h 33"/>
                <a:gd name="T14" fmla="*/ 9 w 59"/>
                <a:gd name="T15" fmla="*/ 20 h 33"/>
                <a:gd name="T16" fmla="*/ 8 w 59"/>
                <a:gd name="T17" fmla="*/ 21 h 33"/>
                <a:gd name="T18" fmla="*/ 48 w 59"/>
                <a:gd name="T19" fmla="*/ 20 h 33"/>
                <a:gd name="T20" fmla="*/ 7 w 59"/>
                <a:gd name="T21" fmla="*/ 20 h 33"/>
                <a:gd name="T22" fmla="*/ 7 w 59"/>
                <a:gd name="T23" fmla="*/ 20 h 33"/>
                <a:gd name="T24" fmla="*/ 10 w 59"/>
                <a:gd name="T25" fmla="*/ 18 h 33"/>
                <a:gd name="T26" fmla="*/ 17 w 59"/>
                <a:gd name="T27" fmla="*/ 13 h 33"/>
                <a:gd name="T28" fmla="*/ 29 w 59"/>
                <a:gd name="T29" fmla="*/ 10 h 33"/>
                <a:gd name="T30" fmla="*/ 44 w 59"/>
                <a:gd name="T31" fmla="*/ 24 h 33"/>
                <a:gd name="T32" fmla="*/ 41 w 59"/>
                <a:gd name="T33" fmla="*/ 27 h 33"/>
                <a:gd name="T34" fmla="*/ 32 w 59"/>
                <a:gd name="T35" fmla="*/ 23 h 33"/>
                <a:gd name="T36" fmla="*/ 35 w 59"/>
                <a:gd name="T37" fmla="*/ 30 h 33"/>
                <a:gd name="T38" fmla="*/ 33 w 59"/>
                <a:gd name="T39" fmla="*/ 30 h 33"/>
                <a:gd name="T40" fmla="*/ 29 w 59"/>
                <a:gd name="T41" fmla="*/ 28 h 33"/>
                <a:gd name="T42" fmla="*/ 24 w 59"/>
                <a:gd name="T43" fmla="*/ 23 h 33"/>
                <a:gd name="T44" fmla="*/ 16 w 59"/>
                <a:gd name="T45" fmla="*/ 22 h 33"/>
                <a:gd name="T46" fmla="*/ 14 w 59"/>
                <a:gd name="T47" fmla="*/ 6 h 33"/>
                <a:gd name="T48" fmla="*/ 9 w 59"/>
                <a:gd name="T49" fmla="*/ 19 h 33"/>
                <a:gd name="T50" fmla="*/ 21 w 59"/>
                <a:gd name="T51" fmla="*/ 7 h 33"/>
                <a:gd name="T52" fmla="*/ 43 w 59"/>
                <a:gd name="T53" fmla="*/ 7 h 33"/>
                <a:gd name="T54" fmla="*/ 32 w 59"/>
                <a:gd name="T55" fmla="*/ 12 h 33"/>
                <a:gd name="T56" fmla="*/ 19 w 59"/>
                <a:gd name="T57" fmla="*/ 12 h 33"/>
                <a:gd name="T58" fmla="*/ 49 w 59"/>
                <a:gd name="T59" fmla="*/ 18 h 33"/>
                <a:gd name="T60" fmla="*/ 44 w 59"/>
                <a:gd name="T61" fmla="*/ 6 h 33"/>
                <a:gd name="T62" fmla="*/ 43 w 59"/>
                <a:gd name="T63" fmla="*/ 3 h 33"/>
                <a:gd name="T64" fmla="*/ 36 w 59"/>
                <a:gd name="T65" fmla="*/ 6 h 33"/>
                <a:gd name="T66" fmla="*/ 19 w 59"/>
                <a:gd name="T67" fmla="*/ 7 h 33"/>
                <a:gd name="T68" fmla="*/ 8 w 59"/>
                <a:gd name="T69" fmla="*/ 1 h 33"/>
                <a:gd name="T70" fmla="*/ 7 w 59"/>
                <a:gd name="T71" fmla="*/ 18 h 33"/>
                <a:gd name="T72" fmla="*/ 4 w 59"/>
                <a:gd name="T73" fmla="*/ 19 h 33"/>
                <a:gd name="T74" fmla="*/ 5 w 59"/>
                <a:gd name="T75" fmla="*/ 16 h 33"/>
                <a:gd name="T76" fmla="*/ 5 w 59"/>
                <a:gd name="T77" fmla="*/ 15 h 33"/>
                <a:gd name="T78" fmla="*/ 4 w 59"/>
                <a:gd name="T79" fmla="*/ 14 h 33"/>
                <a:gd name="T80" fmla="*/ 1 w 59"/>
                <a:gd name="T81" fmla="*/ 16 h 33"/>
                <a:gd name="T82" fmla="*/ 0 w 59"/>
                <a:gd name="T83" fmla="*/ 17 h 33"/>
                <a:gd name="T84" fmla="*/ 6 w 59"/>
                <a:gd name="T85" fmla="*/ 21 h 33"/>
                <a:gd name="T86" fmla="*/ 17 w 59"/>
                <a:gd name="T87" fmla="*/ 27 h 33"/>
                <a:gd name="T88" fmla="*/ 21 w 59"/>
                <a:gd name="T89" fmla="*/ 29 h 33"/>
                <a:gd name="T90" fmla="*/ 28 w 59"/>
                <a:gd name="T91" fmla="*/ 32 h 33"/>
                <a:gd name="T92" fmla="*/ 35 w 59"/>
                <a:gd name="T93" fmla="*/ 31 h 33"/>
                <a:gd name="T94" fmla="*/ 43 w 59"/>
                <a:gd name="T95" fmla="*/ 25 h 33"/>
                <a:gd name="T96" fmla="*/ 49 w 59"/>
                <a:gd name="T97" fmla="*/ 21 h 33"/>
                <a:gd name="T98" fmla="*/ 57 w 59"/>
                <a:gd name="T99" fmla="*/ 17 h 33"/>
                <a:gd name="T100" fmla="*/ 56 w 59"/>
                <a:gd name="T101" fmla="*/ 16 h 33"/>
                <a:gd name="T102" fmla="*/ 57 w 59"/>
                <a:gd name="T103" fmla="*/ 13 h 33"/>
                <a:gd name="T104" fmla="*/ 52 w 59"/>
                <a:gd name="T105" fmla="*/ 18 h 33"/>
                <a:gd name="T106" fmla="*/ 51 w 59"/>
                <a:gd name="T107" fmla="*/ 19 h 33"/>
                <a:gd name="T108" fmla="*/ 49 w 59"/>
                <a:gd name="T109" fmla="*/ 20 h 33"/>
                <a:gd name="T110" fmla="*/ 51 w 59"/>
                <a:gd name="T111" fmla="*/ 15 h 33"/>
                <a:gd name="T112" fmla="*/ 50 w 59"/>
                <a:gd name="T1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33">
                  <a:moveTo>
                    <a:pt x="26" y="32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30"/>
                    <a:pt x="27" y="31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moveTo>
                    <a:pt x="23" y="30"/>
                  </a:moveTo>
                  <a:cubicBezTo>
                    <a:pt x="23" y="30"/>
                    <a:pt x="23" y="30"/>
                    <a:pt x="22" y="30"/>
                  </a:cubicBezTo>
                  <a:cubicBezTo>
                    <a:pt x="22" y="29"/>
                    <a:pt x="22" y="29"/>
                    <a:pt x="22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7"/>
                    <a:pt x="23" y="27"/>
                    <a:pt x="23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4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5"/>
                  </a:cubicBezTo>
                  <a:cubicBezTo>
                    <a:pt x="26" y="25"/>
                    <a:pt x="26" y="26"/>
                    <a:pt x="25" y="26"/>
                  </a:cubicBezTo>
                  <a:cubicBezTo>
                    <a:pt x="25" y="27"/>
                    <a:pt x="25" y="28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3" y="30"/>
                  </a:cubicBezTo>
                  <a:moveTo>
                    <a:pt x="20" y="28"/>
                  </a:moveTo>
                  <a:cubicBezTo>
                    <a:pt x="20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5"/>
                    <a:pt x="19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3" y="23"/>
                    <a:pt x="22" y="25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7"/>
                    <a:pt x="21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moveTo>
                    <a:pt x="17" y="2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7" y="24"/>
                    <a:pt x="17" y="23"/>
                    <a:pt x="17" y="22"/>
                  </a:cubicBezTo>
                  <a:cubicBezTo>
                    <a:pt x="17" y="22"/>
                    <a:pt x="18" y="21"/>
                    <a:pt x="18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6"/>
                    <a:pt x="17" y="26"/>
                    <a:pt x="17" y="26"/>
                  </a:cubicBezTo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8" y="21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48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moveTo>
                    <a:pt x="47" y="20"/>
                  </a:move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0"/>
                    <a:pt x="47" y="20"/>
                    <a:pt x="47" y="20"/>
                  </a:cubicBezTo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7" y="20"/>
                    <a:pt x="7" y="20"/>
                  </a:cubicBezTo>
                  <a:moveTo>
                    <a:pt x="47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moveTo>
                    <a:pt x="16" y="22"/>
                  </a:moveTo>
                  <a:cubicBezTo>
                    <a:pt x="15" y="20"/>
                    <a:pt x="13" y="18"/>
                    <a:pt x="10" y="18"/>
                  </a:cubicBezTo>
                  <a:cubicBezTo>
                    <a:pt x="10" y="14"/>
                    <a:pt x="12" y="10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2" y="12"/>
                    <a:pt x="23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0"/>
                    <a:pt x="27" y="10"/>
                    <a:pt x="28" y="10"/>
                  </a:cubicBezTo>
                  <a:cubicBezTo>
                    <a:pt x="28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0" y="12"/>
                    <a:pt x="31" y="13"/>
                  </a:cubicBezTo>
                  <a:cubicBezTo>
                    <a:pt x="32" y="13"/>
                    <a:pt x="33" y="13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41" y="18"/>
                    <a:pt x="44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3"/>
                    <a:pt x="45" y="23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4" y="24"/>
                    <a:pt x="44" y="24"/>
                    <a:pt x="43" y="24"/>
                  </a:cubicBezTo>
                  <a:cubicBezTo>
                    <a:pt x="43" y="24"/>
                    <a:pt x="43" y="24"/>
                    <a:pt x="42" y="24"/>
                  </a:cubicBezTo>
                  <a:cubicBezTo>
                    <a:pt x="39" y="22"/>
                    <a:pt x="36" y="21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6" y="22"/>
                    <a:pt x="39" y="23"/>
                    <a:pt x="42" y="25"/>
                  </a:cubicBezTo>
                  <a:cubicBezTo>
                    <a:pt x="42" y="25"/>
                    <a:pt x="41" y="26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7"/>
                    <a:pt x="39" y="27"/>
                    <a:pt x="38" y="27"/>
                  </a:cubicBezTo>
                  <a:cubicBezTo>
                    <a:pt x="38" y="26"/>
                    <a:pt x="37" y="26"/>
                    <a:pt x="36" y="2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7"/>
                    <a:pt x="37" y="27"/>
                    <a:pt x="38" y="28"/>
                  </a:cubicBezTo>
                  <a:cubicBezTo>
                    <a:pt x="38" y="28"/>
                    <a:pt x="38" y="29"/>
                    <a:pt x="37" y="29"/>
                  </a:cubicBezTo>
                  <a:cubicBezTo>
                    <a:pt x="37" y="29"/>
                    <a:pt x="37" y="30"/>
                    <a:pt x="36" y="30"/>
                  </a:cubicBezTo>
                  <a:cubicBezTo>
                    <a:pt x="36" y="30"/>
                    <a:pt x="36" y="30"/>
                    <a:pt x="35" y="30"/>
                  </a:cubicBezTo>
                  <a:cubicBezTo>
                    <a:pt x="35" y="29"/>
                    <a:pt x="34" y="29"/>
                    <a:pt x="33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31"/>
                    <a:pt x="34" y="31"/>
                  </a:cubicBezTo>
                  <a:cubicBezTo>
                    <a:pt x="34" y="32"/>
                    <a:pt x="33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0" y="31"/>
                    <a:pt x="30" y="31"/>
                    <a:pt x="29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29"/>
                    <a:pt x="29" y="29"/>
                    <a:pt x="29" y="28"/>
                  </a:cubicBezTo>
                  <a:cubicBezTo>
                    <a:pt x="29" y="28"/>
                    <a:pt x="29" y="27"/>
                    <a:pt x="28" y="27"/>
                  </a:cubicBezTo>
                  <a:cubicBezTo>
                    <a:pt x="28" y="26"/>
                    <a:pt x="27" y="26"/>
                    <a:pt x="27" y="26"/>
                  </a:cubicBezTo>
                  <a:cubicBezTo>
                    <a:pt x="27" y="26"/>
                    <a:pt x="27" y="26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6" y="24"/>
                    <a:pt x="26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3" y="22"/>
                    <a:pt x="22" y="21"/>
                  </a:cubicBezTo>
                  <a:cubicBezTo>
                    <a:pt x="22" y="21"/>
                    <a:pt x="22" y="21"/>
                    <a:pt x="21" y="21"/>
                  </a:cubicBezTo>
                  <a:cubicBezTo>
                    <a:pt x="21" y="21"/>
                    <a:pt x="20" y="21"/>
                    <a:pt x="20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6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8" y="15"/>
                    <a:pt x="10" y="10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10" y="10"/>
                    <a:pt x="9" y="14"/>
                    <a:pt x="9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9" y="12"/>
                  </a:moveTo>
                  <a:cubicBezTo>
                    <a:pt x="18" y="12"/>
                    <a:pt x="18" y="12"/>
                    <a:pt x="17" y="12"/>
                  </a:cubicBezTo>
                  <a:cubicBezTo>
                    <a:pt x="17" y="12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9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4" y="6"/>
                    <a:pt x="26" y="5"/>
                    <a:pt x="28" y="5"/>
                  </a:cubicBezTo>
                  <a:cubicBezTo>
                    <a:pt x="31" y="5"/>
                    <a:pt x="33" y="6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7"/>
                    <a:pt x="38" y="8"/>
                    <a:pt x="39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8"/>
                    <a:pt x="45" y="9"/>
                    <a:pt x="46" y="11"/>
                  </a:cubicBezTo>
                  <a:cubicBezTo>
                    <a:pt x="47" y="13"/>
                    <a:pt x="47" y="15"/>
                    <a:pt x="47" y="17"/>
                  </a:cubicBezTo>
                  <a:cubicBezTo>
                    <a:pt x="46" y="18"/>
                    <a:pt x="45" y="18"/>
                    <a:pt x="43" y="19"/>
                  </a:cubicBezTo>
                  <a:cubicBezTo>
                    <a:pt x="41" y="17"/>
                    <a:pt x="37" y="15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3"/>
                    <a:pt x="32" y="12"/>
                    <a:pt x="32" y="12"/>
                  </a:cubicBezTo>
                  <a:cubicBezTo>
                    <a:pt x="31" y="11"/>
                    <a:pt x="30" y="10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6" y="9"/>
                    <a:pt x="25" y="10"/>
                    <a:pt x="24" y="10"/>
                  </a:cubicBezTo>
                  <a:cubicBezTo>
                    <a:pt x="23" y="10"/>
                    <a:pt x="23" y="10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moveTo>
                    <a:pt x="43" y="6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4" y="4"/>
                    <a:pt x="47" y="6"/>
                    <a:pt x="49" y="15"/>
                  </a:cubicBezTo>
                  <a:cubicBezTo>
                    <a:pt x="50" y="16"/>
                    <a:pt x="50" y="17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5"/>
                    <a:pt x="48" y="13"/>
                    <a:pt x="47" y="11"/>
                  </a:cubicBezTo>
                  <a:cubicBezTo>
                    <a:pt x="46" y="8"/>
                    <a:pt x="45" y="7"/>
                    <a:pt x="44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moveTo>
                    <a:pt x="49" y="0"/>
                  </a:moveTo>
                  <a:cubicBezTo>
                    <a:pt x="48" y="1"/>
                    <a:pt x="44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4"/>
                    <a:pt x="42" y="4"/>
                    <a:pt x="42" y="5"/>
                  </a:cubicBezTo>
                  <a:cubicBezTo>
                    <a:pt x="42" y="5"/>
                    <a:pt x="42" y="6"/>
                    <a:pt x="42" y="6"/>
                  </a:cubicBezTo>
                  <a:cubicBezTo>
                    <a:pt x="41" y="7"/>
                    <a:pt x="41" y="7"/>
                    <a:pt x="40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9" y="7"/>
                    <a:pt x="38" y="6"/>
                    <a:pt x="37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3" y="5"/>
                    <a:pt x="31" y="4"/>
                    <a:pt x="28" y="4"/>
                  </a:cubicBezTo>
                  <a:cubicBezTo>
                    <a:pt x="26" y="4"/>
                    <a:pt x="24" y="5"/>
                    <a:pt x="22" y="5"/>
                  </a:cubicBezTo>
                  <a:cubicBezTo>
                    <a:pt x="22" y="5"/>
                    <a:pt x="21" y="6"/>
                    <a:pt x="21" y="6"/>
                  </a:cubicBezTo>
                  <a:cubicBezTo>
                    <a:pt x="20" y="6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6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3" y="3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5"/>
                    <a:pt x="12" y="5"/>
                    <a:pt x="11" y="6"/>
                  </a:cubicBezTo>
                  <a:cubicBezTo>
                    <a:pt x="9" y="9"/>
                    <a:pt x="7" y="14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6" y="19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6" y="18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5" y="17"/>
                    <a:pt x="5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2"/>
                    <a:pt x="8" y="22"/>
                  </a:cubicBezTo>
                  <a:cubicBezTo>
                    <a:pt x="9" y="22"/>
                    <a:pt x="10" y="21"/>
                    <a:pt x="12" y="19"/>
                  </a:cubicBezTo>
                  <a:cubicBezTo>
                    <a:pt x="13" y="20"/>
                    <a:pt x="15" y="21"/>
                    <a:pt x="1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1" y="30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5" y="32"/>
                  </a:cubicBezTo>
                  <a:cubicBezTo>
                    <a:pt x="25" y="33"/>
                    <a:pt x="26" y="33"/>
                    <a:pt x="26" y="33"/>
                  </a:cubicBezTo>
                  <a:cubicBezTo>
                    <a:pt x="27" y="33"/>
                    <a:pt x="27" y="33"/>
                    <a:pt x="28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2"/>
                    <a:pt x="30" y="32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5" y="32"/>
                    <a:pt x="35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7" y="31"/>
                    <a:pt x="38" y="30"/>
                    <a:pt x="38" y="30"/>
                  </a:cubicBezTo>
                  <a:cubicBezTo>
                    <a:pt x="39" y="29"/>
                    <a:pt x="39" y="29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0" y="28"/>
                    <a:pt x="41" y="28"/>
                    <a:pt x="41" y="27"/>
                  </a:cubicBezTo>
                  <a:cubicBezTo>
                    <a:pt x="42" y="27"/>
                    <a:pt x="43" y="26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5" y="25"/>
                    <a:pt x="45" y="25"/>
                    <a:pt x="46" y="24"/>
                  </a:cubicBezTo>
                  <a:cubicBezTo>
                    <a:pt x="47" y="23"/>
                    <a:pt x="47" y="22"/>
                    <a:pt x="46" y="21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20"/>
                    <a:pt x="47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51" y="21"/>
                  </a:cubicBezTo>
                  <a:cubicBezTo>
                    <a:pt x="52" y="20"/>
                    <a:pt x="53" y="19"/>
                    <a:pt x="54" y="19"/>
                  </a:cubicBezTo>
                  <a:cubicBezTo>
                    <a:pt x="55" y="18"/>
                    <a:pt x="56" y="18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3"/>
                    <a:pt x="56" y="16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6"/>
                    <a:pt x="56" y="14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4"/>
                    <a:pt x="55" y="16"/>
                    <a:pt x="54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4" y="16"/>
                    <a:pt x="55" y="15"/>
                    <a:pt x="56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5"/>
                    <a:pt x="54" y="17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4" y="15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15"/>
                    <a:pt x="52" y="17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2" y="16"/>
                    <a:pt x="53" y="15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5"/>
                    <a:pt x="52" y="16"/>
                    <a:pt x="51" y="17"/>
                  </a:cubicBezTo>
                  <a:cubicBezTo>
                    <a:pt x="51" y="18"/>
                    <a:pt x="50" y="19"/>
                    <a:pt x="50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8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6"/>
                    <a:pt x="51" y="15"/>
                    <a:pt x="51" y="15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7"/>
                    <a:pt x="46" y="5"/>
                    <a:pt x="45" y="4"/>
                  </a:cubicBezTo>
                  <a:cubicBezTo>
                    <a:pt x="45" y="3"/>
                    <a:pt x="46" y="3"/>
                    <a:pt x="46" y="3"/>
                  </a:cubicBezTo>
                  <a:cubicBezTo>
                    <a:pt x="48" y="2"/>
                    <a:pt x="49" y="2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5" name="Freeform 162"/>
            <p:cNvSpPr>
              <a:spLocks noEditPoints="1"/>
            </p:cNvSpPr>
            <p:nvPr/>
          </p:nvSpPr>
          <p:spPr bwMode="auto">
            <a:xfrm>
              <a:off x="4141" y="2291"/>
              <a:ext cx="109" cy="150"/>
            </a:xfrm>
            <a:custGeom>
              <a:avLst/>
              <a:gdLst>
                <a:gd name="T0" fmla="*/ 19 w 46"/>
                <a:gd name="T1" fmla="*/ 56 h 63"/>
                <a:gd name="T2" fmla="*/ 11 w 46"/>
                <a:gd name="T3" fmla="*/ 24 h 63"/>
                <a:gd name="T4" fmla="*/ 16 w 46"/>
                <a:gd name="T5" fmla="*/ 39 h 63"/>
                <a:gd name="T6" fmla="*/ 17 w 46"/>
                <a:gd name="T7" fmla="*/ 59 h 63"/>
                <a:gd name="T8" fmla="*/ 5 w 46"/>
                <a:gd name="T9" fmla="*/ 60 h 63"/>
                <a:gd name="T10" fmla="*/ 26 w 46"/>
                <a:gd name="T11" fmla="*/ 24 h 63"/>
                <a:gd name="T12" fmla="*/ 32 w 46"/>
                <a:gd name="T13" fmla="*/ 58 h 63"/>
                <a:gd name="T14" fmla="*/ 31 w 46"/>
                <a:gd name="T15" fmla="*/ 59 h 63"/>
                <a:gd name="T16" fmla="*/ 17 w 46"/>
                <a:gd name="T17" fmla="*/ 23 h 63"/>
                <a:gd name="T18" fmla="*/ 31 w 46"/>
                <a:gd name="T19" fmla="*/ 20 h 63"/>
                <a:gd name="T20" fmla="*/ 33 w 46"/>
                <a:gd name="T21" fmla="*/ 56 h 63"/>
                <a:gd name="T22" fmla="*/ 18 w 46"/>
                <a:gd name="T23" fmla="*/ 22 h 63"/>
                <a:gd name="T24" fmla="*/ 19 w 46"/>
                <a:gd name="T25" fmla="*/ 23 h 63"/>
                <a:gd name="T26" fmla="*/ 4 w 46"/>
                <a:gd name="T27" fmla="*/ 21 h 63"/>
                <a:gd name="T28" fmla="*/ 11 w 46"/>
                <a:gd name="T29" fmla="*/ 12 h 63"/>
                <a:gd name="T30" fmla="*/ 26 w 46"/>
                <a:gd name="T31" fmla="*/ 12 h 63"/>
                <a:gd name="T32" fmla="*/ 20 w 46"/>
                <a:gd name="T33" fmla="*/ 23 h 63"/>
                <a:gd name="T34" fmla="*/ 22 w 46"/>
                <a:gd name="T35" fmla="*/ 21 h 63"/>
                <a:gd name="T36" fmla="*/ 36 w 46"/>
                <a:gd name="T37" fmla="*/ 6 h 63"/>
                <a:gd name="T38" fmla="*/ 26 w 46"/>
                <a:gd name="T39" fmla="*/ 21 h 63"/>
                <a:gd name="T40" fmla="*/ 39 w 46"/>
                <a:gd name="T41" fmla="*/ 6 h 63"/>
                <a:gd name="T42" fmla="*/ 30 w 46"/>
                <a:gd name="T43" fmla="*/ 19 h 63"/>
                <a:gd name="T44" fmla="*/ 11 w 46"/>
                <a:gd name="T45" fmla="*/ 21 h 63"/>
                <a:gd name="T46" fmla="*/ 25 w 46"/>
                <a:gd name="T47" fmla="*/ 5 h 63"/>
                <a:gd name="T48" fmla="*/ 16 w 46"/>
                <a:gd name="T49" fmla="*/ 19 h 63"/>
                <a:gd name="T50" fmla="*/ 11 w 46"/>
                <a:gd name="T51" fmla="*/ 23 h 63"/>
                <a:gd name="T52" fmla="*/ 6 w 46"/>
                <a:gd name="T53" fmla="*/ 21 h 63"/>
                <a:gd name="T54" fmla="*/ 8 w 46"/>
                <a:gd name="T55" fmla="*/ 21 h 63"/>
                <a:gd name="T56" fmla="*/ 22 w 46"/>
                <a:gd name="T57" fmla="*/ 6 h 63"/>
                <a:gd name="T58" fmla="*/ 12 w 46"/>
                <a:gd name="T59" fmla="*/ 12 h 63"/>
                <a:gd name="T60" fmla="*/ 12 w 46"/>
                <a:gd name="T61" fmla="*/ 12 h 63"/>
                <a:gd name="T62" fmla="*/ 34 w 46"/>
                <a:gd name="T63" fmla="*/ 5 h 63"/>
                <a:gd name="T64" fmla="*/ 27 w 46"/>
                <a:gd name="T65" fmla="*/ 6 h 63"/>
                <a:gd name="T66" fmla="*/ 32 w 46"/>
                <a:gd name="T67" fmla="*/ 19 h 63"/>
                <a:gd name="T68" fmla="*/ 45 w 46"/>
                <a:gd name="T69" fmla="*/ 42 h 63"/>
                <a:gd name="T70" fmla="*/ 3 w 46"/>
                <a:gd name="T71" fmla="*/ 22 h 63"/>
                <a:gd name="T72" fmla="*/ 19 w 46"/>
                <a:gd name="T73" fmla="*/ 4 h 63"/>
                <a:gd name="T74" fmla="*/ 18 w 46"/>
                <a:gd name="T75" fmla="*/ 22 h 63"/>
                <a:gd name="T76" fmla="*/ 16 w 46"/>
                <a:gd name="T77" fmla="*/ 21 h 63"/>
                <a:gd name="T78" fmla="*/ 33 w 46"/>
                <a:gd name="T79" fmla="*/ 2 h 63"/>
                <a:gd name="T80" fmla="*/ 18 w 46"/>
                <a:gd name="T81" fmla="*/ 22 h 63"/>
                <a:gd name="T82" fmla="*/ 28 w 46"/>
                <a:gd name="T83" fmla="*/ 2 h 63"/>
                <a:gd name="T84" fmla="*/ 25 w 46"/>
                <a:gd name="T85" fmla="*/ 4 h 63"/>
                <a:gd name="T86" fmla="*/ 21 w 46"/>
                <a:gd name="T87" fmla="*/ 5 h 63"/>
                <a:gd name="T88" fmla="*/ 19 w 46"/>
                <a:gd name="T89" fmla="*/ 0 h 63"/>
                <a:gd name="T90" fmla="*/ 1 w 46"/>
                <a:gd name="T91" fmla="*/ 23 h 63"/>
                <a:gd name="T92" fmla="*/ 4 w 46"/>
                <a:gd name="T93" fmla="*/ 60 h 63"/>
                <a:gd name="T94" fmla="*/ 11 w 46"/>
                <a:gd name="T95" fmla="*/ 63 h 63"/>
                <a:gd name="T96" fmla="*/ 17 w 46"/>
                <a:gd name="T97" fmla="*/ 60 h 63"/>
                <a:gd name="T98" fmla="*/ 19 w 46"/>
                <a:gd name="T99" fmla="*/ 60 h 63"/>
                <a:gd name="T100" fmla="*/ 19 w 46"/>
                <a:gd name="T101" fmla="*/ 60 h 63"/>
                <a:gd name="T102" fmla="*/ 32 w 46"/>
                <a:gd name="T103" fmla="*/ 60 h 63"/>
                <a:gd name="T104" fmla="*/ 46 w 46"/>
                <a:gd name="T105" fmla="*/ 43 h 63"/>
                <a:gd name="T106" fmla="*/ 42 w 46"/>
                <a:gd name="T107" fmla="*/ 2 h 63"/>
                <a:gd name="T108" fmla="*/ 37 w 46"/>
                <a:gd name="T109" fmla="*/ 5 h 63"/>
                <a:gd name="T110" fmla="*/ 35 w 46"/>
                <a:gd name="T11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" h="63">
                  <a:moveTo>
                    <a:pt x="18" y="57"/>
                  </a:moveTo>
                  <a:cubicBezTo>
                    <a:pt x="18" y="51"/>
                    <a:pt x="17" y="45"/>
                    <a:pt x="17" y="39"/>
                  </a:cubicBezTo>
                  <a:cubicBezTo>
                    <a:pt x="17" y="36"/>
                    <a:pt x="17" y="33"/>
                    <a:pt x="17" y="30"/>
                  </a:cubicBezTo>
                  <a:cubicBezTo>
                    <a:pt x="18" y="38"/>
                    <a:pt x="19" y="47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8" y="57"/>
                    <a:pt x="18" y="57"/>
                  </a:cubicBezTo>
                  <a:moveTo>
                    <a:pt x="6" y="24"/>
                  </a:moveTo>
                  <a:cubicBezTo>
                    <a:pt x="8" y="24"/>
                    <a:pt x="9" y="24"/>
                    <a:pt x="11" y="24"/>
                  </a:cubicBezTo>
                  <a:cubicBezTo>
                    <a:pt x="12" y="23"/>
                    <a:pt x="13" y="23"/>
                    <a:pt x="14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8"/>
                    <a:pt x="16" y="33"/>
                    <a:pt x="16" y="39"/>
                  </a:cubicBezTo>
                  <a:cubicBezTo>
                    <a:pt x="16" y="45"/>
                    <a:pt x="17" y="52"/>
                    <a:pt x="17" y="58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6" y="60"/>
                    <a:pt x="14" y="61"/>
                    <a:pt x="13" y="61"/>
                  </a:cubicBezTo>
                  <a:cubicBezTo>
                    <a:pt x="13" y="61"/>
                    <a:pt x="12" y="61"/>
                    <a:pt x="11" y="61"/>
                  </a:cubicBezTo>
                  <a:cubicBezTo>
                    <a:pt x="9" y="61"/>
                    <a:pt x="7" y="61"/>
                    <a:pt x="5" y="60"/>
                  </a:cubicBezTo>
                  <a:cubicBezTo>
                    <a:pt x="5" y="47"/>
                    <a:pt x="4" y="35"/>
                    <a:pt x="2" y="23"/>
                  </a:cubicBezTo>
                  <a:cubicBezTo>
                    <a:pt x="3" y="24"/>
                    <a:pt x="5" y="24"/>
                    <a:pt x="6" y="24"/>
                  </a:cubicBezTo>
                  <a:moveTo>
                    <a:pt x="21" y="24"/>
                  </a:moveTo>
                  <a:cubicBezTo>
                    <a:pt x="23" y="24"/>
                    <a:pt x="24" y="24"/>
                    <a:pt x="26" y="24"/>
                  </a:cubicBezTo>
                  <a:cubicBezTo>
                    <a:pt x="27" y="23"/>
                    <a:pt x="28" y="23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0" y="28"/>
                    <a:pt x="31" y="33"/>
                    <a:pt x="31" y="39"/>
                  </a:cubicBezTo>
                  <a:cubicBezTo>
                    <a:pt x="31" y="45"/>
                    <a:pt x="31" y="52"/>
                    <a:pt x="32" y="58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60"/>
                    <a:pt x="29" y="61"/>
                    <a:pt x="28" y="61"/>
                  </a:cubicBezTo>
                  <a:cubicBezTo>
                    <a:pt x="27" y="61"/>
                    <a:pt x="27" y="61"/>
                    <a:pt x="26" y="61"/>
                  </a:cubicBezTo>
                  <a:cubicBezTo>
                    <a:pt x="24" y="61"/>
                    <a:pt x="22" y="61"/>
                    <a:pt x="20" y="60"/>
                  </a:cubicBezTo>
                  <a:cubicBezTo>
                    <a:pt x="20" y="47"/>
                    <a:pt x="19" y="35"/>
                    <a:pt x="17" y="23"/>
                  </a:cubicBezTo>
                  <a:cubicBezTo>
                    <a:pt x="18" y="24"/>
                    <a:pt x="20" y="24"/>
                    <a:pt x="21" y="24"/>
                  </a:cubicBezTo>
                  <a:moveTo>
                    <a:pt x="33" y="57"/>
                  </a:moveTo>
                  <a:cubicBezTo>
                    <a:pt x="32" y="51"/>
                    <a:pt x="32" y="45"/>
                    <a:pt x="32" y="39"/>
                  </a:cubicBezTo>
                  <a:cubicBezTo>
                    <a:pt x="32" y="33"/>
                    <a:pt x="32" y="27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6"/>
                    <a:pt x="32" y="32"/>
                    <a:pt x="32" y="37"/>
                  </a:cubicBezTo>
                  <a:cubicBezTo>
                    <a:pt x="33" y="44"/>
                    <a:pt x="33" y="50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7"/>
                    <a:pt x="33" y="57"/>
                    <a:pt x="33" y="57"/>
                  </a:cubicBezTo>
                  <a:moveTo>
                    <a:pt x="19" y="23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2"/>
                    <a:pt x="18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18"/>
                    <a:pt x="24" y="15"/>
                    <a:pt x="26" y="13"/>
                  </a:cubicBezTo>
                  <a:cubicBezTo>
                    <a:pt x="24" y="15"/>
                    <a:pt x="22" y="17"/>
                    <a:pt x="20" y="20"/>
                  </a:cubicBezTo>
                  <a:cubicBezTo>
                    <a:pt x="19" y="21"/>
                    <a:pt x="19" y="22"/>
                    <a:pt x="19" y="23"/>
                  </a:cubicBezTo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9" y="15"/>
                    <a:pt x="7" y="17"/>
                    <a:pt x="5" y="20"/>
                  </a:cubicBezTo>
                  <a:cubicBezTo>
                    <a:pt x="4" y="21"/>
                    <a:pt x="4" y="22"/>
                    <a:pt x="4" y="23"/>
                  </a:cubicBezTo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2"/>
                    <a:pt x="20" y="21"/>
                    <a:pt x="21" y="21"/>
                  </a:cubicBezTo>
                  <a:cubicBezTo>
                    <a:pt x="25" y="15"/>
                    <a:pt x="30" y="10"/>
                    <a:pt x="34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10"/>
                    <a:pt x="26" y="15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7" y="16"/>
                    <a:pt x="32" y="11"/>
                    <a:pt x="36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10"/>
                    <a:pt x="35" y="13"/>
                    <a:pt x="32" y="17"/>
                  </a:cubicBezTo>
                  <a:cubicBezTo>
                    <a:pt x="32" y="18"/>
                    <a:pt x="31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20"/>
                    <a:pt x="29" y="21"/>
                    <a:pt x="28" y="22"/>
                  </a:cubicBezTo>
                  <a:cubicBezTo>
                    <a:pt x="27" y="22"/>
                    <a:pt x="26" y="22"/>
                    <a:pt x="25" y="23"/>
                  </a:cubicBezTo>
                  <a:cubicBezTo>
                    <a:pt x="24" y="23"/>
                    <a:pt x="23" y="23"/>
                    <a:pt x="21" y="23"/>
                  </a:cubicBezTo>
                  <a:moveTo>
                    <a:pt x="11" y="21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4" y="8"/>
                    <a:pt x="22" y="11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6"/>
                    <a:pt x="18" y="18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0"/>
                    <a:pt x="14" y="21"/>
                    <a:pt x="14" y="22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9" y="23"/>
                    <a:pt x="8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2"/>
                    <a:pt x="5" y="21"/>
                    <a:pt x="6" y="21"/>
                  </a:cubicBezTo>
                  <a:cubicBezTo>
                    <a:pt x="10" y="15"/>
                    <a:pt x="15" y="10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6" y="10"/>
                    <a:pt x="11" y="15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2" y="16"/>
                    <a:pt x="17" y="11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moveTo>
                    <a:pt x="12" y="12"/>
                  </a:moveTo>
                  <a:cubicBezTo>
                    <a:pt x="14" y="9"/>
                    <a:pt x="17" y="7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7"/>
                    <a:pt x="14" y="9"/>
                    <a:pt x="12" y="12"/>
                  </a:cubicBezTo>
                  <a:moveTo>
                    <a:pt x="27" y="12"/>
                  </a:moveTo>
                  <a:cubicBezTo>
                    <a:pt x="29" y="9"/>
                    <a:pt x="31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1" y="7"/>
                    <a:pt x="29" y="9"/>
                    <a:pt x="27" y="12"/>
                  </a:cubicBezTo>
                  <a:moveTo>
                    <a:pt x="24" y="9"/>
                  </a:moveTo>
                  <a:cubicBezTo>
                    <a:pt x="25" y="7"/>
                    <a:pt x="26" y="6"/>
                    <a:pt x="27" y="4"/>
                  </a:cubicBezTo>
                  <a:cubicBezTo>
                    <a:pt x="27" y="5"/>
                    <a:pt x="27" y="5"/>
                    <a:pt x="27" y="6"/>
                  </a:cubicBezTo>
                  <a:cubicBezTo>
                    <a:pt x="26" y="7"/>
                    <a:pt x="25" y="8"/>
                    <a:pt x="24" y="9"/>
                  </a:cubicBezTo>
                  <a:moveTo>
                    <a:pt x="34" y="55"/>
                  </a:moveTo>
                  <a:cubicBezTo>
                    <a:pt x="34" y="49"/>
                    <a:pt x="34" y="43"/>
                    <a:pt x="33" y="37"/>
                  </a:cubicBezTo>
                  <a:cubicBezTo>
                    <a:pt x="33" y="31"/>
                    <a:pt x="33" y="25"/>
                    <a:pt x="32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6" y="13"/>
                    <a:pt x="39" y="9"/>
                    <a:pt x="41" y="4"/>
                  </a:cubicBezTo>
                  <a:cubicBezTo>
                    <a:pt x="43" y="15"/>
                    <a:pt x="45" y="28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4" y="55"/>
                  </a:cubicBezTo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6" y="14"/>
                    <a:pt x="12" y="7"/>
                    <a:pt x="18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3" y="9"/>
                    <a:pt x="8" y="15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moveTo>
                    <a:pt x="18" y="22"/>
                  </a:moveTo>
                  <a:cubicBezTo>
                    <a:pt x="18" y="22"/>
                    <a:pt x="18" y="22"/>
                    <a:pt x="18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2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0" y="16"/>
                    <a:pt x="24" y="11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0" y="5"/>
                    <a:pt x="31" y="3"/>
                    <a:pt x="33" y="2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28" y="9"/>
                    <a:pt x="23" y="15"/>
                    <a:pt x="18" y="21"/>
                  </a:cubicBezTo>
                  <a:cubicBezTo>
                    <a:pt x="18" y="21"/>
                    <a:pt x="18" y="21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1" y="2"/>
                    <a:pt x="30" y="3"/>
                    <a:pt x="28" y="5"/>
                  </a:cubicBezTo>
                  <a:cubicBezTo>
                    <a:pt x="28" y="4"/>
                    <a:pt x="28" y="3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3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5"/>
                    <a:pt x="20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2" y="6"/>
                    <a:pt x="6" y="13"/>
                    <a:pt x="1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35"/>
                    <a:pt x="4" y="48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2"/>
                    <a:pt x="9" y="63"/>
                    <a:pt x="11" y="63"/>
                  </a:cubicBezTo>
                  <a:cubicBezTo>
                    <a:pt x="12" y="63"/>
                    <a:pt x="13" y="63"/>
                    <a:pt x="13" y="62"/>
                  </a:cubicBezTo>
                  <a:cubicBezTo>
                    <a:pt x="15" y="62"/>
                    <a:pt x="16" y="61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9" y="58"/>
                    <a:pt x="19" y="57"/>
                  </a:cubicBezTo>
                  <a:cubicBezTo>
                    <a:pt x="19" y="58"/>
                    <a:pt x="19" y="59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1" y="62"/>
                    <a:pt x="24" y="63"/>
                    <a:pt x="26" y="63"/>
                  </a:cubicBezTo>
                  <a:cubicBezTo>
                    <a:pt x="27" y="63"/>
                    <a:pt x="28" y="63"/>
                    <a:pt x="28" y="62"/>
                  </a:cubicBezTo>
                  <a:cubicBezTo>
                    <a:pt x="30" y="62"/>
                    <a:pt x="31" y="61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6" y="54"/>
                    <a:pt x="41" y="48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28"/>
                    <a:pt x="44" y="13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3"/>
                    <a:pt x="40" y="4"/>
                    <a:pt x="40" y="4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5"/>
                    <a:pt x="35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6" name="Freeform 163"/>
            <p:cNvSpPr>
              <a:spLocks noEditPoints="1"/>
            </p:cNvSpPr>
            <p:nvPr/>
          </p:nvSpPr>
          <p:spPr bwMode="auto">
            <a:xfrm>
              <a:off x="4222" y="2329"/>
              <a:ext cx="24" cy="45"/>
            </a:xfrm>
            <a:custGeom>
              <a:avLst/>
              <a:gdLst>
                <a:gd name="T0" fmla="*/ 2 w 10"/>
                <a:gd name="T1" fmla="*/ 17 h 19"/>
                <a:gd name="T2" fmla="*/ 1 w 10"/>
                <a:gd name="T3" fmla="*/ 10 h 19"/>
                <a:gd name="T4" fmla="*/ 2 w 10"/>
                <a:gd name="T5" fmla="*/ 8 h 19"/>
                <a:gd name="T6" fmla="*/ 3 w 10"/>
                <a:gd name="T7" fmla="*/ 7 h 19"/>
                <a:gd name="T8" fmla="*/ 8 w 10"/>
                <a:gd name="T9" fmla="*/ 2 h 19"/>
                <a:gd name="T10" fmla="*/ 9 w 10"/>
                <a:gd name="T11" fmla="*/ 9 h 19"/>
                <a:gd name="T12" fmla="*/ 2 w 10"/>
                <a:gd name="T13" fmla="*/ 17 h 19"/>
                <a:gd name="T14" fmla="*/ 8 w 10"/>
                <a:gd name="T15" fmla="*/ 0 h 19"/>
                <a:gd name="T16" fmla="*/ 8 w 10"/>
                <a:gd name="T17" fmla="*/ 0 h 19"/>
                <a:gd name="T18" fmla="*/ 2 w 10"/>
                <a:gd name="T19" fmla="*/ 6 h 19"/>
                <a:gd name="T20" fmla="*/ 1 w 10"/>
                <a:gd name="T21" fmla="*/ 8 h 19"/>
                <a:gd name="T22" fmla="*/ 0 w 10"/>
                <a:gd name="T23" fmla="*/ 10 h 19"/>
                <a:gd name="T24" fmla="*/ 1 w 10"/>
                <a:gd name="T25" fmla="*/ 18 h 19"/>
                <a:gd name="T26" fmla="*/ 1 w 10"/>
                <a:gd name="T27" fmla="*/ 19 h 19"/>
                <a:gd name="T28" fmla="*/ 1 w 10"/>
                <a:gd name="T29" fmla="*/ 19 h 19"/>
                <a:gd name="T30" fmla="*/ 2 w 10"/>
                <a:gd name="T31" fmla="*/ 19 h 19"/>
                <a:gd name="T32" fmla="*/ 10 w 10"/>
                <a:gd name="T33" fmla="*/ 10 h 19"/>
                <a:gd name="T34" fmla="*/ 10 w 10"/>
                <a:gd name="T35" fmla="*/ 10 h 19"/>
                <a:gd name="T36" fmla="*/ 9 w 10"/>
                <a:gd name="T37" fmla="*/ 1 h 19"/>
                <a:gd name="T38" fmla="*/ 8 w 10"/>
                <a:gd name="T3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" h="19">
                  <a:moveTo>
                    <a:pt x="2" y="17"/>
                  </a:moveTo>
                  <a:cubicBezTo>
                    <a:pt x="2" y="15"/>
                    <a:pt x="2" y="12"/>
                    <a:pt x="1" y="10"/>
                  </a:cubicBezTo>
                  <a:cubicBezTo>
                    <a:pt x="1" y="9"/>
                    <a:pt x="1" y="9"/>
                    <a:pt x="2" y="8"/>
                  </a:cubicBezTo>
                  <a:cubicBezTo>
                    <a:pt x="2" y="8"/>
                    <a:pt x="2" y="8"/>
                    <a:pt x="3" y="7"/>
                  </a:cubicBezTo>
                  <a:cubicBezTo>
                    <a:pt x="4" y="6"/>
                    <a:pt x="6" y="4"/>
                    <a:pt x="8" y="2"/>
                  </a:cubicBezTo>
                  <a:cubicBezTo>
                    <a:pt x="8" y="5"/>
                    <a:pt x="8" y="7"/>
                    <a:pt x="9" y="9"/>
                  </a:cubicBezTo>
                  <a:cubicBezTo>
                    <a:pt x="6" y="12"/>
                    <a:pt x="4" y="14"/>
                    <a:pt x="2" y="17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3"/>
                    <a:pt x="4" y="5"/>
                    <a:pt x="2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3"/>
                    <a:pt x="1" y="16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16"/>
                    <a:pt x="7" y="13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7"/>
                    <a:pt x="9" y="4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7" name="Freeform 164"/>
            <p:cNvSpPr/>
            <p:nvPr/>
          </p:nvSpPr>
          <p:spPr bwMode="auto">
            <a:xfrm>
              <a:off x="4191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2 w 7"/>
                <a:gd name="T3" fmla="*/ 0 h 19"/>
                <a:gd name="T4" fmla="*/ 0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1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4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4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6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2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6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8" name="Freeform 165"/>
            <p:cNvSpPr/>
            <p:nvPr/>
          </p:nvSpPr>
          <p:spPr bwMode="auto">
            <a:xfrm>
              <a:off x="4155" y="2384"/>
              <a:ext cx="17" cy="45"/>
            </a:xfrm>
            <a:custGeom>
              <a:avLst/>
              <a:gdLst>
                <a:gd name="T0" fmla="*/ 3 w 7"/>
                <a:gd name="T1" fmla="*/ 0 h 19"/>
                <a:gd name="T2" fmla="*/ 3 w 7"/>
                <a:gd name="T3" fmla="*/ 0 h 19"/>
                <a:gd name="T4" fmla="*/ 1 w 7"/>
                <a:gd name="T5" fmla="*/ 3 h 19"/>
                <a:gd name="T6" fmla="*/ 1 w 7"/>
                <a:gd name="T7" fmla="*/ 6 h 19"/>
                <a:gd name="T8" fmla="*/ 2 w 7"/>
                <a:gd name="T9" fmla="*/ 6 h 19"/>
                <a:gd name="T10" fmla="*/ 2 w 7"/>
                <a:gd name="T11" fmla="*/ 6 h 19"/>
                <a:gd name="T12" fmla="*/ 3 w 7"/>
                <a:gd name="T13" fmla="*/ 6 h 19"/>
                <a:gd name="T14" fmla="*/ 4 w 7"/>
                <a:gd name="T15" fmla="*/ 5 h 19"/>
                <a:gd name="T16" fmla="*/ 2 w 7"/>
                <a:gd name="T17" fmla="*/ 8 h 19"/>
                <a:gd name="T18" fmla="*/ 2 w 7"/>
                <a:gd name="T19" fmla="*/ 10 h 19"/>
                <a:gd name="T20" fmla="*/ 3 w 7"/>
                <a:gd name="T21" fmla="*/ 11 h 19"/>
                <a:gd name="T22" fmla="*/ 2 w 7"/>
                <a:gd name="T23" fmla="*/ 13 h 19"/>
                <a:gd name="T24" fmla="*/ 2 w 7"/>
                <a:gd name="T25" fmla="*/ 13 h 19"/>
                <a:gd name="T26" fmla="*/ 4 w 7"/>
                <a:gd name="T27" fmla="*/ 14 h 19"/>
                <a:gd name="T28" fmla="*/ 5 w 7"/>
                <a:gd name="T29" fmla="*/ 13 h 19"/>
                <a:gd name="T30" fmla="*/ 3 w 7"/>
                <a:gd name="T31" fmla="*/ 16 h 19"/>
                <a:gd name="T32" fmla="*/ 3 w 7"/>
                <a:gd name="T33" fmla="*/ 17 h 19"/>
                <a:gd name="T34" fmla="*/ 3 w 7"/>
                <a:gd name="T35" fmla="*/ 18 h 19"/>
                <a:gd name="T36" fmla="*/ 5 w 7"/>
                <a:gd name="T37" fmla="*/ 19 h 19"/>
                <a:gd name="T38" fmla="*/ 5 w 7"/>
                <a:gd name="T39" fmla="*/ 19 h 19"/>
                <a:gd name="T40" fmla="*/ 5 w 7"/>
                <a:gd name="T41" fmla="*/ 18 h 19"/>
                <a:gd name="T42" fmla="*/ 6 w 7"/>
                <a:gd name="T43" fmla="*/ 18 h 19"/>
                <a:gd name="T44" fmla="*/ 7 w 7"/>
                <a:gd name="T45" fmla="*/ 18 h 19"/>
                <a:gd name="T46" fmla="*/ 6 w 7"/>
                <a:gd name="T47" fmla="*/ 17 h 19"/>
                <a:gd name="T48" fmla="*/ 6 w 7"/>
                <a:gd name="T49" fmla="*/ 17 h 19"/>
                <a:gd name="T50" fmla="*/ 5 w 7"/>
                <a:gd name="T51" fmla="*/ 17 h 19"/>
                <a:gd name="T52" fmla="*/ 5 w 7"/>
                <a:gd name="T53" fmla="*/ 17 h 19"/>
                <a:gd name="T54" fmla="*/ 4 w 7"/>
                <a:gd name="T55" fmla="*/ 17 h 19"/>
                <a:gd name="T56" fmla="*/ 4 w 7"/>
                <a:gd name="T57" fmla="*/ 17 h 19"/>
                <a:gd name="T58" fmla="*/ 7 w 7"/>
                <a:gd name="T59" fmla="*/ 13 h 19"/>
                <a:gd name="T60" fmla="*/ 7 w 7"/>
                <a:gd name="T61" fmla="*/ 12 h 19"/>
                <a:gd name="T62" fmla="*/ 7 w 7"/>
                <a:gd name="T63" fmla="*/ 12 h 19"/>
                <a:gd name="T64" fmla="*/ 4 w 7"/>
                <a:gd name="T65" fmla="*/ 13 h 19"/>
                <a:gd name="T66" fmla="*/ 3 w 7"/>
                <a:gd name="T67" fmla="*/ 13 h 19"/>
                <a:gd name="T68" fmla="*/ 4 w 7"/>
                <a:gd name="T69" fmla="*/ 11 h 19"/>
                <a:gd name="T70" fmla="*/ 7 w 7"/>
                <a:gd name="T71" fmla="*/ 9 h 19"/>
                <a:gd name="T72" fmla="*/ 7 w 7"/>
                <a:gd name="T73" fmla="*/ 9 h 19"/>
                <a:gd name="T74" fmla="*/ 6 w 7"/>
                <a:gd name="T75" fmla="*/ 8 h 19"/>
                <a:gd name="T76" fmla="*/ 4 w 7"/>
                <a:gd name="T77" fmla="*/ 10 h 19"/>
                <a:gd name="T78" fmla="*/ 3 w 7"/>
                <a:gd name="T79" fmla="*/ 10 h 19"/>
                <a:gd name="T80" fmla="*/ 3 w 7"/>
                <a:gd name="T81" fmla="*/ 9 h 19"/>
                <a:gd name="T82" fmla="*/ 3 w 7"/>
                <a:gd name="T83" fmla="*/ 9 h 19"/>
                <a:gd name="T84" fmla="*/ 7 w 7"/>
                <a:gd name="T85" fmla="*/ 4 h 19"/>
                <a:gd name="T86" fmla="*/ 7 w 7"/>
                <a:gd name="T87" fmla="*/ 3 h 19"/>
                <a:gd name="T88" fmla="*/ 6 w 7"/>
                <a:gd name="T89" fmla="*/ 3 h 19"/>
                <a:gd name="T90" fmla="*/ 3 w 7"/>
                <a:gd name="T91" fmla="*/ 5 h 19"/>
                <a:gd name="T92" fmla="*/ 2 w 7"/>
                <a:gd name="T93" fmla="*/ 5 h 19"/>
                <a:gd name="T94" fmla="*/ 2 w 7"/>
                <a:gd name="T95" fmla="*/ 5 h 19"/>
                <a:gd name="T96" fmla="*/ 2 w 7"/>
                <a:gd name="T97" fmla="*/ 4 h 19"/>
                <a:gd name="T98" fmla="*/ 3 w 7"/>
                <a:gd name="T99" fmla="*/ 1 h 19"/>
                <a:gd name="T100" fmla="*/ 3 w 7"/>
                <a:gd name="T10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9"/>
                    <a:pt x="2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3" y="11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5" y="14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8"/>
                    <a:pt x="4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69" name="Freeform 166"/>
            <p:cNvSpPr>
              <a:spLocks noEditPoints="1"/>
            </p:cNvSpPr>
            <p:nvPr/>
          </p:nvSpPr>
          <p:spPr bwMode="auto">
            <a:xfrm>
              <a:off x="3413" y="2298"/>
              <a:ext cx="59" cy="64"/>
            </a:xfrm>
            <a:custGeom>
              <a:avLst/>
              <a:gdLst>
                <a:gd name="T0" fmla="*/ 16 w 25"/>
                <a:gd name="T1" fmla="*/ 24 h 27"/>
                <a:gd name="T2" fmla="*/ 21 w 25"/>
                <a:gd name="T3" fmla="*/ 13 h 27"/>
                <a:gd name="T4" fmla="*/ 22 w 25"/>
                <a:gd name="T5" fmla="*/ 17 h 27"/>
                <a:gd name="T6" fmla="*/ 23 w 25"/>
                <a:gd name="T7" fmla="*/ 19 h 27"/>
                <a:gd name="T8" fmla="*/ 24 w 25"/>
                <a:gd name="T9" fmla="*/ 21 h 27"/>
                <a:gd name="T10" fmla="*/ 21 w 25"/>
                <a:gd name="T11" fmla="*/ 22 h 27"/>
                <a:gd name="T12" fmla="*/ 16 w 25"/>
                <a:gd name="T13" fmla="*/ 24 h 27"/>
                <a:gd name="T14" fmla="*/ 3 w 25"/>
                <a:gd name="T15" fmla="*/ 12 h 27"/>
                <a:gd name="T16" fmla="*/ 2 w 25"/>
                <a:gd name="T17" fmla="*/ 10 h 27"/>
                <a:gd name="T18" fmla="*/ 2 w 25"/>
                <a:gd name="T19" fmla="*/ 8 h 27"/>
                <a:gd name="T20" fmla="*/ 1 w 25"/>
                <a:gd name="T21" fmla="*/ 6 h 27"/>
                <a:gd name="T22" fmla="*/ 3 w 25"/>
                <a:gd name="T23" fmla="*/ 5 h 27"/>
                <a:gd name="T24" fmla="*/ 7 w 25"/>
                <a:gd name="T25" fmla="*/ 4 h 27"/>
                <a:gd name="T26" fmla="*/ 3 w 25"/>
                <a:gd name="T27" fmla="*/ 12 h 27"/>
                <a:gd name="T28" fmla="*/ 6 w 25"/>
                <a:gd name="T29" fmla="*/ 19 h 27"/>
                <a:gd name="T30" fmla="*/ 4 w 25"/>
                <a:gd name="T31" fmla="*/ 13 h 27"/>
                <a:gd name="T32" fmla="*/ 8 w 25"/>
                <a:gd name="T33" fmla="*/ 3 h 27"/>
                <a:gd name="T34" fmla="*/ 13 w 25"/>
                <a:gd name="T35" fmla="*/ 1 h 27"/>
                <a:gd name="T36" fmla="*/ 6 w 25"/>
                <a:gd name="T37" fmla="*/ 19 h 27"/>
                <a:gd name="T38" fmla="*/ 10 w 25"/>
                <a:gd name="T39" fmla="*/ 26 h 27"/>
                <a:gd name="T40" fmla="*/ 8 w 25"/>
                <a:gd name="T41" fmla="*/ 25 h 27"/>
                <a:gd name="T42" fmla="*/ 7 w 25"/>
                <a:gd name="T43" fmla="*/ 21 h 27"/>
                <a:gd name="T44" fmla="*/ 7 w 25"/>
                <a:gd name="T45" fmla="*/ 21 h 27"/>
                <a:gd name="T46" fmla="*/ 14 w 25"/>
                <a:gd name="T47" fmla="*/ 1 h 27"/>
                <a:gd name="T48" fmla="*/ 14 w 25"/>
                <a:gd name="T49" fmla="*/ 1 h 27"/>
                <a:gd name="T50" fmla="*/ 15 w 25"/>
                <a:gd name="T51" fmla="*/ 1 h 27"/>
                <a:gd name="T52" fmla="*/ 16 w 25"/>
                <a:gd name="T53" fmla="*/ 2 h 27"/>
                <a:gd name="T54" fmla="*/ 20 w 25"/>
                <a:gd name="T55" fmla="*/ 12 h 27"/>
                <a:gd name="T56" fmla="*/ 20 w 25"/>
                <a:gd name="T57" fmla="*/ 12 h 27"/>
                <a:gd name="T58" fmla="*/ 15 w 25"/>
                <a:gd name="T59" fmla="*/ 24 h 27"/>
                <a:gd name="T60" fmla="*/ 15 w 25"/>
                <a:gd name="T61" fmla="*/ 25 h 27"/>
                <a:gd name="T62" fmla="*/ 10 w 25"/>
                <a:gd name="T63" fmla="*/ 26 h 27"/>
                <a:gd name="T64" fmla="*/ 10 w 25"/>
                <a:gd name="T65" fmla="*/ 26 h 27"/>
                <a:gd name="T66" fmla="*/ 15 w 25"/>
                <a:gd name="T67" fmla="*/ 0 h 27"/>
                <a:gd name="T68" fmla="*/ 14 w 25"/>
                <a:gd name="T69" fmla="*/ 0 h 27"/>
                <a:gd name="T70" fmla="*/ 14 w 25"/>
                <a:gd name="T71" fmla="*/ 0 h 27"/>
                <a:gd name="T72" fmla="*/ 14 w 25"/>
                <a:gd name="T73" fmla="*/ 0 h 27"/>
                <a:gd name="T74" fmla="*/ 8 w 25"/>
                <a:gd name="T75" fmla="*/ 2 h 27"/>
                <a:gd name="T76" fmla="*/ 8 w 25"/>
                <a:gd name="T77" fmla="*/ 2 h 27"/>
                <a:gd name="T78" fmla="*/ 7 w 25"/>
                <a:gd name="T79" fmla="*/ 2 h 27"/>
                <a:gd name="T80" fmla="*/ 7 w 25"/>
                <a:gd name="T81" fmla="*/ 2 h 27"/>
                <a:gd name="T82" fmla="*/ 3 w 25"/>
                <a:gd name="T83" fmla="*/ 4 h 27"/>
                <a:gd name="T84" fmla="*/ 0 w 25"/>
                <a:gd name="T85" fmla="*/ 6 h 27"/>
                <a:gd name="T86" fmla="*/ 1 w 25"/>
                <a:gd name="T87" fmla="*/ 8 h 27"/>
                <a:gd name="T88" fmla="*/ 2 w 25"/>
                <a:gd name="T89" fmla="*/ 10 h 27"/>
                <a:gd name="T90" fmla="*/ 8 w 25"/>
                <a:gd name="T91" fmla="*/ 26 h 27"/>
                <a:gd name="T92" fmla="*/ 10 w 25"/>
                <a:gd name="T93" fmla="*/ 27 h 27"/>
                <a:gd name="T94" fmla="*/ 11 w 25"/>
                <a:gd name="T95" fmla="*/ 27 h 27"/>
                <a:gd name="T96" fmla="*/ 22 w 25"/>
                <a:gd name="T97" fmla="*/ 23 h 27"/>
                <a:gd name="T98" fmla="*/ 24 w 25"/>
                <a:gd name="T99" fmla="*/ 21 h 27"/>
                <a:gd name="T100" fmla="*/ 24 w 25"/>
                <a:gd name="T101" fmla="*/ 19 h 27"/>
                <a:gd name="T102" fmla="*/ 23 w 25"/>
                <a:gd name="T103" fmla="*/ 17 h 27"/>
                <a:gd name="T104" fmla="*/ 17 w 25"/>
                <a:gd name="T105" fmla="*/ 1 h 27"/>
                <a:gd name="T106" fmla="*/ 15 w 25"/>
                <a:gd name="T10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" h="27">
                  <a:moveTo>
                    <a:pt x="16" y="24"/>
                  </a:moveTo>
                  <a:cubicBezTo>
                    <a:pt x="18" y="20"/>
                    <a:pt x="19" y="17"/>
                    <a:pt x="21" y="13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8"/>
                    <a:pt x="23" y="18"/>
                    <a:pt x="23" y="19"/>
                  </a:cubicBezTo>
                  <a:cubicBezTo>
                    <a:pt x="24" y="20"/>
                    <a:pt x="24" y="20"/>
                    <a:pt x="24" y="21"/>
                  </a:cubicBezTo>
                  <a:cubicBezTo>
                    <a:pt x="23" y="21"/>
                    <a:pt x="23" y="21"/>
                    <a:pt x="21" y="22"/>
                  </a:cubicBezTo>
                  <a:cubicBezTo>
                    <a:pt x="16" y="24"/>
                    <a:pt x="16" y="24"/>
                    <a:pt x="16" y="24"/>
                  </a:cubicBezTo>
                  <a:moveTo>
                    <a:pt x="3" y="12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2" y="5"/>
                    <a:pt x="3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6"/>
                    <a:pt x="4" y="9"/>
                    <a:pt x="3" y="12"/>
                  </a:cubicBezTo>
                  <a:moveTo>
                    <a:pt x="6" y="19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5" y="10"/>
                    <a:pt x="7" y="6"/>
                    <a:pt x="8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7"/>
                    <a:pt x="8" y="13"/>
                    <a:pt x="6" y="19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8" y="25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14"/>
                    <a:pt x="11" y="7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6"/>
                    <a:pt x="17" y="20"/>
                    <a:pt x="15" y="24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15" y="0"/>
                  </a:move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2"/>
                    <a:pt x="24" y="22"/>
                    <a:pt x="24" y="21"/>
                  </a:cubicBezTo>
                  <a:cubicBezTo>
                    <a:pt x="25" y="20"/>
                    <a:pt x="24" y="20"/>
                    <a:pt x="24" y="19"/>
                  </a:cubicBezTo>
                  <a:cubicBezTo>
                    <a:pt x="24" y="18"/>
                    <a:pt x="23" y="18"/>
                    <a:pt x="23" y="1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0" name="Freeform 167"/>
            <p:cNvSpPr>
              <a:spLocks noEditPoints="1"/>
            </p:cNvSpPr>
            <p:nvPr/>
          </p:nvSpPr>
          <p:spPr bwMode="auto">
            <a:xfrm>
              <a:off x="3425" y="2293"/>
              <a:ext cx="14" cy="8"/>
            </a:xfrm>
            <a:custGeom>
              <a:avLst/>
              <a:gdLst>
                <a:gd name="T0" fmla="*/ 0 w 6"/>
                <a:gd name="T1" fmla="*/ 2 h 3"/>
                <a:gd name="T2" fmla="*/ 0 w 6"/>
                <a:gd name="T3" fmla="*/ 2 h 3"/>
                <a:gd name="T4" fmla="*/ 1 w 6"/>
                <a:gd name="T5" fmla="*/ 2 h 3"/>
                <a:gd name="T6" fmla="*/ 2 w 6"/>
                <a:gd name="T7" fmla="*/ 1 h 3"/>
                <a:gd name="T8" fmla="*/ 5 w 6"/>
                <a:gd name="T9" fmla="*/ 0 h 3"/>
                <a:gd name="T10" fmla="*/ 5 w 6"/>
                <a:gd name="T11" fmla="*/ 1 h 3"/>
                <a:gd name="T12" fmla="*/ 0 w 6"/>
                <a:gd name="T13" fmla="*/ 2 h 3"/>
                <a:gd name="T14" fmla="*/ 5 w 6"/>
                <a:gd name="T15" fmla="*/ 0 h 3"/>
                <a:gd name="T16" fmla="*/ 2 w 6"/>
                <a:gd name="T17" fmla="*/ 1 h 3"/>
                <a:gd name="T18" fmla="*/ 0 w 6"/>
                <a:gd name="T19" fmla="*/ 1 h 3"/>
                <a:gd name="T20" fmla="*/ 0 w 6"/>
                <a:gd name="T21" fmla="*/ 2 h 3"/>
                <a:gd name="T22" fmla="*/ 0 w 6"/>
                <a:gd name="T23" fmla="*/ 3 h 3"/>
                <a:gd name="T24" fmla="*/ 0 w 6"/>
                <a:gd name="T25" fmla="*/ 3 h 3"/>
                <a:gd name="T26" fmla="*/ 0 w 6"/>
                <a:gd name="T27" fmla="*/ 3 h 3"/>
                <a:gd name="T28" fmla="*/ 0 w 6"/>
                <a:gd name="T29" fmla="*/ 3 h 3"/>
                <a:gd name="T30" fmla="*/ 5 w 6"/>
                <a:gd name="T31" fmla="*/ 1 h 3"/>
                <a:gd name="T32" fmla="*/ 6 w 6"/>
                <a:gd name="T33" fmla="*/ 1 h 3"/>
                <a:gd name="T34" fmla="*/ 6 w 6"/>
                <a:gd name="T35" fmla="*/ 0 h 3"/>
                <a:gd name="T36" fmla="*/ 5 w 6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3" y="1"/>
                    <a:pt x="5" y="1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2"/>
                  </a:cubicBezTo>
                  <a:moveTo>
                    <a:pt x="5" y="0"/>
                  </a:moveTo>
                  <a:cubicBezTo>
                    <a:pt x="5" y="0"/>
                    <a:pt x="4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4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1" name="Freeform 168"/>
            <p:cNvSpPr>
              <a:spLocks noEditPoints="1"/>
            </p:cNvSpPr>
            <p:nvPr/>
          </p:nvSpPr>
          <p:spPr bwMode="auto">
            <a:xfrm>
              <a:off x="3451" y="2358"/>
              <a:ext cx="12" cy="12"/>
            </a:xfrm>
            <a:custGeom>
              <a:avLst/>
              <a:gdLst>
                <a:gd name="T0" fmla="*/ 2 w 5"/>
                <a:gd name="T1" fmla="*/ 4 h 5"/>
                <a:gd name="T2" fmla="*/ 1 w 5"/>
                <a:gd name="T3" fmla="*/ 4 h 5"/>
                <a:gd name="T4" fmla="*/ 1 w 5"/>
                <a:gd name="T5" fmla="*/ 3 h 5"/>
                <a:gd name="T6" fmla="*/ 1 w 5"/>
                <a:gd name="T7" fmla="*/ 2 h 5"/>
                <a:gd name="T8" fmla="*/ 2 w 5"/>
                <a:gd name="T9" fmla="*/ 1 h 5"/>
                <a:gd name="T10" fmla="*/ 3 w 5"/>
                <a:gd name="T11" fmla="*/ 1 h 5"/>
                <a:gd name="T12" fmla="*/ 3 w 5"/>
                <a:gd name="T13" fmla="*/ 1 h 5"/>
                <a:gd name="T14" fmla="*/ 4 w 5"/>
                <a:gd name="T15" fmla="*/ 2 h 5"/>
                <a:gd name="T16" fmla="*/ 4 w 5"/>
                <a:gd name="T17" fmla="*/ 3 h 5"/>
                <a:gd name="T18" fmla="*/ 2 w 5"/>
                <a:gd name="T19" fmla="*/ 4 h 5"/>
                <a:gd name="T20" fmla="*/ 2 w 5"/>
                <a:gd name="T21" fmla="*/ 4 h 5"/>
                <a:gd name="T22" fmla="*/ 3 w 5"/>
                <a:gd name="T23" fmla="*/ 0 h 5"/>
                <a:gd name="T24" fmla="*/ 2 w 5"/>
                <a:gd name="T25" fmla="*/ 0 h 5"/>
                <a:gd name="T26" fmla="*/ 0 w 5"/>
                <a:gd name="T27" fmla="*/ 2 h 5"/>
                <a:gd name="T28" fmla="*/ 0 w 5"/>
                <a:gd name="T29" fmla="*/ 3 h 5"/>
                <a:gd name="T30" fmla="*/ 1 w 5"/>
                <a:gd name="T31" fmla="*/ 4 h 5"/>
                <a:gd name="T32" fmla="*/ 2 w 5"/>
                <a:gd name="T33" fmla="*/ 5 h 5"/>
                <a:gd name="T34" fmla="*/ 2 w 5"/>
                <a:gd name="T35" fmla="*/ 5 h 5"/>
                <a:gd name="T36" fmla="*/ 4 w 5"/>
                <a:gd name="T37" fmla="*/ 4 h 5"/>
                <a:gd name="T38" fmla="*/ 4 w 5"/>
                <a:gd name="T39" fmla="*/ 1 h 5"/>
                <a:gd name="T40" fmla="*/ 4 w 5"/>
                <a:gd name="T41" fmla="*/ 1 h 5"/>
                <a:gd name="T42" fmla="*/ 3 w 5"/>
                <a:gd name="T4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5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2" name="Freeform 169"/>
            <p:cNvSpPr>
              <a:spLocks noEditPoints="1"/>
            </p:cNvSpPr>
            <p:nvPr/>
          </p:nvSpPr>
          <p:spPr bwMode="auto">
            <a:xfrm>
              <a:off x="3403" y="2282"/>
              <a:ext cx="81" cy="102"/>
            </a:xfrm>
            <a:custGeom>
              <a:avLst/>
              <a:gdLst>
                <a:gd name="T0" fmla="*/ 14 w 34"/>
                <a:gd name="T1" fmla="*/ 42 h 43"/>
                <a:gd name="T2" fmla="*/ 15 w 34"/>
                <a:gd name="T3" fmla="*/ 42 h 43"/>
                <a:gd name="T4" fmla="*/ 15 w 34"/>
                <a:gd name="T5" fmla="*/ 42 h 43"/>
                <a:gd name="T6" fmla="*/ 16 w 34"/>
                <a:gd name="T7" fmla="*/ 42 h 43"/>
                <a:gd name="T8" fmla="*/ 18 w 34"/>
                <a:gd name="T9" fmla="*/ 41 h 43"/>
                <a:gd name="T10" fmla="*/ 17 w 34"/>
                <a:gd name="T11" fmla="*/ 42 h 43"/>
                <a:gd name="T12" fmla="*/ 18 w 34"/>
                <a:gd name="T13" fmla="*/ 42 h 43"/>
                <a:gd name="T14" fmla="*/ 19 w 34"/>
                <a:gd name="T15" fmla="*/ 40 h 43"/>
                <a:gd name="T16" fmla="*/ 19 w 34"/>
                <a:gd name="T17" fmla="*/ 41 h 43"/>
                <a:gd name="T18" fmla="*/ 20 w 34"/>
                <a:gd name="T19" fmla="*/ 41 h 43"/>
                <a:gd name="T20" fmla="*/ 20 w 34"/>
                <a:gd name="T21" fmla="*/ 40 h 43"/>
                <a:gd name="T22" fmla="*/ 21 w 34"/>
                <a:gd name="T23" fmla="*/ 39 h 43"/>
                <a:gd name="T24" fmla="*/ 20 w 34"/>
                <a:gd name="T25" fmla="*/ 41 h 43"/>
                <a:gd name="T26" fmla="*/ 22 w 34"/>
                <a:gd name="T27" fmla="*/ 39 h 43"/>
                <a:gd name="T28" fmla="*/ 24 w 34"/>
                <a:gd name="T29" fmla="*/ 38 h 43"/>
                <a:gd name="T30" fmla="*/ 21 w 34"/>
                <a:gd name="T31" fmla="*/ 40 h 43"/>
                <a:gd name="T32" fmla="*/ 25 w 34"/>
                <a:gd name="T33" fmla="*/ 38 h 43"/>
                <a:gd name="T34" fmla="*/ 27 w 34"/>
                <a:gd name="T35" fmla="*/ 38 h 43"/>
                <a:gd name="T36" fmla="*/ 28 w 34"/>
                <a:gd name="T37" fmla="*/ 38 h 43"/>
                <a:gd name="T38" fmla="*/ 30 w 34"/>
                <a:gd name="T39" fmla="*/ 36 h 43"/>
                <a:gd name="T40" fmla="*/ 28 w 34"/>
                <a:gd name="T41" fmla="*/ 38 h 43"/>
                <a:gd name="T42" fmla="*/ 30 w 34"/>
                <a:gd name="T43" fmla="*/ 36 h 43"/>
                <a:gd name="T44" fmla="*/ 31 w 34"/>
                <a:gd name="T45" fmla="*/ 36 h 43"/>
                <a:gd name="T46" fmla="*/ 30 w 34"/>
                <a:gd name="T47" fmla="*/ 37 h 43"/>
                <a:gd name="T48" fmla="*/ 32 w 34"/>
                <a:gd name="T49" fmla="*/ 35 h 43"/>
                <a:gd name="T50" fmla="*/ 32 w 34"/>
                <a:gd name="T51" fmla="*/ 35 h 43"/>
                <a:gd name="T52" fmla="*/ 33 w 34"/>
                <a:gd name="T53" fmla="*/ 35 h 43"/>
                <a:gd name="T54" fmla="*/ 15 w 34"/>
                <a:gd name="T55" fmla="*/ 41 h 43"/>
                <a:gd name="T56" fmla="*/ 11 w 34"/>
                <a:gd name="T57" fmla="*/ 36 h 43"/>
                <a:gd name="T58" fmla="*/ 2 w 34"/>
                <a:gd name="T59" fmla="*/ 13 h 43"/>
                <a:gd name="T60" fmla="*/ 4 w 34"/>
                <a:gd name="T61" fmla="*/ 7 h 43"/>
                <a:gd name="T62" fmla="*/ 19 w 34"/>
                <a:gd name="T63" fmla="*/ 1 h 43"/>
                <a:gd name="T64" fmla="*/ 31 w 34"/>
                <a:gd name="T65" fmla="*/ 28 h 43"/>
                <a:gd name="T66" fmla="*/ 32 w 34"/>
                <a:gd name="T67" fmla="*/ 31 h 43"/>
                <a:gd name="T68" fmla="*/ 32 w 34"/>
                <a:gd name="T69" fmla="*/ 31 h 43"/>
                <a:gd name="T70" fmla="*/ 29 w 34"/>
                <a:gd name="T71" fmla="*/ 35 h 43"/>
                <a:gd name="T72" fmla="*/ 15 w 34"/>
                <a:gd name="T73" fmla="*/ 41 h 43"/>
                <a:gd name="T74" fmla="*/ 19 w 34"/>
                <a:gd name="T75" fmla="*/ 0 h 43"/>
                <a:gd name="T76" fmla="*/ 4 w 34"/>
                <a:gd name="T77" fmla="*/ 6 h 43"/>
                <a:gd name="T78" fmla="*/ 2 w 34"/>
                <a:gd name="T79" fmla="*/ 14 h 43"/>
                <a:gd name="T80" fmla="*/ 11 w 34"/>
                <a:gd name="T81" fmla="*/ 37 h 43"/>
                <a:gd name="T82" fmla="*/ 14 w 34"/>
                <a:gd name="T83" fmla="*/ 43 h 43"/>
                <a:gd name="T84" fmla="*/ 15 w 34"/>
                <a:gd name="T85" fmla="*/ 43 h 43"/>
                <a:gd name="T86" fmla="*/ 15 w 34"/>
                <a:gd name="T87" fmla="*/ 43 h 43"/>
                <a:gd name="T88" fmla="*/ 31 w 34"/>
                <a:gd name="T89" fmla="*/ 37 h 43"/>
                <a:gd name="T90" fmla="*/ 33 w 34"/>
                <a:gd name="T91" fmla="*/ 32 h 43"/>
                <a:gd name="T92" fmla="*/ 32 w 34"/>
                <a:gd name="T93" fmla="*/ 28 h 43"/>
                <a:gd name="T94" fmla="*/ 19 w 34"/>
                <a:gd name="T9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43">
                  <a:moveTo>
                    <a:pt x="15" y="42"/>
                  </a:moveTo>
                  <a:cubicBezTo>
                    <a:pt x="15" y="42"/>
                    <a:pt x="14" y="42"/>
                    <a:pt x="14" y="42"/>
                  </a:cubicBezTo>
                  <a:cubicBezTo>
                    <a:pt x="14" y="42"/>
                    <a:pt x="14" y="42"/>
                    <a:pt x="13" y="41"/>
                  </a:cubicBezTo>
                  <a:cubicBezTo>
                    <a:pt x="14" y="42"/>
                    <a:pt x="14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moveTo>
                    <a:pt x="16" y="42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7" y="41"/>
                    <a:pt x="18" y="41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6" y="42"/>
                    <a:pt x="16" y="42"/>
                  </a:cubicBezTo>
                  <a:moveTo>
                    <a:pt x="18" y="42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8" y="42"/>
                    <a:pt x="18" y="42"/>
                  </a:cubicBezTo>
                  <a:moveTo>
                    <a:pt x="20" y="41"/>
                  </a:moveTo>
                  <a:cubicBezTo>
                    <a:pt x="20" y="41"/>
                    <a:pt x="20" y="41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39"/>
                  </a:cubicBezTo>
                  <a:cubicBezTo>
                    <a:pt x="21" y="40"/>
                    <a:pt x="21" y="40"/>
                    <a:pt x="21" y="41"/>
                  </a:cubicBezTo>
                  <a:cubicBezTo>
                    <a:pt x="20" y="41"/>
                    <a:pt x="20" y="41"/>
                    <a:pt x="20" y="41"/>
                  </a:cubicBezTo>
                  <a:moveTo>
                    <a:pt x="21" y="40"/>
                  </a:moveTo>
                  <a:cubicBezTo>
                    <a:pt x="22" y="40"/>
                    <a:pt x="22" y="40"/>
                    <a:pt x="22" y="39"/>
                  </a:cubicBezTo>
                  <a:cubicBezTo>
                    <a:pt x="23" y="39"/>
                    <a:pt x="23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0"/>
                    <a:pt x="22" y="40"/>
                    <a:pt x="21" y="40"/>
                  </a:cubicBezTo>
                  <a:moveTo>
                    <a:pt x="24" y="39"/>
                  </a:moveTo>
                  <a:cubicBezTo>
                    <a:pt x="25" y="39"/>
                    <a:pt x="25" y="38"/>
                    <a:pt x="25" y="38"/>
                  </a:cubicBezTo>
                  <a:cubicBezTo>
                    <a:pt x="26" y="38"/>
                    <a:pt x="27" y="37"/>
                    <a:pt x="27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6" y="39"/>
                    <a:pt x="25" y="39"/>
                    <a:pt x="24" y="39"/>
                  </a:cubicBezTo>
                  <a:moveTo>
                    <a:pt x="28" y="38"/>
                  </a:moveTo>
                  <a:cubicBezTo>
                    <a:pt x="28" y="38"/>
                    <a:pt x="28" y="37"/>
                    <a:pt x="28" y="37"/>
                  </a:cubicBezTo>
                  <a:cubicBezTo>
                    <a:pt x="28" y="37"/>
                    <a:pt x="29" y="36"/>
                    <a:pt x="30" y="36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8"/>
                    <a:pt x="28" y="38"/>
                  </a:cubicBezTo>
                  <a:moveTo>
                    <a:pt x="30" y="37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6"/>
                    <a:pt x="31" y="35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moveTo>
                    <a:pt x="32" y="36"/>
                  </a:moveTo>
                  <a:cubicBezTo>
                    <a:pt x="32" y="36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6"/>
                    <a:pt x="32" y="36"/>
                  </a:cubicBezTo>
                  <a:moveTo>
                    <a:pt x="15" y="41"/>
                  </a:moveTo>
                  <a:cubicBezTo>
                    <a:pt x="13" y="41"/>
                    <a:pt x="12" y="39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1" y="10"/>
                    <a:pt x="2" y="9"/>
                  </a:cubicBezTo>
                  <a:cubicBezTo>
                    <a:pt x="2" y="8"/>
                    <a:pt x="3" y="7"/>
                    <a:pt x="4" y="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20" y="1"/>
                    <a:pt x="21" y="2"/>
                    <a:pt x="22" y="5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31" y="34"/>
                    <a:pt x="31" y="35"/>
                    <a:pt x="29" y="35"/>
                  </a:cubicBezTo>
                  <a:cubicBezTo>
                    <a:pt x="27" y="36"/>
                    <a:pt x="25" y="37"/>
                    <a:pt x="23" y="38"/>
                  </a:cubicBezTo>
                  <a:cubicBezTo>
                    <a:pt x="21" y="39"/>
                    <a:pt x="18" y="40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1" y="7"/>
                    <a:pt x="1" y="8"/>
                  </a:cubicBezTo>
                  <a:cubicBezTo>
                    <a:pt x="0" y="10"/>
                    <a:pt x="1" y="12"/>
                    <a:pt x="2" y="1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8"/>
                    <a:pt x="11" y="39"/>
                    <a:pt x="12" y="39"/>
                  </a:cubicBezTo>
                  <a:cubicBezTo>
                    <a:pt x="12" y="41"/>
                    <a:pt x="13" y="42"/>
                    <a:pt x="14" y="43"/>
                  </a:cubicBezTo>
                  <a:cubicBezTo>
                    <a:pt x="14" y="43"/>
                    <a:pt x="14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3"/>
                    <a:pt x="17" y="43"/>
                    <a:pt x="17" y="43"/>
                  </a:cubicBezTo>
                  <a:cubicBezTo>
                    <a:pt x="21" y="42"/>
                    <a:pt x="25" y="40"/>
                    <a:pt x="31" y="37"/>
                  </a:cubicBezTo>
                  <a:cubicBezTo>
                    <a:pt x="32" y="37"/>
                    <a:pt x="33" y="36"/>
                    <a:pt x="33" y="35"/>
                  </a:cubicBezTo>
                  <a:cubicBezTo>
                    <a:pt x="34" y="34"/>
                    <a:pt x="33" y="33"/>
                    <a:pt x="33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0"/>
                    <a:pt x="32" y="29"/>
                    <a:pt x="32" y="2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2"/>
                    <a:pt x="21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3" name="Freeform 170"/>
            <p:cNvSpPr>
              <a:spLocks noEditPoints="1"/>
            </p:cNvSpPr>
            <p:nvPr/>
          </p:nvSpPr>
          <p:spPr bwMode="auto">
            <a:xfrm>
              <a:off x="3411" y="2232"/>
              <a:ext cx="23" cy="33"/>
            </a:xfrm>
            <a:custGeom>
              <a:avLst/>
              <a:gdLst>
                <a:gd name="T0" fmla="*/ 7 w 10"/>
                <a:gd name="T1" fmla="*/ 11 h 14"/>
                <a:gd name="T2" fmla="*/ 6 w 10"/>
                <a:gd name="T3" fmla="*/ 8 h 14"/>
                <a:gd name="T4" fmla="*/ 7 w 10"/>
                <a:gd name="T5" fmla="*/ 9 h 14"/>
                <a:gd name="T6" fmla="*/ 8 w 10"/>
                <a:gd name="T7" fmla="*/ 10 h 14"/>
                <a:gd name="T8" fmla="*/ 8 w 10"/>
                <a:gd name="T9" fmla="*/ 11 h 14"/>
                <a:gd name="T10" fmla="*/ 7 w 10"/>
                <a:gd name="T11" fmla="*/ 11 h 14"/>
                <a:gd name="T12" fmla="*/ 4 w 10"/>
                <a:gd name="T13" fmla="*/ 6 h 14"/>
                <a:gd name="T14" fmla="*/ 3 w 10"/>
                <a:gd name="T15" fmla="*/ 6 h 14"/>
                <a:gd name="T16" fmla="*/ 2 w 10"/>
                <a:gd name="T17" fmla="*/ 5 h 14"/>
                <a:gd name="T18" fmla="*/ 3 w 10"/>
                <a:gd name="T19" fmla="*/ 3 h 14"/>
                <a:gd name="T20" fmla="*/ 4 w 10"/>
                <a:gd name="T21" fmla="*/ 6 h 14"/>
                <a:gd name="T22" fmla="*/ 3 w 10"/>
                <a:gd name="T23" fmla="*/ 0 h 14"/>
                <a:gd name="T24" fmla="*/ 2 w 10"/>
                <a:gd name="T25" fmla="*/ 1 h 14"/>
                <a:gd name="T26" fmla="*/ 2 w 10"/>
                <a:gd name="T27" fmla="*/ 2 h 14"/>
                <a:gd name="T28" fmla="*/ 1 w 10"/>
                <a:gd name="T29" fmla="*/ 4 h 14"/>
                <a:gd name="T30" fmla="*/ 4 w 10"/>
                <a:gd name="T31" fmla="*/ 8 h 14"/>
                <a:gd name="T32" fmla="*/ 6 w 10"/>
                <a:gd name="T33" fmla="*/ 11 h 14"/>
                <a:gd name="T34" fmla="*/ 5 w 10"/>
                <a:gd name="T35" fmla="*/ 12 h 14"/>
                <a:gd name="T36" fmla="*/ 2 w 10"/>
                <a:gd name="T37" fmla="*/ 11 h 14"/>
                <a:gd name="T38" fmla="*/ 2 w 10"/>
                <a:gd name="T39" fmla="*/ 13 h 14"/>
                <a:gd name="T40" fmla="*/ 4 w 10"/>
                <a:gd name="T41" fmla="*/ 13 h 14"/>
                <a:gd name="T42" fmla="*/ 6 w 10"/>
                <a:gd name="T43" fmla="*/ 13 h 14"/>
                <a:gd name="T44" fmla="*/ 7 w 10"/>
                <a:gd name="T45" fmla="*/ 14 h 14"/>
                <a:gd name="T46" fmla="*/ 8 w 10"/>
                <a:gd name="T47" fmla="*/ 14 h 14"/>
                <a:gd name="T48" fmla="*/ 8 w 10"/>
                <a:gd name="T49" fmla="*/ 13 h 14"/>
                <a:gd name="T50" fmla="*/ 8 w 10"/>
                <a:gd name="T51" fmla="*/ 12 h 14"/>
                <a:gd name="T52" fmla="*/ 10 w 10"/>
                <a:gd name="T53" fmla="*/ 10 h 14"/>
                <a:gd name="T54" fmla="*/ 10 w 10"/>
                <a:gd name="T55" fmla="*/ 8 h 14"/>
                <a:gd name="T56" fmla="*/ 8 w 10"/>
                <a:gd name="T57" fmla="*/ 7 h 14"/>
                <a:gd name="T58" fmla="*/ 6 w 10"/>
                <a:gd name="T59" fmla="*/ 6 h 14"/>
                <a:gd name="T60" fmla="*/ 5 w 10"/>
                <a:gd name="T61" fmla="*/ 6 h 14"/>
                <a:gd name="T62" fmla="*/ 4 w 10"/>
                <a:gd name="T63" fmla="*/ 3 h 14"/>
                <a:gd name="T64" fmla="*/ 4 w 10"/>
                <a:gd name="T65" fmla="*/ 3 h 14"/>
                <a:gd name="T66" fmla="*/ 7 w 10"/>
                <a:gd name="T67" fmla="*/ 4 h 14"/>
                <a:gd name="T68" fmla="*/ 7 w 10"/>
                <a:gd name="T69" fmla="*/ 4 h 14"/>
                <a:gd name="T70" fmla="*/ 7 w 10"/>
                <a:gd name="T71" fmla="*/ 3 h 14"/>
                <a:gd name="T72" fmla="*/ 8 w 10"/>
                <a:gd name="T73" fmla="*/ 2 h 14"/>
                <a:gd name="T74" fmla="*/ 8 w 10"/>
                <a:gd name="T75" fmla="*/ 2 h 14"/>
                <a:gd name="T76" fmla="*/ 5 w 10"/>
                <a:gd name="T77" fmla="*/ 1 h 14"/>
                <a:gd name="T78" fmla="*/ 4 w 10"/>
                <a:gd name="T79" fmla="*/ 1 h 14"/>
                <a:gd name="T80" fmla="*/ 3 w 10"/>
                <a:gd name="T8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" h="14">
                  <a:moveTo>
                    <a:pt x="7" y="11"/>
                  </a:moveTo>
                  <a:cubicBezTo>
                    <a:pt x="7" y="10"/>
                    <a:pt x="6" y="9"/>
                    <a:pt x="6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ubicBezTo>
                    <a:pt x="7" y="11"/>
                    <a:pt x="7" y="11"/>
                    <a:pt x="7" y="11"/>
                  </a:cubicBezTo>
                  <a:moveTo>
                    <a:pt x="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4"/>
                    <a:pt x="2" y="4"/>
                    <a:pt x="3" y="3"/>
                  </a:cubicBezTo>
                  <a:cubicBezTo>
                    <a:pt x="3" y="4"/>
                    <a:pt x="3" y="5"/>
                    <a:pt x="4" y="6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0" y="5"/>
                    <a:pt x="0" y="8"/>
                    <a:pt x="4" y="8"/>
                  </a:cubicBezTo>
                  <a:cubicBezTo>
                    <a:pt x="5" y="9"/>
                    <a:pt x="5" y="10"/>
                    <a:pt x="6" y="11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7" y="7"/>
                    <a:pt x="7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4" name="Freeform 171"/>
            <p:cNvSpPr>
              <a:spLocks noEditPoints="1"/>
            </p:cNvSpPr>
            <p:nvPr/>
          </p:nvSpPr>
          <p:spPr bwMode="auto">
            <a:xfrm>
              <a:off x="4127" y="2201"/>
              <a:ext cx="19" cy="12"/>
            </a:xfrm>
            <a:custGeom>
              <a:avLst/>
              <a:gdLst>
                <a:gd name="T0" fmla="*/ 3 w 8"/>
                <a:gd name="T1" fmla="*/ 4 h 5"/>
                <a:gd name="T2" fmla="*/ 2 w 8"/>
                <a:gd name="T3" fmla="*/ 3 h 5"/>
                <a:gd name="T4" fmla="*/ 3 w 8"/>
                <a:gd name="T5" fmla="*/ 3 h 5"/>
                <a:gd name="T6" fmla="*/ 4 w 8"/>
                <a:gd name="T7" fmla="*/ 4 h 5"/>
                <a:gd name="T8" fmla="*/ 5 w 8"/>
                <a:gd name="T9" fmla="*/ 4 h 5"/>
                <a:gd name="T10" fmla="*/ 5 w 8"/>
                <a:gd name="T11" fmla="*/ 4 h 5"/>
                <a:gd name="T12" fmla="*/ 6 w 8"/>
                <a:gd name="T13" fmla="*/ 3 h 5"/>
                <a:gd name="T14" fmla="*/ 5 w 8"/>
                <a:gd name="T15" fmla="*/ 4 h 5"/>
                <a:gd name="T16" fmla="*/ 7 w 8"/>
                <a:gd name="T17" fmla="*/ 2 h 5"/>
                <a:gd name="T18" fmla="*/ 7 w 8"/>
                <a:gd name="T19" fmla="*/ 4 h 5"/>
                <a:gd name="T20" fmla="*/ 6 w 8"/>
                <a:gd name="T21" fmla="*/ 4 h 5"/>
                <a:gd name="T22" fmla="*/ 7 w 8"/>
                <a:gd name="T23" fmla="*/ 2 h 5"/>
                <a:gd name="T24" fmla="*/ 8 w 8"/>
                <a:gd name="T25" fmla="*/ 3 h 5"/>
                <a:gd name="T26" fmla="*/ 7 w 8"/>
                <a:gd name="T27" fmla="*/ 0 h 5"/>
                <a:gd name="T28" fmla="*/ 7 w 8"/>
                <a:gd name="T29" fmla="*/ 0 h 5"/>
                <a:gd name="T30" fmla="*/ 6 w 8"/>
                <a:gd name="T31" fmla="*/ 2 h 5"/>
                <a:gd name="T32" fmla="*/ 4 w 8"/>
                <a:gd name="T33" fmla="*/ 3 h 5"/>
                <a:gd name="T34" fmla="*/ 2 w 8"/>
                <a:gd name="T35" fmla="*/ 2 h 5"/>
                <a:gd name="T36" fmla="*/ 1 w 8"/>
                <a:gd name="T37" fmla="*/ 2 h 5"/>
                <a:gd name="T38" fmla="*/ 1 w 8"/>
                <a:gd name="T39" fmla="*/ 3 h 5"/>
                <a:gd name="T40" fmla="*/ 1 w 8"/>
                <a:gd name="T41" fmla="*/ 4 h 5"/>
                <a:gd name="T42" fmla="*/ 1 w 8"/>
                <a:gd name="T43" fmla="*/ 4 h 5"/>
                <a:gd name="T44" fmla="*/ 1 w 8"/>
                <a:gd name="T45" fmla="*/ 4 h 5"/>
                <a:gd name="T46" fmla="*/ 1 w 8"/>
                <a:gd name="T47" fmla="*/ 4 h 5"/>
                <a:gd name="T48" fmla="*/ 2 w 8"/>
                <a:gd name="T49" fmla="*/ 3 h 5"/>
                <a:gd name="T50" fmla="*/ 3 w 8"/>
                <a:gd name="T51" fmla="*/ 4 h 5"/>
                <a:gd name="T52" fmla="*/ 5 w 8"/>
                <a:gd name="T53" fmla="*/ 4 h 5"/>
                <a:gd name="T54" fmla="*/ 5 w 8"/>
                <a:gd name="T55" fmla="*/ 4 h 5"/>
                <a:gd name="T56" fmla="*/ 6 w 8"/>
                <a:gd name="T57" fmla="*/ 4 h 5"/>
                <a:gd name="T58" fmla="*/ 6 w 8"/>
                <a:gd name="T59" fmla="*/ 4 h 5"/>
                <a:gd name="T60" fmla="*/ 6 w 8"/>
                <a:gd name="T61" fmla="*/ 4 h 5"/>
                <a:gd name="T62" fmla="*/ 7 w 8"/>
                <a:gd name="T63" fmla="*/ 4 h 5"/>
                <a:gd name="T64" fmla="*/ 7 w 8"/>
                <a:gd name="T65" fmla="*/ 4 h 5"/>
                <a:gd name="T66" fmla="*/ 7 w 8"/>
                <a:gd name="T67" fmla="*/ 4 h 5"/>
                <a:gd name="T68" fmla="*/ 8 w 8"/>
                <a:gd name="T69" fmla="*/ 3 h 5"/>
                <a:gd name="T70" fmla="*/ 8 w 8"/>
                <a:gd name="T71" fmla="*/ 3 h 5"/>
                <a:gd name="T72" fmla="*/ 8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5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5" y="4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6" y="4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7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5" name="Freeform 172"/>
            <p:cNvSpPr/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6" name="Freeform 173"/>
            <p:cNvSpPr/>
            <p:nvPr/>
          </p:nvSpPr>
          <p:spPr bwMode="auto">
            <a:xfrm>
              <a:off x="4136" y="2210"/>
              <a:ext cx="0" cy="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3 h 3"/>
                <a:gd name="T5" fmla="*/ 3 h 3"/>
                <a:gd name="T6" fmla="*/ 0 h 3"/>
                <a:gd name="T7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7" name="Freeform 174"/>
            <p:cNvSpPr>
              <a:spLocks noEditPoints="1"/>
            </p:cNvSpPr>
            <p:nvPr/>
          </p:nvSpPr>
          <p:spPr bwMode="auto">
            <a:xfrm>
              <a:off x="4160" y="2201"/>
              <a:ext cx="19" cy="12"/>
            </a:xfrm>
            <a:custGeom>
              <a:avLst/>
              <a:gdLst>
                <a:gd name="T0" fmla="*/ 2 w 8"/>
                <a:gd name="T1" fmla="*/ 4 h 5"/>
                <a:gd name="T2" fmla="*/ 3 w 8"/>
                <a:gd name="T3" fmla="*/ 3 h 5"/>
                <a:gd name="T4" fmla="*/ 4 w 8"/>
                <a:gd name="T5" fmla="*/ 4 h 5"/>
                <a:gd name="T6" fmla="*/ 5 w 8"/>
                <a:gd name="T7" fmla="*/ 3 h 5"/>
                <a:gd name="T8" fmla="*/ 6 w 8"/>
                <a:gd name="T9" fmla="*/ 3 h 5"/>
                <a:gd name="T10" fmla="*/ 5 w 8"/>
                <a:gd name="T11" fmla="*/ 4 h 5"/>
                <a:gd name="T12" fmla="*/ 3 w 8"/>
                <a:gd name="T13" fmla="*/ 4 h 5"/>
                <a:gd name="T14" fmla="*/ 4 w 8"/>
                <a:gd name="T15" fmla="*/ 4 h 5"/>
                <a:gd name="T16" fmla="*/ 2 w 8"/>
                <a:gd name="T17" fmla="*/ 4 h 5"/>
                <a:gd name="T18" fmla="*/ 2 w 8"/>
                <a:gd name="T19" fmla="*/ 2 h 5"/>
                <a:gd name="T20" fmla="*/ 2 w 8"/>
                <a:gd name="T21" fmla="*/ 4 h 5"/>
                <a:gd name="T22" fmla="*/ 1 w 8"/>
                <a:gd name="T23" fmla="*/ 3 h 5"/>
                <a:gd name="T24" fmla="*/ 1 w 8"/>
                <a:gd name="T25" fmla="*/ 2 h 5"/>
                <a:gd name="T26" fmla="*/ 1 w 8"/>
                <a:gd name="T27" fmla="*/ 0 h 5"/>
                <a:gd name="T28" fmla="*/ 0 w 8"/>
                <a:gd name="T29" fmla="*/ 3 h 5"/>
                <a:gd name="T30" fmla="*/ 0 w 8"/>
                <a:gd name="T31" fmla="*/ 3 h 5"/>
                <a:gd name="T32" fmla="*/ 1 w 8"/>
                <a:gd name="T33" fmla="*/ 3 h 5"/>
                <a:gd name="T34" fmla="*/ 1 w 8"/>
                <a:gd name="T35" fmla="*/ 4 h 5"/>
                <a:gd name="T36" fmla="*/ 2 w 8"/>
                <a:gd name="T37" fmla="*/ 4 h 5"/>
                <a:gd name="T38" fmla="*/ 2 w 8"/>
                <a:gd name="T39" fmla="*/ 4 h 5"/>
                <a:gd name="T40" fmla="*/ 2 w 8"/>
                <a:gd name="T41" fmla="*/ 4 h 5"/>
                <a:gd name="T42" fmla="*/ 2 w 8"/>
                <a:gd name="T43" fmla="*/ 4 h 5"/>
                <a:gd name="T44" fmla="*/ 3 w 8"/>
                <a:gd name="T45" fmla="*/ 4 h 5"/>
                <a:gd name="T46" fmla="*/ 3 w 8"/>
                <a:gd name="T47" fmla="*/ 5 h 5"/>
                <a:gd name="T48" fmla="*/ 4 w 8"/>
                <a:gd name="T49" fmla="*/ 4 h 5"/>
                <a:gd name="T50" fmla="*/ 6 w 8"/>
                <a:gd name="T51" fmla="*/ 4 h 5"/>
                <a:gd name="T52" fmla="*/ 7 w 8"/>
                <a:gd name="T53" fmla="*/ 4 h 5"/>
                <a:gd name="T54" fmla="*/ 7 w 8"/>
                <a:gd name="T55" fmla="*/ 4 h 5"/>
                <a:gd name="T56" fmla="*/ 8 w 8"/>
                <a:gd name="T57" fmla="*/ 4 h 5"/>
                <a:gd name="T58" fmla="*/ 8 w 8"/>
                <a:gd name="T59" fmla="*/ 4 h 5"/>
                <a:gd name="T60" fmla="*/ 8 w 8"/>
                <a:gd name="T61" fmla="*/ 3 h 5"/>
                <a:gd name="T62" fmla="*/ 7 w 8"/>
                <a:gd name="T63" fmla="*/ 3 h 5"/>
                <a:gd name="T64" fmla="*/ 6 w 8"/>
                <a:gd name="T65" fmla="*/ 2 h 5"/>
                <a:gd name="T66" fmla="*/ 5 w 8"/>
                <a:gd name="T67" fmla="*/ 2 h 5"/>
                <a:gd name="T68" fmla="*/ 4 w 8"/>
                <a:gd name="T69" fmla="*/ 3 h 5"/>
                <a:gd name="T70" fmla="*/ 2 w 8"/>
                <a:gd name="T71" fmla="*/ 0 h 5"/>
                <a:gd name="T72" fmla="*/ 1 w 8"/>
                <a:gd name="T7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" h="5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4" y="4"/>
                  </a:move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4"/>
                    <a:pt x="4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8" name="Freeform 175"/>
            <p:cNvSpPr/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79" name="Freeform 176"/>
            <p:cNvSpPr/>
            <p:nvPr/>
          </p:nvSpPr>
          <p:spPr bwMode="auto">
            <a:xfrm>
              <a:off x="4170" y="2210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0" name="Freeform 177"/>
            <p:cNvSpPr>
              <a:spLocks noEditPoints="1"/>
            </p:cNvSpPr>
            <p:nvPr/>
          </p:nvSpPr>
          <p:spPr bwMode="auto">
            <a:xfrm>
              <a:off x="4101" y="2163"/>
              <a:ext cx="104" cy="123"/>
            </a:xfrm>
            <a:custGeom>
              <a:avLst/>
              <a:gdLst>
                <a:gd name="T0" fmla="*/ 30 w 44"/>
                <a:gd name="T1" fmla="*/ 50 h 52"/>
                <a:gd name="T2" fmla="*/ 25 w 44"/>
                <a:gd name="T3" fmla="*/ 50 h 52"/>
                <a:gd name="T4" fmla="*/ 11 w 44"/>
                <a:gd name="T5" fmla="*/ 48 h 52"/>
                <a:gd name="T6" fmla="*/ 9 w 44"/>
                <a:gd name="T7" fmla="*/ 47 h 52"/>
                <a:gd name="T8" fmla="*/ 32 w 44"/>
                <a:gd name="T9" fmla="*/ 45 h 52"/>
                <a:gd name="T10" fmla="*/ 38 w 44"/>
                <a:gd name="T11" fmla="*/ 42 h 52"/>
                <a:gd name="T12" fmla="*/ 22 w 44"/>
                <a:gd name="T13" fmla="*/ 46 h 52"/>
                <a:gd name="T14" fmla="*/ 4 w 44"/>
                <a:gd name="T15" fmla="*/ 37 h 52"/>
                <a:gd name="T16" fmla="*/ 5 w 44"/>
                <a:gd name="T17" fmla="*/ 36 h 52"/>
                <a:gd name="T18" fmla="*/ 23 w 44"/>
                <a:gd name="T19" fmla="*/ 36 h 52"/>
                <a:gd name="T20" fmla="*/ 12 w 44"/>
                <a:gd name="T21" fmla="*/ 32 h 52"/>
                <a:gd name="T22" fmla="*/ 24 w 44"/>
                <a:gd name="T23" fmla="*/ 32 h 52"/>
                <a:gd name="T24" fmla="*/ 5 w 44"/>
                <a:gd name="T25" fmla="*/ 31 h 52"/>
                <a:gd name="T26" fmla="*/ 8 w 44"/>
                <a:gd name="T27" fmla="*/ 30 h 52"/>
                <a:gd name="T28" fmla="*/ 39 w 44"/>
                <a:gd name="T29" fmla="*/ 29 h 52"/>
                <a:gd name="T30" fmla="*/ 6 w 44"/>
                <a:gd name="T31" fmla="*/ 29 h 52"/>
                <a:gd name="T32" fmla="*/ 18 w 44"/>
                <a:gd name="T33" fmla="*/ 28 h 52"/>
                <a:gd name="T34" fmla="*/ 20 w 44"/>
                <a:gd name="T35" fmla="*/ 27 h 52"/>
                <a:gd name="T36" fmla="*/ 14 w 44"/>
                <a:gd name="T37" fmla="*/ 26 h 52"/>
                <a:gd name="T38" fmla="*/ 38 w 44"/>
                <a:gd name="T39" fmla="*/ 25 h 52"/>
                <a:gd name="T40" fmla="*/ 39 w 44"/>
                <a:gd name="T41" fmla="*/ 24 h 52"/>
                <a:gd name="T42" fmla="*/ 4 w 44"/>
                <a:gd name="T43" fmla="*/ 23 h 52"/>
                <a:gd name="T44" fmla="*/ 5 w 44"/>
                <a:gd name="T45" fmla="*/ 21 h 52"/>
                <a:gd name="T46" fmla="*/ 6 w 44"/>
                <a:gd name="T47" fmla="*/ 13 h 52"/>
                <a:gd name="T48" fmla="*/ 12 w 44"/>
                <a:gd name="T49" fmla="*/ 14 h 52"/>
                <a:gd name="T50" fmla="*/ 30 w 44"/>
                <a:gd name="T51" fmla="*/ 12 h 52"/>
                <a:gd name="T52" fmla="*/ 28 w 44"/>
                <a:gd name="T53" fmla="*/ 12 h 52"/>
                <a:gd name="T54" fmla="*/ 20 w 44"/>
                <a:gd name="T55" fmla="*/ 6 h 52"/>
                <a:gd name="T56" fmla="*/ 11 w 44"/>
                <a:gd name="T57" fmla="*/ 6 h 52"/>
                <a:gd name="T58" fmla="*/ 19 w 44"/>
                <a:gd name="T59" fmla="*/ 12 h 52"/>
                <a:gd name="T60" fmla="*/ 19 w 44"/>
                <a:gd name="T61" fmla="*/ 30 h 52"/>
                <a:gd name="T62" fmla="*/ 10 w 44"/>
                <a:gd name="T63" fmla="*/ 25 h 52"/>
                <a:gd name="T64" fmla="*/ 21 w 44"/>
                <a:gd name="T65" fmla="*/ 34 h 52"/>
                <a:gd name="T66" fmla="*/ 18 w 44"/>
                <a:gd name="T67" fmla="*/ 43 h 52"/>
                <a:gd name="T68" fmla="*/ 15 w 44"/>
                <a:gd name="T69" fmla="*/ 44 h 52"/>
                <a:gd name="T70" fmla="*/ 12 w 44"/>
                <a:gd name="T71" fmla="*/ 44 h 52"/>
                <a:gd name="T72" fmla="*/ 6 w 44"/>
                <a:gd name="T73" fmla="*/ 41 h 52"/>
                <a:gd name="T74" fmla="*/ 4 w 44"/>
                <a:gd name="T75" fmla="*/ 36 h 52"/>
                <a:gd name="T76" fmla="*/ 10 w 44"/>
                <a:gd name="T77" fmla="*/ 31 h 52"/>
                <a:gd name="T78" fmla="*/ 6 w 44"/>
                <a:gd name="T79" fmla="*/ 26 h 52"/>
                <a:gd name="T80" fmla="*/ 7 w 44"/>
                <a:gd name="T81" fmla="*/ 24 h 52"/>
                <a:gd name="T82" fmla="*/ 7 w 44"/>
                <a:gd name="T83" fmla="*/ 19 h 52"/>
                <a:gd name="T84" fmla="*/ 17 w 44"/>
                <a:gd name="T85" fmla="*/ 13 h 52"/>
                <a:gd name="T86" fmla="*/ 17 w 44"/>
                <a:gd name="T87" fmla="*/ 9 h 52"/>
                <a:gd name="T88" fmla="*/ 27 w 44"/>
                <a:gd name="T89" fmla="*/ 8 h 52"/>
                <a:gd name="T90" fmla="*/ 27 w 44"/>
                <a:gd name="T91" fmla="*/ 11 h 52"/>
                <a:gd name="T92" fmla="*/ 40 w 44"/>
                <a:gd name="T93" fmla="*/ 20 h 52"/>
                <a:gd name="T94" fmla="*/ 37 w 44"/>
                <a:gd name="T95" fmla="*/ 20 h 52"/>
                <a:gd name="T96" fmla="*/ 38 w 44"/>
                <a:gd name="T97" fmla="*/ 25 h 52"/>
                <a:gd name="T98" fmla="*/ 36 w 44"/>
                <a:gd name="T99" fmla="*/ 30 h 52"/>
                <a:gd name="T100" fmla="*/ 41 w 44"/>
                <a:gd name="T101" fmla="*/ 35 h 52"/>
                <a:gd name="T102" fmla="*/ 39 w 44"/>
                <a:gd name="T103" fmla="*/ 40 h 52"/>
                <a:gd name="T104" fmla="*/ 32 w 44"/>
                <a:gd name="T105" fmla="*/ 44 h 52"/>
                <a:gd name="T106" fmla="*/ 30 w 44"/>
                <a:gd name="T107" fmla="*/ 44 h 52"/>
                <a:gd name="T108" fmla="*/ 24 w 44"/>
                <a:gd name="T109" fmla="*/ 42 h 52"/>
                <a:gd name="T110" fmla="*/ 25 w 44"/>
                <a:gd name="T111" fmla="*/ 32 h 52"/>
                <a:gd name="T112" fmla="*/ 30 w 44"/>
                <a:gd name="T113" fmla="*/ 25 h 52"/>
                <a:gd name="T114" fmla="*/ 23 w 44"/>
                <a:gd name="T115" fmla="*/ 25 h 52"/>
                <a:gd name="T116" fmla="*/ 27 w 44"/>
                <a:gd name="T117" fmla="*/ 7 h 52"/>
                <a:gd name="T118" fmla="*/ 20 w 44"/>
                <a:gd name="T119" fmla="*/ 5 h 52"/>
                <a:gd name="T120" fmla="*/ 24 w 44"/>
                <a:gd name="T121" fmla="*/ 1 h 52"/>
                <a:gd name="T122" fmla="*/ 2 w 44"/>
                <a:gd name="T123" fmla="*/ 33 h 52"/>
                <a:gd name="T124" fmla="*/ 43 w 44"/>
                <a:gd name="T125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" h="52">
                  <a:moveTo>
                    <a:pt x="28" y="51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moveTo>
                    <a:pt x="15" y="51"/>
                  </a:moveTo>
                  <a:cubicBezTo>
                    <a:pt x="15" y="51"/>
                    <a:pt x="15" y="51"/>
                    <a:pt x="15" y="51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51"/>
                    <a:pt x="15" y="51"/>
                    <a:pt x="15" y="51"/>
                  </a:cubicBezTo>
                  <a:moveTo>
                    <a:pt x="30" y="51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moveTo>
                    <a:pt x="28" y="50"/>
                  </a:move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6" y="51"/>
                  </a:move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1"/>
                    <a:pt x="16" y="51"/>
                  </a:cubicBezTo>
                  <a:moveTo>
                    <a:pt x="14" y="50"/>
                  </a:moveTo>
                  <a:cubicBezTo>
                    <a:pt x="15" y="50"/>
                    <a:pt x="15" y="50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30" y="50"/>
                  </a:move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moveTo>
                    <a:pt x="27" y="50"/>
                  </a:move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moveTo>
                    <a:pt x="14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moveTo>
                    <a:pt x="13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13" y="50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50"/>
                    <a:pt x="13" y="50"/>
                    <a:pt x="13" y="50"/>
                  </a:cubicBezTo>
                  <a:moveTo>
                    <a:pt x="31" y="50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moveTo>
                    <a:pt x="32" y="50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2" y="50"/>
                    <a:pt x="32" y="50"/>
                    <a:pt x="32" y="50"/>
                  </a:cubicBezTo>
                  <a:moveTo>
                    <a:pt x="27" y="51"/>
                  </a:moveTo>
                  <a:cubicBezTo>
                    <a:pt x="26" y="51"/>
                    <a:pt x="25" y="50"/>
                    <a:pt x="24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moveTo>
                    <a:pt x="18" y="50"/>
                  </a:move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19" y="50"/>
                    <a:pt x="18" y="50"/>
                  </a:cubicBezTo>
                  <a:moveTo>
                    <a:pt x="12" y="49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12" y="49"/>
                  </a:move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2" y="49"/>
                  </a:cubicBezTo>
                  <a:moveTo>
                    <a:pt x="32" y="49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49"/>
                    <a:pt x="32" y="49"/>
                  </a:cubicBezTo>
                  <a:moveTo>
                    <a:pt x="12" y="48"/>
                  </a:move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moveTo>
                    <a:pt x="24" y="49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24" y="49"/>
                    <a:pt x="24" y="49"/>
                  </a:cubicBezTo>
                  <a:moveTo>
                    <a:pt x="11" y="48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moveTo>
                    <a:pt x="20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1" y="48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20" y="48"/>
                    <a:pt x="20" y="48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moveTo>
                    <a:pt x="23" y="47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moveTo>
                    <a:pt x="21" y="48"/>
                  </a:moveTo>
                  <a:cubicBezTo>
                    <a:pt x="21" y="47"/>
                    <a:pt x="22" y="47"/>
                    <a:pt x="22" y="46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moveTo>
                    <a:pt x="9" y="47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11" y="46"/>
                  </a:move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moveTo>
                    <a:pt x="34" y="46"/>
                  </a:move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moveTo>
                    <a:pt x="8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moveTo>
                    <a:pt x="19" y="48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0" y="46"/>
                    <a:pt x="21" y="4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19" y="48"/>
                  </a:cubicBezTo>
                  <a:moveTo>
                    <a:pt x="24" y="47"/>
                  </a:moveTo>
                  <a:cubicBezTo>
                    <a:pt x="24" y="47"/>
                    <a:pt x="24" y="47"/>
                    <a:pt x="24" y="47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6"/>
                    <a:pt x="24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moveTo>
                    <a:pt x="12" y="45"/>
                  </a:move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5"/>
                    <a:pt x="12" y="45"/>
                    <a:pt x="12" y="45"/>
                  </a:cubicBezTo>
                  <a:moveTo>
                    <a:pt x="32" y="45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4"/>
                    <a:pt x="7" y="44"/>
                  </a:cubicBezTo>
                  <a:moveTo>
                    <a:pt x="8" y="44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6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moveTo>
                    <a:pt x="38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8" y="42"/>
                    <a:pt x="38" y="42"/>
                  </a:cubicBezTo>
                  <a:moveTo>
                    <a:pt x="8" y="43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36" y="43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36" y="43"/>
                  </a:moveTo>
                  <a:cubicBezTo>
                    <a:pt x="35" y="42"/>
                    <a:pt x="35" y="42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3"/>
                    <a:pt x="36" y="43"/>
                  </a:cubicBezTo>
                  <a:moveTo>
                    <a:pt x="8" y="43"/>
                  </a:move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moveTo>
                    <a:pt x="22" y="46"/>
                  </a:moveTo>
                  <a:cubicBezTo>
                    <a:pt x="22" y="46"/>
                    <a:pt x="22" y="45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3"/>
                    <a:pt x="22" y="43"/>
                    <a:pt x="22" y="42"/>
                  </a:cubicBezTo>
                  <a:cubicBezTo>
                    <a:pt x="22" y="41"/>
                    <a:pt x="22" y="41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3"/>
                    <a:pt x="22" y="45"/>
                    <a:pt x="23" y="46"/>
                  </a:cubicBezTo>
                  <a:cubicBezTo>
                    <a:pt x="22" y="46"/>
                    <a:pt x="22" y="46"/>
                    <a:pt x="22" y="46"/>
                  </a:cubicBezTo>
                  <a:moveTo>
                    <a:pt x="5" y="42"/>
                  </a:moveTo>
                  <a:cubicBezTo>
                    <a:pt x="4" y="41"/>
                    <a:pt x="4" y="40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4" y="41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5" y="46"/>
                    <a:pt x="35" y="46"/>
                  </a:cubicBezTo>
                  <a:cubicBezTo>
                    <a:pt x="36" y="45"/>
                    <a:pt x="36" y="45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8" y="43"/>
                    <a:pt x="40" y="42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39"/>
                    <a:pt x="40" y="39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0" y="41"/>
                    <a:pt x="40" y="42"/>
                  </a:cubicBezTo>
                  <a:cubicBezTo>
                    <a:pt x="40" y="42"/>
                    <a:pt x="40" y="42"/>
                    <a:pt x="40" y="43"/>
                  </a:cubicBezTo>
                  <a:cubicBezTo>
                    <a:pt x="40" y="43"/>
                    <a:pt x="39" y="43"/>
                    <a:pt x="39" y="44"/>
                  </a:cubicBezTo>
                  <a:cubicBezTo>
                    <a:pt x="38" y="44"/>
                    <a:pt x="38" y="44"/>
                    <a:pt x="37" y="45"/>
                  </a:cubicBezTo>
                  <a:cubicBezTo>
                    <a:pt x="37" y="45"/>
                    <a:pt x="37" y="45"/>
                    <a:pt x="36" y="46"/>
                  </a:cubicBezTo>
                  <a:cubicBezTo>
                    <a:pt x="36" y="46"/>
                    <a:pt x="36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moveTo>
                    <a:pt x="4" y="38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8"/>
                    <a:pt x="4" y="38"/>
                  </a:cubicBezTo>
                  <a:moveTo>
                    <a:pt x="40" y="38"/>
                  </a:moveTo>
                  <a:cubicBezTo>
                    <a:pt x="40" y="38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0" y="37"/>
                    <a:pt x="40" y="37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moveTo>
                    <a:pt x="10" y="37"/>
                  </a:moveTo>
                  <a:cubicBezTo>
                    <a:pt x="10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moveTo>
                    <a:pt x="35" y="37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5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7"/>
                    <a:pt x="35" y="37"/>
                  </a:cubicBezTo>
                  <a:moveTo>
                    <a:pt x="21" y="38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8"/>
                  </a:cubicBezTo>
                  <a:moveTo>
                    <a:pt x="23" y="38"/>
                  </a:moveTo>
                  <a:cubicBezTo>
                    <a:pt x="23" y="37"/>
                    <a:pt x="23" y="37"/>
                    <a:pt x="23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8"/>
                    <a:pt x="23" y="38"/>
                    <a:pt x="23" y="38"/>
                  </a:cubicBezTo>
                  <a:moveTo>
                    <a:pt x="5" y="36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moveTo>
                    <a:pt x="40" y="37"/>
                  </a:moveTo>
                  <a:cubicBezTo>
                    <a:pt x="40" y="37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6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36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7"/>
                    <a:pt x="41" y="37"/>
                    <a:pt x="41" y="37"/>
                  </a:cubicBezTo>
                  <a:moveTo>
                    <a:pt x="21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moveTo>
                    <a:pt x="24" y="37"/>
                  </a:move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6"/>
                    <a:pt x="23" y="36"/>
                    <a:pt x="24" y="36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2" y="36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41" y="37"/>
                  </a:moveTo>
                  <a:cubicBezTo>
                    <a:pt x="41" y="36"/>
                    <a:pt x="42" y="36"/>
                    <a:pt x="41" y="36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1" y="37"/>
                  </a:cubicBezTo>
                  <a:moveTo>
                    <a:pt x="14" y="34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moveTo>
                    <a:pt x="31" y="34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31" y="33"/>
                  </a:moveTo>
                  <a:cubicBezTo>
                    <a:pt x="32" y="33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3"/>
                    <a:pt x="31" y="33"/>
                    <a:pt x="31" y="33"/>
                  </a:cubicBezTo>
                  <a:moveTo>
                    <a:pt x="13" y="33"/>
                  </a:moveTo>
                  <a:cubicBezTo>
                    <a:pt x="13" y="33"/>
                    <a:pt x="12" y="33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3" y="33"/>
                    <a:pt x="13" y="33"/>
                  </a:cubicBezTo>
                  <a:moveTo>
                    <a:pt x="11" y="32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2" y="31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moveTo>
                    <a:pt x="11" y="32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2"/>
                  </a:cubicBezTo>
                  <a:moveTo>
                    <a:pt x="34" y="32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moveTo>
                    <a:pt x="21" y="32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24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10" y="32"/>
                  </a:move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moveTo>
                    <a:pt x="35" y="32"/>
                  </a:moveTo>
                  <a:cubicBezTo>
                    <a:pt x="34" y="31"/>
                    <a:pt x="34" y="31"/>
                    <a:pt x="34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moveTo>
                    <a:pt x="24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moveTo>
                    <a:pt x="3" y="32"/>
                  </a:moveTo>
                  <a:cubicBezTo>
                    <a:pt x="3" y="31"/>
                    <a:pt x="3" y="31"/>
                    <a:pt x="3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32"/>
                    <a:pt x="3" y="32"/>
                    <a:pt x="3" y="32"/>
                  </a:cubicBezTo>
                  <a:moveTo>
                    <a:pt x="41" y="32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1"/>
                    <a:pt x="41" y="31"/>
                    <a:pt x="41" y="32"/>
                  </a:cubicBezTo>
                  <a:moveTo>
                    <a:pt x="5" y="31"/>
                  </a:moveTo>
                  <a:cubicBezTo>
                    <a:pt x="5" y="31"/>
                    <a:pt x="6" y="31"/>
                    <a:pt x="6" y="3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1"/>
                    <a:pt x="5" y="31"/>
                    <a:pt x="5" y="31"/>
                  </a:cubicBezTo>
                  <a:moveTo>
                    <a:pt x="40" y="31"/>
                  </a:moveTo>
                  <a:cubicBezTo>
                    <a:pt x="40" y="31"/>
                    <a:pt x="40" y="31"/>
                    <a:pt x="40" y="31"/>
                  </a:cubicBezTo>
                  <a:cubicBezTo>
                    <a:pt x="39" y="31"/>
                    <a:pt x="39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moveTo>
                    <a:pt x="20" y="32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1" y="31"/>
                    <a:pt x="20" y="32"/>
                  </a:cubicBezTo>
                  <a:moveTo>
                    <a:pt x="24" y="32"/>
                  </a:moveTo>
                  <a:cubicBezTo>
                    <a:pt x="24" y="31"/>
                    <a:pt x="23" y="31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moveTo>
                    <a:pt x="9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moveTo>
                    <a:pt x="36" y="31"/>
                  </a:moveTo>
                  <a:cubicBezTo>
                    <a:pt x="35" y="31"/>
                    <a:pt x="35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40" y="30"/>
                  </a:moveTo>
                  <a:cubicBezTo>
                    <a:pt x="39" y="30"/>
                    <a:pt x="39" y="29"/>
                    <a:pt x="39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5" y="30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4" y="30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moveTo>
                    <a:pt x="40" y="30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30"/>
                    <a:pt x="40" y="30"/>
                    <a:pt x="40" y="30"/>
                  </a:cubicBezTo>
                  <a:moveTo>
                    <a:pt x="39" y="30"/>
                  </a:move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9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moveTo>
                    <a:pt x="5" y="30"/>
                  </a:moveTo>
                  <a:cubicBezTo>
                    <a:pt x="5" y="30"/>
                    <a:pt x="5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5" y="30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19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moveTo>
                    <a:pt x="42" y="29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moveTo>
                    <a:pt x="26" y="29"/>
                  </a:move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moveTo>
                    <a:pt x="6" y="29"/>
                  </a:moveTo>
                  <a:cubicBezTo>
                    <a:pt x="6" y="29"/>
                    <a:pt x="6" y="29"/>
                    <a:pt x="7" y="28"/>
                  </a:cubicBezTo>
                  <a:cubicBezTo>
                    <a:pt x="7" y="29"/>
                    <a:pt x="7" y="29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7" y="29"/>
                    <a:pt x="37" y="29"/>
                    <a:pt x="38" y="2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moveTo>
                    <a:pt x="21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moveTo>
                    <a:pt x="23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moveTo>
                    <a:pt x="15" y="28"/>
                  </a:move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8"/>
                    <a:pt x="15" y="28"/>
                  </a:cubicBezTo>
                  <a:moveTo>
                    <a:pt x="29" y="28"/>
                  </a:moveTo>
                  <a:cubicBezTo>
                    <a:pt x="29" y="28"/>
                    <a:pt x="29" y="27"/>
                    <a:pt x="28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29" y="28"/>
                    <a:pt x="29" y="28"/>
                    <a:pt x="29" y="28"/>
                  </a:cubicBezTo>
                  <a:moveTo>
                    <a:pt x="16" y="28"/>
                  </a:moveTo>
                  <a:cubicBezTo>
                    <a:pt x="16" y="28"/>
                    <a:pt x="16" y="27"/>
                    <a:pt x="16" y="27"/>
                  </a:cubicBezTo>
                  <a:cubicBezTo>
                    <a:pt x="17" y="27"/>
                    <a:pt x="17" y="27"/>
                    <a:pt x="18" y="26"/>
                  </a:cubicBezTo>
                  <a:cubicBezTo>
                    <a:pt x="18" y="27"/>
                    <a:pt x="18" y="27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8"/>
                    <a:pt x="16" y="28"/>
                    <a:pt x="16" y="28"/>
                  </a:cubicBezTo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7" y="27"/>
                    <a:pt x="27" y="27"/>
                    <a:pt x="27" y="26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28" y="27"/>
                    <a:pt x="28" y="28"/>
                    <a:pt x="2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moveTo>
                    <a:pt x="14" y="28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8"/>
                    <a:pt x="14" y="28"/>
                    <a:pt x="14" y="28"/>
                  </a:cubicBezTo>
                  <a:moveTo>
                    <a:pt x="30" y="28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7"/>
                    <a:pt x="30" y="27"/>
                  </a:cubicBezTo>
                  <a:cubicBezTo>
                    <a:pt x="30" y="28"/>
                    <a:pt x="30" y="28"/>
                    <a:pt x="30" y="28"/>
                  </a:cubicBezTo>
                  <a:moveTo>
                    <a:pt x="20" y="27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7"/>
                    <a:pt x="20" y="27"/>
                    <a:pt x="20" y="27"/>
                  </a:cubicBezTo>
                  <a:moveTo>
                    <a:pt x="24" y="27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moveTo>
                    <a:pt x="9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moveTo>
                    <a:pt x="8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moveTo>
                    <a:pt x="37" y="25"/>
                  </a:move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moveTo>
                    <a:pt x="31" y="26"/>
                  </a:moveTo>
                  <a:cubicBezTo>
                    <a:pt x="31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moveTo>
                    <a:pt x="14" y="27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31" y="27"/>
                  </a:move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7"/>
                    <a:pt x="31" y="27"/>
                    <a:pt x="31" y="27"/>
                  </a:cubicBezTo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5"/>
                    <a:pt x="32" y="25"/>
                  </a:cubicBezTo>
                  <a:moveTo>
                    <a:pt x="12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11" y="25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moveTo>
                    <a:pt x="33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8" y="25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moveTo>
                    <a:pt x="6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39" y="2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5" y="25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moveTo>
                    <a:pt x="39" y="25"/>
                  </a:move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5"/>
                    <a:pt x="39" y="25"/>
                    <a:pt x="39" y="25"/>
                  </a:cubicBezTo>
                  <a:moveTo>
                    <a:pt x="21" y="23"/>
                  </a:moveTo>
                  <a:cubicBezTo>
                    <a:pt x="21" y="23"/>
                    <a:pt x="21" y="23"/>
                    <a:pt x="21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3"/>
                    <a:pt x="21" y="23"/>
                    <a:pt x="21" y="23"/>
                  </a:cubicBezTo>
                  <a:moveTo>
                    <a:pt x="23" y="23"/>
                  </a:moveTo>
                  <a:cubicBezTo>
                    <a:pt x="23" y="23"/>
                    <a:pt x="23" y="23"/>
                    <a:pt x="23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40" y="24"/>
                  </a:move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2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moveTo>
                    <a:pt x="3" y="24"/>
                  </a:moveTo>
                  <a:cubicBezTo>
                    <a:pt x="3" y="23"/>
                    <a:pt x="3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moveTo>
                    <a:pt x="42" y="24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3"/>
                    <a:pt x="40" y="22"/>
                    <a:pt x="40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3"/>
                    <a:pt x="42" y="23"/>
                    <a:pt x="42" y="24"/>
                  </a:cubicBezTo>
                  <a:moveTo>
                    <a:pt x="20" y="22"/>
                  </a:moveTo>
                  <a:cubicBezTo>
                    <a:pt x="20" y="22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2"/>
                    <a:pt x="20" y="22"/>
                    <a:pt x="20" y="22"/>
                  </a:cubicBezTo>
                  <a:moveTo>
                    <a:pt x="24" y="22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moveTo>
                    <a:pt x="5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5" y="21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moveTo>
                    <a:pt x="38" y="22"/>
                  </a:moveTo>
                  <a:cubicBezTo>
                    <a:pt x="38" y="20"/>
                    <a:pt x="38" y="20"/>
                    <a:pt x="38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2"/>
                    <a:pt x="38" y="22"/>
                  </a:cubicBezTo>
                  <a:moveTo>
                    <a:pt x="22" y="32"/>
                  </a:moveTo>
                  <a:cubicBezTo>
                    <a:pt x="22" y="32"/>
                    <a:pt x="22" y="31"/>
                    <a:pt x="22" y="31"/>
                  </a:cubicBezTo>
                  <a:cubicBezTo>
                    <a:pt x="22" y="27"/>
                    <a:pt x="22" y="23"/>
                    <a:pt x="22" y="19"/>
                  </a:cubicBezTo>
                  <a:cubicBezTo>
                    <a:pt x="22" y="18"/>
                    <a:pt x="22" y="18"/>
                    <a:pt x="22" y="17"/>
                  </a:cubicBezTo>
                  <a:cubicBezTo>
                    <a:pt x="22" y="18"/>
                    <a:pt x="22" y="18"/>
                    <a:pt x="22" y="19"/>
                  </a:cubicBezTo>
                  <a:cubicBezTo>
                    <a:pt x="23" y="23"/>
                    <a:pt x="22" y="27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moveTo>
                    <a:pt x="7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moveTo>
                    <a:pt x="37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moveTo>
                    <a:pt x="38" y="13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moveTo>
                    <a:pt x="12" y="14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moveTo>
                    <a:pt x="8" y="14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8" y="14"/>
                    <a:pt x="8" y="14"/>
                    <a:pt x="8" y="14"/>
                  </a:cubicBezTo>
                  <a:moveTo>
                    <a:pt x="36" y="14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moveTo>
                    <a:pt x="12" y="14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4"/>
                    <a:pt x="12" y="14"/>
                    <a:pt x="12" y="14"/>
                  </a:cubicBezTo>
                  <a:moveTo>
                    <a:pt x="32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4"/>
                    <a:pt x="23" y="14"/>
                    <a:pt x="23" y="14"/>
                  </a:cubicBezTo>
                  <a:moveTo>
                    <a:pt x="21" y="14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1" y="13"/>
                    <a:pt x="21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29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30" y="13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moveTo>
                    <a:pt x="11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5" y="13"/>
                    <a:pt x="35" y="13"/>
                  </a:cubicBezTo>
                  <a:moveTo>
                    <a:pt x="9" y="13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3"/>
                    <a:pt x="9" y="13"/>
                    <a:pt x="9" y="13"/>
                  </a:cubicBezTo>
                  <a:moveTo>
                    <a:pt x="16" y="13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20" y="13"/>
                  </a:moveTo>
                  <a:cubicBezTo>
                    <a:pt x="20" y="13"/>
                    <a:pt x="20" y="13"/>
                    <a:pt x="20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0" y="13"/>
                  </a:cubicBezTo>
                  <a:moveTo>
                    <a:pt x="24" y="13"/>
                  </a:moveTo>
                  <a:cubicBezTo>
                    <a:pt x="24" y="12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moveTo>
                    <a:pt x="20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1" y="11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1"/>
                    <a:pt x="20" y="12"/>
                    <a:pt x="20" y="12"/>
                  </a:cubicBezTo>
                  <a:moveTo>
                    <a:pt x="25" y="1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1"/>
                    <a:pt x="22" y="12"/>
                  </a:cubicBezTo>
                  <a:moveTo>
                    <a:pt x="21" y="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0" y="6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6"/>
                  </a:cubicBezTo>
                  <a:moveTo>
                    <a:pt x="17" y="6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moveTo>
                    <a:pt x="27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6"/>
                    <a:pt x="27" y="6"/>
                    <a:pt x="27" y="6"/>
                  </a:cubicBezTo>
                  <a:moveTo>
                    <a:pt x="23" y="7"/>
                  </a:moveTo>
                  <a:cubicBezTo>
                    <a:pt x="23" y="6"/>
                    <a:pt x="23" y="5"/>
                    <a:pt x="23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7"/>
                    <a:pt x="23" y="7"/>
                    <a:pt x="23" y="7"/>
                  </a:cubicBezTo>
                  <a:moveTo>
                    <a:pt x="21" y="7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moveTo>
                    <a:pt x="16" y="4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12" y="7"/>
                  </a:moveTo>
                  <a:cubicBezTo>
                    <a:pt x="12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0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5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7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1" y="21"/>
                    <a:pt x="20" y="21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1" y="24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8"/>
                    <a:pt x="21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29"/>
                    <a:pt x="18" y="28"/>
                    <a:pt x="18" y="28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4" y="25"/>
                    <a:pt x="13" y="25"/>
                  </a:cubicBezTo>
                  <a:cubicBezTo>
                    <a:pt x="13" y="25"/>
                    <a:pt x="12" y="25"/>
                    <a:pt x="12" y="25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1" y="23"/>
                    <a:pt x="11" y="23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3"/>
                    <a:pt x="10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4"/>
                    <a:pt x="10" y="23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3"/>
                    <a:pt x="9" y="25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29"/>
                    <a:pt x="18" y="30"/>
                    <a:pt x="1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5"/>
                    <a:pt x="20" y="36"/>
                  </a:cubicBezTo>
                  <a:cubicBezTo>
                    <a:pt x="20" y="36"/>
                    <a:pt x="20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1" y="41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3"/>
                    <a:pt x="21" y="44"/>
                    <a:pt x="21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5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4"/>
                    <a:pt x="20" y="44"/>
                    <a:pt x="2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1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2"/>
                    <a:pt x="19" y="42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7"/>
                    <a:pt x="18" y="48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40"/>
                    <a:pt x="13" y="42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4" y="44"/>
                    <a:pt x="14" y="44"/>
                  </a:cubicBez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2" y="43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39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9" y="40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37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9" y="38"/>
                    <a:pt x="9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38"/>
                    <a:pt x="11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3" y="37"/>
                    <a:pt x="1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6"/>
                    <a:pt x="11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9" y="36"/>
                    <a:pt x="8" y="36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4"/>
                    <a:pt x="8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6"/>
                    <a:pt x="5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2"/>
                    <a:pt x="9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1" y="33"/>
                    <a:pt x="11" y="33"/>
                  </a:cubicBezTo>
                  <a:cubicBezTo>
                    <a:pt x="11" y="33"/>
                    <a:pt x="11" y="33"/>
                    <a:pt x="12" y="33"/>
                  </a:cubicBezTo>
                  <a:cubicBezTo>
                    <a:pt x="12" y="33"/>
                    <a:pt x="12" y="34"/>
                    <a:pt x="13" y="34"/>
                  </a:cubicBezTo>
                  <a:cubicBezTo>
                    <a:pt x="14" y="35"/>
                    <a:pt x="14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4" y="34"/>
                    <a:pt x="14" y="34"/>
                    <a:pt x="14" y="33"/>
                  </a:cubicBezTo>
                  <a:cubicBezTo>
                    <a:pt x="13" y="33"/>
                    <a:pt x="13" y="32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9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7" y="29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7"/>
                    <a:pt x="2" y="26"/>
                    <a:pt x="2" y="24"/>
                  </a:cubicBezTo>
                  <a:cubicBezTo>
                    <a:pt x="2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5"/>
                    <a:pt x="12" y="15"/>
                  </a:cubicBezTo>
                  <a:cubicBezTo>
                    <a:pt x="12" y="15"/>
                    <a:pt x="12" y="15"/>
                    <a:pt x="13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6" y="11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0" y="12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3" y="8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9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"/>
                    <a:pt x="29" y="4"/>
                    <a:pt x="30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3" y="4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0" y="8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5" y="7"/>
                    <a:pt x="35" y="7"/>
                  </a:cubicBezTo>
                  <a:cubicBezTo>
                    <a:pt x="36" y="7"/>
                    <a:pt x="37" y="8"/>
                    <a:pt x="38" y="9"/>
                  </a:cubicBezTo>
                  <a:cubicBezTo>
                    <a:pt x="39" y="10"/>
                    <a:pt x="39" y="11"/>
                    <a:pt x="38" y="12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2"/>
                    <a:pt x="33" y="13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1" y="14"/>
                    <a:pt x="32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3" y="15"/>
                    <a:pt x="33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4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0" y="15"/>
                    <a:pt x="41" y="16"/>
                  </a:cubicBezTo>
                  <a:cubicBezTo>
                    <a:pt x="41" y="17"/>
                    <a:pt x="41" y="18"/>
                    <a:pt x="41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8" y="19"/>
                    <a:pt x="38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3" y="26"/>
                    <a:pt x="43" y="27"/>
                    <a:pt x="42" y="28"/>
                  </a:cubicBezTo>
                  <a:cubicBezTo>
                    <a:pt x="42" y="28"/>
                    <a:pt x="42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9"/>
                    <a:pt x="37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1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1" y="33"/>
                    <a:pt x="31" y="33"/>
                  </a:cubicBezTo>
                  <a:cubicBezTo>
                    <a:pt x="30" y="34"/>
                    <a:pt x="30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1" y="35"/>
                    <a:pt x="31" y="34"/>
                  </a:cubicBezTo>
                  <a:cubicBezTo>
                    <a:pt x="32" y="34"/>
                    <a:pt x="32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6" y="32"/>
                    <a:pt x="37" y="32"/>
                    <a:pt x="37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1"/>
                    <a:pt x="40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1" y="33"/>
                    <a:pt x="42" y="33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39" y="36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6" y="35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5" y="36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6"/>
                    <a:pt x="33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7"/>
                    <a:pt x="39" y="38"/>
                  </a:cubicBezTo>
                  <a:cubicBezTo>
                    <a:pt x="39" y="38"/>
                    <a:pt x="39" y="38"/>
                    <a:pt x="40" y="38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39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2"/>
                    <a:pt x="34" y="42"/>
                    <a:pt x="34" y="42"/>
                  </a:cubicBezTo>
                  <a:cubicBezTo>
                    <a:pt x="34" y="42"/>
                    <a:pt x="34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5"/>
                    <a:pt x="35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0" y="44"/>
                  </a:cubicBezTo>
                  <a:cubicBezTo>
                    <a:pt x="30" y="44"/>
                    <a:pt x="30" y="43"/>
                    <a:pt x="30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1" y="42"/>
                    <a:pt x="32" y="40"/>
                    <a:pt x="32" y="39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8" y="43"/>
                    <a:pt x="29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8"/>
                    <a:pt x="30" y="49"/>
                    <a:pt x="28" y="49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6" y="48"/>
                    <a:pt x="26" y="47"/>
                    <a:pt x="25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4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1"/>
                    <a:pt x="26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1"/>
                    <a:pt x="24" y="42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4"/>
                    <a:pt x="24" y="44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4"/>
                    <a:pt x="24" y="45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6"/>
                    <a:pt x="24" y="45"/>
                    <a:pt x="24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3" y="43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1"/>
                    <a:pt x="23" y="39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4" y="35"/>
                    <a:pt x="23" y="34"/>
                    <a:pt x="23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8" y="29"/>
                    <a:pt x="28" y="29"/>
                    <a:pt x="29" y="29"/>
                  </a:cubicBezTo>
                  <a:cubicBezTo>
                    <a:pt x="29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7"/>
                    <a:pt x="31" y="26"/>
                  </a:cubicBezTo>
                  <a:cubicBezTo>
                    <a:pt x="32" y="26"/>
                    <a:pt x="32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5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4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3"/>
                    <a:pt x="34" y="22"/>
                    <a:pt x="34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3" y="24"/>
                    <a:pt x="33" y="24"/>
                    <a:pt x="32" y="25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7"/>
                    <a:pt x="26" y="27"/>
                    <a:pt x="26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7"/>
                    <a:pt x="24" y="26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4"/>
                    <a:pt x="24" y="24"/>
                    <a:pt x="24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3" y="21"/>
                    <a:pt x="23" y="20"/>
                    <a:pt x="23" y="19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6"/>
                    <a:pt x="23" y="16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4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moveTo>
                    <a:pt x="21" y="7"/>
                  </a:moveTo>
                  <a:cubicBezTo>
                    <a:pt x="21" y="6"/>
                    <a:pt x="21" y="5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4"/>
                    <a:pt x="22" y="5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moveTo>
                    <a:pt x="23" y="7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23" y="5"/>
                    <a:pt x="23" y="4"/>
                    <a:pt x="23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6"/>
                    <a:pt x="23" y="7"/>
                  </a:cubicBezTo>
                  <a:moveTo>
                    <a:pt x="17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6"/>
                    <a:pt x="19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moveTo>
                    <a:pt x="24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2"/>
                    <a:pt x="27" y="2"/>
                  </a:cubicBezTo>
                  <a:cubicBezTo>
                    <a:pt x="27" y="3"/>
                    <a:pt x="27" y="3"/>
                    <a:pt x="27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5"/>
                    <a:pt x="26" y="5"/>
                    <a:pt x="26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1"/>
                    <a:pt x="22" y="2"/>
                  </a:cubicBezTo>
                  <a:cubicBezTo>
                    <a:pt x="22" y="1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1"/>
                    <a:pt x="17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1" y="4"/>
                    <a:pt x="10" y="5"/>
                    <a:pt x="10" y="7"/>
                  </a:cubicBezTo>
                  <a:cubicBezTo>
                    <a:pt x="10" y="7"/>
                    <a:pt x="10" y="6"/>
                    <a:pt x="9" y="6"/>
                  </a:cubicBezTo>
                  <a:cubicBezTo>
                    <a:pt x="8" y="6"/>
                    <a:pt x="7" y="7"/>
                    <a:pt x="6" y="8"/>
                  </a:cubicBezTo>
                  <a:cubicBezTo>
                    <a:pt x="5" y="9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2" y="17"/>
                    <a:pt x="2" y="18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2" y="23"/>
                    <a:pt x="0" y="26"/>
                    <a:pt x="1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5"/>
                    <a:pt x="1" y="36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2"/>
                    <a:pt x="5" y="44"/>
                    <a:pt x="7" y="45"/>
                  </a:cubicBezTo>
                  <a:cubicBezTo>
                    <a:pt x="7" y="46"/>
                    <a:pt x="7" y="47"/>
                    <a:pt x="8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10" y="48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1"/>
                  </a:cubicBezTo>
                  <a:cubicBezTo>
                    <a:pt x="13" y="51"/>
                    <a:pt x="14" y="52"/>
                    <a:pt x="15" y="52"/>
                  </a:cubicBezTo>
                  <a:cubicBezTo>
                    <a:pt x="18" y="52"/>
                    <a:pt x="20" y="51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4" y="52"/>
                    <a:pt x="26" y="52"/>
                    <a:pt x="28" y="52"/>
                  </a:cubicBezTo>
                  <a:cubicBezTo>
                    <a:pt x="29" y="52"/>
                    <a:pt x="30" y="52"/>
                    <a:pt x="30" y="52"/>
                  </a:cubicBezTo>
                  <a:cubicBezTo>
                    <a:pt x="31" y="52"/>
                    <a:pt x="32" y="51"/>
                    <a:pt x="33" y="5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7" y="47"/>
                    <a:pt x="37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40" y="44"/>
                    <a:pt x="41" y="44"/>
                    <a:pt x="41" y="43"/>
                  </a:cubicBezTo>
                  <a:cubicBezTo>
                    <a:pt x="41" y="43"/>
                    <a:pt x="41" y="42"/>
                    <a:pt x="41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36"/>
                    <a:pt x="43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6"/>
                    <a:pt x="42" y="23"/>
                    <a:pt x="42" y="22"/>
                  </a:cubicBezTo>
                  <a:cubicBezTo>
                    <a:pt x="41" y="22"/>
                    <a:pt x="41" y="21"/>
                    <a:pt x="41" y="2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20"/>
                    <a:pt x="42" y="20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8"/>
                    <a:pt x="42" y="17"/>
                    <a:pt x="41" y="15"/>
                  </a:cubicBezTo>
                  <a:cubicBezTo>
                    <a:pt x="41" y="14"/>
                    <a:pt x="40" y="14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9"/>
                    <a:pt x="39" y="8"/>
                  </a:cubicBezTo>
                  <a:cubicBezTo>
                    <a:pt x="38" y="7"/>
                    <a:pt x="36" y="6"/>
                    <a:pt x="35" y="6"/>
                  </a:cubicBezTo>
                  <a:cubicBezTo>
                    <a:pt x="35" y="6"/>
                    <a:pt x="35" y="7"/>
                    <a:pt x="34" y="7"/>
                  </a:cubicBezTo>
                  <a:cubicBezTo>
                    <a:pt x="34" y="5"/>
                    <a:pt x="33" y="4"/>
                    <a:pt x="32" y="3"/>
                  </a:cubicBezTo>
                  <a:cubicBezTo>
                    <a:pt x="32" y="3"/>
                    <a:pt x="31" y="2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8" y="3"/>
                    <a:pt x="28" y="2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1" name="Freeform 178"/>
            <p:cNvSpPr>
              <a:spLocks noEditPoints="1"/>
            </p:cNvSpPr>
            <p:nvPr/>
          </p:nvSpPr>
          <p:spPr bwMode="auto">
            <a:xfrm>
              <a:off x="4205" y="2003"/>
              <a:ext cx="83" cy="55"/>
            </a:xfrm>
            <a:custGeom>
              <a:avLst/>
              <a:gdLst>
                <a:gd name="T0" fmla="*/ 6 w 35"/>
                <a:gd name="T1" fmla="*/ 16 h 23"/>
                <a:gd name="T2" fmla="*/ 8 w 35"/>
                <a:gd name="T3" fmla="*/ 21 h 23"/>
                <a:gd name="T4" fmla="*/ 15 w 35"/>
                <a:gd name="T5" fmla="*/ 13 h 23"/>
                <a:gd name="T6" fmla="*/ 13 w 35"/>
                <a:gd name="T7" fmla="*/ 21 h 23"/>
                <a:gd name="T8" fmla="*/ 8 w 35"/>
                <a:gd name="T9" fmla="*/ 22 h 23"/>
                <a:gd name="T10" fmla="*/ 11 w 35"/>
                <a:gd name="T11" fmla="*/ 14 h 23"/>
                <a:gd name="T12" fmla="*/ 14 w 35"/>
                <a:gd name="T13" fmla="*/ 13 h 23"/>
                <a:gd name="T14" fmla="*/ 15 w 35"/>
                <a:gd name="T15" fmla="*/ 13 h 23"/>
                <a:gd name="T16" fmla="*/ 9 w 35"/>
                <a:gd name="T17" fmla="*/ 22 h 23"/>
                <a:gd name="T18" fmla="*/ 27 w 35"/>
                <a:gd name="T19" fmla="*/ 7 h 23"/>
                <a:gd name="T20" fmla="*/ 29 w 35"/>
                <a:gd name="T21" fmla="*/ 6 h 23"/>
                <a:gd name="T22" fmla="*/ 28 w 35"/>
                <a:gd name="T23" fmla="*/ 14 h 23"/>
                <a:gd name="T24" fmla="*/ 30 w 35"/>
                <a:gd name="T25" fmla="*/ 6 h 23"/>
                <a:gd name="T26" fmla="*/ 24 w 35"/>
                <a:gd name="T27" fmla="*/ 15 h 23"/>
                <a:gd name="T28" fmla="*/ 21 w 35"/>
                <a:gd name="T29" fmla="*/ 10 h 23"/>
                <a:gd name="T30" fmla="*/ 25 w 35"/>
                <a:gd name="T31" fmla="*/ 15 h 23"/>
                <a:gd name="T32" fmla="*/ 23 w 35"/>
                <a:gd name="T33" fmla="*/ 0 h 23"/>
                <a:gd name="T34" fmla="*/ 23 w 35"/>
                <a:gd name="T35" fmla="*/ 5 h 23"/>
                <a:gd name="T36" fmla="*/ 23 w 35"/>
                <a:gd name="T37" fmla="*/ 3 h 23"/>
                <a:gd name="T38" fmla="*/ 25 w 35"/>
                <a:gd name="T39" fmla="*/ 2 h 23"/>
                <a:gd name="T40" fmla="*/ 30 w 35"/>
                <a:gd name="T41" fmla="*/ 5 h 23"/>
                <a:gd name="T42" fmla="*/ 20 w 35"/>
                <a:gd name="T43" fmla="*/ 8 h 23"/>
                <a:gd name="T44" fmla="*/ 17 w 35"/>
                <a:gd name="T45" fmla="*/ 11 h 23"/>
                <a:gd name="T46" fmla="*/ 14 w 35"/>
                <a:gd name="T47" fmla="*/ 11 h 23"/>
                <a:gd name="T48" fmla="*/ 9 w 35"/>
                <a:gd name="T49" fmla="*/ 13 h 23"/>
                <a:gd name="T50" fmla="*/ 6 w 35"/>
                <a:gd name="T51" fmla="*/ 9 h 23"/>
                <a:gd name="T52" fmla="*/ 7 w 35"/>
                <a:gd name="T53" fmla="*/ 10 h 23"/>
                <a:gd name="T54" fmla="*/ 9 w 35"/>
                <a:gd name="T55" fmla="*/ 11 h 23"/>
                <a:gd name="T56" fmla="*/ 5 w 35"/>
                <a:gd name="T57" fmla="*/ 8 h 23"/>
                <a:gd name="T58" fmla="*/ 2 w 35"/>
                <a:gd name="T59" fmla="*/ 17 h 23"/>
                <a:gd name="T60" fmla="*/ 2 w 35"/>
                <a:gd name="T61" fmla="*/ 19 h 23"/>
                <a:gd name="T62" fmla="*/ 3 w 35"/>
                <a:gd name="T63" fmla="*/ 19 h 23"/>
                <a:gd name="T64" fmla="*/ 5 w 35"/>
                <a:gd name="T65" fmla="*/ 22 h 23"/>
                <a:gd name="T66" fmla="*/ 16 w 35"/>
                <a:gd name="T67" fmla="*/ 21 h 23"/>
                <a:gd name="T68" fmla="*/ 18 w 35"/>
                <a:gd name="T69" fmla="*/ 12 h 23"/>
                <a:gd name="T70" fmla="*/ 21 w 35"/>
                <a:gd name="T71" fmla="*/ 15 h 23"/>
                <a:gd name="T72" fmla="*/ 31 w 35"/>
                <a:gd name="T73" fmla="*/ 14 h 23"/>
                <a:gd name="T74" fmla="*/ 33 w 35"/>
                <a:gd name="T75" fmla="*/ 6 h 23"/>
                <a:gd name="T76" fmla="*/ 27 w 35"/>
                <a:gd name="T7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23">
                  <a:moveTo>
                    <a:pt x="8" y="21"/>
                  </a:moveTo>
                  <a:cubicBezTo>
                    <a:pt x="6" y="21"/>
                    <a:pt x="3" y="17"/>
                    <a:pt x="6" y="16"/>
                  </a:cubicBezTo>
                  <a:cubicBezTo>
                    <a:pt x="7" y="15"/>
                    <a:pt x="9" y="15"/>
                    <a:pt x="10" y="14"/>
                  </a:cubicBezTo>
                  <a:cubicBezTo>
                    <a:pt x="8" y="21"/>
                    <a:pt x="8" y="21"/>
                    <a:pt x="8" y="21"/>
                  </a:cubicBezTo>
                  <a:moveTo>
                    <a:pt x="13" y="21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7" y="14"/>
                    <a:pt x="17" y="18"/>
                    <a:pt x="16" y="19"/>
                  </a:cubicBezTo>
                  <a:cubicBezTo>
                    <a:pt x="15" y="19"/>
                    <a:pt x="14" y="20"/>
                    <a:pt x="13" y="21"/>
                  </a:cubicBezTo>
                  <a:moveTo>
                    <a:pt x="9" y="22"/>
                  </a:moveTo>
                  <a:cubicBezTo>
                    <a:pt x="9" y="22"/>
                    <a:pt x="9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3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0" y="22"/>
                    <a:pt x="9" y="22"/>
                  </a:cubicBezTo>
                  <a:moveTo>
                    <a:pt x="25" y="1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8" y="7"/>
                    <a:pt x="28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0" y="6"/>
                    <a:pt x="30" y="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2" y="7"/>
                    <a:pt x="32" y="11"/>
                    <a:pt x="31" y="12"/>
                  </a:cubicBezTo>
                  <a:cubicBezTo>
                    <a:pt x="30" y="14"/>
                    <a:pt x="26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2" y="15"/>
                    <a:pt x="18" y="11"/>
                    <a:pt x="21" y="10"/>
                  </a:cubicBezTo>
                  <a:cubicBezTo>
                    <a:pt x="23" y="9"/>
                    <a:pt x="25" y="8"/>
                    <a:pt x="27" y="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22" y="3"/>
                  </a:cubicBezTo>
                  <a:cubicBezTo>
                    <a:pt x="22" y="4"/>
                    <a:pt x="22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4"/>
                    <a:pt x="24" y="3"/>
                    <a:pt x="23" y="3"/>
                  </a:cubicBezTo>
                  <a:cubicBezTo>
                    <a:pt x="23" y="2"/>
                    <a:pt x="23" y="1"/>
                    <a:pt x="24" y="1"/>
                  </a:cubicBezTo>
                  <a:cubicBezTo>
                    <a:pt x="24" y="1"/>
                    <a:pt x="24" y="1"/>
                    <a:pt x="25" y="2"/>
                  </a:cubicBezTo>
                  <a:cubicBezTo>
                    <a:pt x="27" y="3"/>
                    <a:pt x="29" y="4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8" y="5"/>
                    <a:pt x="26" y="6"/>
                    <a:pt x="24" y="6"/>
                  </a:cubicBezTo>
                  <a:cubicBezTo>
                    <a:pt x="23" y="7"/>
                    <a:pt x="22" y="7"/>
                    <a:pt x="20" y="8"/>
                  </a:cubicBezTo>
                  <a:cubicBezTo>
                    <a:pt x="19" y="9"/>
                    <a:pt x="19" y="11"/>
                    <a:pt x="18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3" y="11"/>
                  </a:cubicBezTo>
                  <a:cubicBezTo>
                    <a:pt x="12" y="12"/>
                    <a:pt x="11" y="12"/>
                    <a:pt x="9" y="13"/>
                  </a:cubicBezTo>
                  <a:cubicBezTo>
                    <a:pt x="7" y="14"/>
                    <a:pt x="4" y="14"/>
                    <a:pt x="3" y="17"/>
                  </a:cubicBezTo>
                  <a:cubicBezTo>
                    <a:pt x="4" y="15"/>
                    <a:pt x="5" y="12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10" y="11"/>
                    <a:pt x="8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4" y="8"/>
                    <a:pt x="4" y="10"/>
                    <a:pt x="3" y="11"/>
                  </a:cubicBezTo>
                  <a:cubicBezTo>
                    <a:pt x="3" y="13"/>
                    <a:pt x="2" y="15"/>
                    <a:pt x="2" y="17"/>
                  </a:cubicBezTo>
                  <a:cubicBezTo>
                    <a:pt x="1" y="17"/>
                    <a:pt x="0" y="19"/>
                    <a:pt x="1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5" y="21"/>
                    <a:pt x="5" y="22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11" y="23"/>
                    <a:pt x="14" y="22"/>
                    <a:pt x="16" y="21"/>
                  </a:cubicBezTo>
                  <a:cubicBezTo>
                    <a:pt x="18" y="19"/>
                    <a:pt x="18" y="17"/>
                    <a:pt x="18" y="14"/>
                  </a:cubicBezTo>
                  <a:cubicBezTo>
                    <a:pt x="17" y="13"/>
                    <a:pt x="17" y="13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20" y="15"/>
                    <a:pt x="21" y="15"/>
                  </a:cubicBezTo>
                  <a:cubicBezTo>
                    <a:pt x="22" y="16"/>
                    <a:pt x="23" y="17"/>
                    <a:pt x="24" y="17"/>
                  </a:cubicBezTo>
                  <a:cubicBezTo>
                    <a:pt x="27" y="17"/>
                    <a:pt x="29" y="16"/>
                    <a:pt x="31" y="14"/>
                  </a:cubicBezTo>
                  <a:cubicBezTo>
                    <a:pt x="33" y="13"/>
                    <a:pt x="33" y="11"/>
                    <a:pt x="33" y="8"/>
                  </a:cubicBezTo>
                  <a:cubicBezTo>
                    <a:pt x="33" y="7"/>
                    <a:pt x="32" y="7"/>
                    <a:pt x="33" y="6"/>
                  </a:cubicBezTo>
                  <a:cubicBezTo>
                    <a:pt x="34" y="6"/>
                    <a:pt x="35" y="5"/>
                    <a:pt x="34" y="4"/>
                  </a:cubicBezTo>
                  <a:cubicBezTo>
                    <a:pt x="33" y="3"/>
                    <a:pt x="29" y="2"/>
                    <a:pt x="27" y="1"/>
                  </a:cubicBezTo>
                  <a:cubicBezTo>
                    <a:pt x="26" y="1"/>
                    <a:pt x="24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2" name="Freeform 179"/>
            <p:cNvSpPr/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3" name="Freeform 180"/>
            <p:cNvSpPr/>
            <p:nvPr/>
          </p:nvSpPr>
          <p:spPr bwMode="auto">
            <a:xfrm>
              <a:off x="3977" y="1927"/>
              <a:ext cx="14" cy="17"/>
            </a:xfrm>
            <a:custGeom>
              <a:avLst/>
              <a:gdLst>
                <a:gd name="T0" fmla="*/ 12 w 14"/>
                <a:gd name="T1" fmla="*/ 0 h 17"/>
                <a:gd name="T2" fmla="*/ 0 w 14"/>
                <a:gd name="T3" fmla="*/ 17 h 17"/>
                <a:gd name="T4" fmla="*/ 2 w 14"/>
                <a:gd name="T5" fmla="*/ 17 h 17"/>
                <a:gd name="T6" fmla="*/ 14 w 14"/>
                <a:gd name="T7" fmla="*/ 0 h 17"/>
                <a:gd name="T8" fmla="*/ 12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12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14" y="0"/>
                  </a:lnTo>
                  <a:lnTo>
                    <a:pt x="1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4" name="Freeform 181"/>
            <p:cNvSpPr/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5" name="Freeform 182"/>
            <p:cNvSpPr/>
            <p:nvPr/>
          </p:nvSpPr>
          <p:spPr bwMode="auto">
            <a:xfrm>
              <a:off x="3979" y="1934"/>
              <a:ext cx="12" cy="12"/>
            </a:xfrm>
            <a:custGeom>
              <a:avLst/>
              <a:gdLst>
                <a:gd name="T0" fmla="*/ 10 w 12"/>
                <a:gd name="T1" fmla="*/ 0 h 12"/>
                <a:gd name="T2" fmla="*/ 0 w 12"/>
                <a:gd name="T3" fmla="*/ 12 h 12"/>
                <a:gd name="T4" fmla="*/ 3 w 12"/>
                <a:gd name="T5" fmla="*/ 12 h 12"/>
                <a:gd name="T6" fmla="*/ 12 w 12"/>
                <a:gd name="T7" fmla="*/ 0 h 12"/>
                <a:gd name="T8" fmla="*/ 10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0"/>
                  </a:moveTo>
                  <a:lnTo>
                    <a:pt x="0" y="12"/>
                  </a:lnTo>
                  <a:lnTo>
                    <a:pt x="3" y="12"/>
                  </a:lnTo>
                  <a:lnTo>
                    <a:pt x="12" y="0"/>
                  </a:lnTo>
                  <a:lnTo>
                    <a:pt x="1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6" name="Freeform 183"/>
            <p:cNvSpPr/>
            <p:nvPr/>
          </p:nvSpPr>
          <p:spPr bwMode="auto">
            <a:xfrm>
              <a:off x="3982" y="1939"/>
              <a:ext cx="7" cy="9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3 h 4"/>
                <a:gd name="T4" fmla="*/ 0 w 3"/>
                <a:gd name="T5" fmla="*/ 4 h 4"/>
                <a:gd name="T6" fmla="*/ 1 w 3"/>
                <a:gd name="T7" fmla="*/ 4 h 4"/>
                <a:gd name="T8" fmla="*/ 1 w 3"/>
                <a:gd name="T9" fmla="*/ 4 h 4"/>
                <a:gd name="T10" fmla="*/ 1 w 3"/>
                <a:gd name="T11" fmla="*/ 4 h 4"/>
                <a:gd name="T12" fmla="*/ 1 w 3"/>
                <a:gd name="T13" fmla="*/ 3 h 4"/>
                <a:gd name="T14" fmla="*/ 3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7" name="Freeform 184"/>
            <p:cNvSpPr>
              <a:spLocks noEditPoints="1"/>
            </p:cNvSpPr>
            <p:nvPr/>
          </p:nvSpPr>
          <p:spPr bwMode="auto">
            <a:xfrm>
              <a:off x="3941" y="2075"/>
              <a:ext cx="107" cy="99"/>
            </a:xfrm>
            <a:custGeom>
              <a:avLst/>
              <a:gdLst>
                <a:gd name="T0" fmla="*/ 27 w 45"/>
                <a:gd name="T1" fmla="*/ 31 h 42"/>
                <a:gd name="T2" fmla="*/ 34 w 45"/>
                <a:gd name="T3" fmla="*/ 32 h 42"/>
                <a:gd name="T4" fmla="*/ 24 w 45"/>
                <a:gd name="T5" fmla="*/ 28 h 42"/>
                <a:gd name="T6" fmla="*/ 32 w 45"/>
                <a:gd name="T7" fmla="*/ 32 h 42"/>
                <a:gd name="T8" fmla="*/ 38 w 45"/>
                <a:gd name="T9" fmla="*/ 28 h 42"/>
                <a:gd name="T10" fmla="*/ 31 w 45"/>
                <a:gd name="T11" fmla="*/ 33 h 42"/>
                <a:gd name="T12" fmla="*/ 20 w 45"/>
                <a:gd name="T13" fmla="*/ 29 h 42"/>
                <a:gd name="T14" fmla="*/ 14 w 45"/>
                <a:gd name="T15" fmla="*/ 33 h 42"/>
                <a:gd name="T16" fmla="*/ 14 w 45"/>
                <a:gd name="T17" fmla="*/ 27 h 42"/>
                <a:gd name="T18" fmla="*/ 15 w 45"/>
                <a:gd name="T19" fmla="*/ 26 h 42"/>
                <a:gd name="T20" fmla="*/ 30 w 45"/>
                <a:gd name="T21" fmla="*/ 22 h 42"/>
                <a:gd name="T22" fmla="*/ 27 w 45"/>
                <a:gd name="T23" fmla="*/ 20 h 42"/>
                <a:gd name="T24" fmla="*/ 28 w 45"/>
                <a:gd name="T25" fmla="*/ 18 h 42"/>
                <a:gd name="T26" fmla="*/ 24 w 45"/>
                <a:gd name="T27" fmla="*/ 19 h 42"/>
                <a:gd name="T28" fmla="*/ 13 w 45"/>
                <a:gd name="T29" fmla="*/ 23 h 42"/>
                <a:gd name="T30" fmla="*/ 19 w 45"/>
                <a:gd name="T31" fmla="*/ 20 h 42"/>
                <a:gd name="T32" fmla="*/ 33 w 45"/>
                <a:gd name="T33" fmla="*/ 23 h 42"/>
                <a:gd name="T34" fmla="*/ 21 w 45"/>
                <a:gd name="T35" fmla="*/ 20 h 42"/>
                <a:gd name="T36" fmla="*/ 16 w 45"/>
                <a:gd name="T37" fmla="*/ 16 h 42"/>
                <a:gd name="T38" fmla="*/ 14 w 45"/>
                <a:gd name="T39" fmla="*/ 15 h 42"/>
                <a:gd name="T40" fmla="*/ 9 w 45"/>
                <a:gd name="T41" fmla="*/ 16 h 42"/>
                <a:gd name="T42" fmla="*/ 7 w 45"/>
                <a:gd name="T43" fmla="*/ 15 h 42"/>
                <a:gd name="T44" fmla="*/ 7 w 45"/>
                <a:gd name="T45" fmla="*/ 14 h 42"/>
                <a:gd name="T46" fmla="*/ 6 w 45"/>
                <a:gd name="T47" fmla="*/ 14 h 42"/>
                <a:gd name="T48" fmla="*/ 22 w 45"/>
                <a:gd name="T49" fmla="*/ 12 h 42"/>
                <a:gd name="T50" fmla="*/ 28 w 45"/>
                <a:gd name="T51" fmla="*/ 10 h 42"/>
                <a:gd name="T52" fmla="*/ 34 w 45"/>
                <a:gd name="T53" fmla="*/ 10 h 42"/>
                <a:gd name="T54" fmla="*/ 28 w 45"/>
                <a:gd name="T55" fmla="*/ 9 h 42"/>
                <a:gd name="T56" fmla="*/ 29 w 45"/>
                <a:gd name="T57" fmla="*/ 7 h 42"/>
                <a:gd name="T58" fmla="*/ 14 w 45"/>
                <a:gd name="T59" fmla="*/ 3 h 42"/>
                <a:gd name="T60" fmla="*/ 28 w 45"/>
                <a:gd name="T61" fmla="*/ 6 h 42"/>
                <a:gd name="T62" fmla="*/ 10 w 45"/>
                <a:gd name="T63" fmla="*/ 7 h 42"/>
                <a:gd name="T64" fmla="*/ 15 w 45"/>
                <a:gd name="T65" fmla="*/ 6 h 42"/>
                <a:gd name="T66" fmla="*/ 11 w 45"/>
                <a:gd name="T67" fmla="*/ 6 h 42"/>
                <a:gd name="T68" fmla="*/ 44 w 45"/>
                <a:gd name="T69" fmla="*/ 1 h 42"/>
                <a:gd name="T70" fmla="*/ 37 w 45"/>
                <a:gd name="T71" fmla="*/ 11 h 42"/>
                <a:gd name="T72" fmla="*/ 15 w 45"/>
                <a:gd name="T73" fmla="*/ 2 h 42"/>
                <a:gd name="T74" fmla="*/ 11 w 45"/>
                <a:gd name="T75" fmla="*/ 9 h 42"/>
                <a:gd name="T76" fmla="*/ 16 w 45"/>
                <a:gd name="T77" fmla="*/ 10 h 42"/>
                <a:gd name="T78" fmla="*/ 21 w 45"/>
                <a:gd name="T79" fmla="*/ 11 h 42"/>
                <a:gd name="T80" fmla="*/ 23 w 45"/>
                <a:gd name="T81" fmla="*/ 0 h 42"/>
                <a:gd name="T82" fmla="*/ 3 w 45"/>
                <a:gd name="T83" fmla="*/ 9 h 42"/>
                <a:gd name="T84" fmla="*/ 3 w 45"/>
                <a:gd name="T85" fmla="*/ 12 h 42"/>
                <a:gd name="T86" fmla="*/ 0 w 45"/>
                <a:gd name="T87" fmla="*/ 15 h 42"/>
                <a:gd name="T88" fmla="*/ 0 w 45"/>
                <a:gd name="T89" fmla="*/ 18 h 42"/>
                <a:gd name="T90" fmla="*/ 12 w 45"/>
                <a:gd name="T91" fmla="*/ 23 h 42"/>
                <a:gd name="T92" fmla="*/ 14 w 45"/>
                <a:gd name="T93" fmla="*/ 28 h 42"/>
                <a:gd name="T94" fmla="*/ 2 w 45"/>
                <a:gd name="T95" fmla="*/ 25 h 42"/>
                <a:gd name="T96" fmla="*/ 12 w 45"/>
                <a:gd name="T97" fmla="*/ 32 h 42"/>
                <a:gd name="T98" fmla="*/ 33 w 45"/>
                <a:gd name="T99" fmla="*/ 41 h 42"/>
                <a:gd name="T100" fmla="*/ 37 w 45"/>
                <a:gd name="T101" fmla="*/ 38 h 42"/>
                <a:gd name="T102" fmla="*/ 33 w 45"/>
                <a:gd name="T103" fmla="*/ 38 h 42"/>
                <a:gd name="T104" fmla="*/ 34 w 45"/>
                <a:gd name="T105" fmla="*/ 37 h 42"/>
                <a:gd name="T106" fmla="*/ 39 w 45"/>
                <a:gd name="T107" fmla="*/ 26 h 42"/>
                <a:gd name="T108" fmla="*/ 44 w 45"/>
                <a:gd name="T109" fmla="*/ 21 h 42"/>
                <a:gd name="T110" fmla="*/ 27 w 45"/>
                <a:gd name="T111" fmla="*/ 25 h 42"/>
                <a:gd name="T112" fmla="*/ 24 w 45"/>
                <a:gd name="T113" fmla="*/ 23 h 42"/>
                <a:gd name="T114" fmla="*/ 45 w 45"/>
                <a:gd name="T115" fmla="*/ 7 h 42"/>
                <a:gd name="T116" fmla="*/ 34 w 45"/>
                <a:gd name="T117" fmla="*/ 16 h 42"/>
                <a:gd name="T118" fmla="*/ 37 w 45"/>
                <a:gd name="T119" fmla="*/ 15 h 42"/>
                <a:gd name="T120" fmla="*/ 24 w 45"/>
                <a:gd name="T1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" h="42">
                  <a:moveTo>
                    <a:pt x="30" y="32"/>
                  </a:moveTo>
                  <a:cubicBezTo>
                    <a:pt x="30" y="32"/>
                    <a:pt x="30" y="32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0" y="31"/>
                    <a:pt x="31" y="30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1" y="31"/>
                    <a:pt x="31" y="31"/>
                    <a:pt x="30" y="32"/>
                  </a:cubicBezTo>
                  <a:moveTo>
                    <a:pt x="35" y="32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6" y="31"/>
                    <a:pt x="37" y="31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5" y="32"/>
                    <a:pt x="35" y="32"/>
                    <a:pt x="35" y="32"/>
                  </a:cubicBezTo>
                  <a:moveTo>
                    <a:pt x="29" y="31"/>
                  </a:moveTo>
                  <a:cubicBezTo>
                    <a:pt x="28" y="31"/>
                    <a:pt x="28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0" y="30"/>
                    <a:pt x="30" y="30"/>
                  </a:cubicBezTo>
                  <a:cubicBezTo>
                    <a:pt x="30" y="31"/>
                    <a:pt x="29" y="31"/>
                    <a:pt x="29" y="31"/>
                  </a:cubicBezTo>
                  <a:cubicBezTo>
                    <a:pt x="29" y="31"/>
                    <a:pt x="29" y="31"/>
                    <a:pt x="29" y="31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34" y="32"/>
                  </a:moveTo>
                  <a:cubicBezTo>
                    <a:pt x="34" y="32"/>
                    <a:pt x="33" y="32"/>
                    <a:pt x="33" y="32"/>
                  </a:cubicBezTo>
                  <a:cubicBezTo>
                    <a:pt x="35" y="31"/>
                    <a:pt x="36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7" y="30"/>
                    <a:pt x="35" y="31"/>
                    <a:pt x="34" y="32"/>
                  </a:cubicBezTo>
                  <a:moveTo>
                    <a:pt x="26" y="30"/>
                  </a:moveTo>
                  <a:cubicBezTo>
                    <a:pt x="25" y="30"/>
                    <a:pt x="25" y="30"/>
                    <a:pt x="25" y="30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6" y="29"/>
                    <a:pt x="26" y="30"/>
                    <a:pt x="26" y="30"/>
                  </a:cubicBezTo>
                  <a:moveTo>
                    <a:pt x="24" y="29"/>
                  </a:moveTo>
                  <a:cubicBezTo>
                    <a:pt x="24" y="29"/>
                    <a:pt x="24" y="29"/>
                    <a:pt x="23" y="2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4" y="29"/>
                    <a:pt x="24" y="29"/>
                    <a:pt x="24" y="29"/>
                  </a:cubicBezTo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4" y="30"/>
                    <a:pt x="35" y="29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30"/>
                    <a:pt x="34" y="31"/>
                    <a:pt x="33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1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2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moveTo>
                    <a:pt x="35" y="33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29"/>
                    <a:pt x="39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3" y="30"/>
                    <a:pt x="41" y="31"/>
                    <a:pt x="39" y="32"/>
                  </a:cubicBezTo>
                  <a:cubicBezTo>
                    <a:pt x="36" y="34"/>
                    <a:pt x="35" y="35"/>
                    <a:pt x="34" y="36"/>
                  </a:cubicBezTo>
                  <a:cubicBezTo>
                    <a:pt x="31" y="34"/>
                    <a:pt x="29" y="33"/>
                    <a:pt x="26" y="32"/>
                  </a:cubicBezTo>
                  <a:cubicBezTo>
                    <a:pt x="24" y="31"/>
                    <a:pt x="22" y="31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30"/>
                    <a:pt x="29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4" y="33"/>
                    <a:pt x="34" y="33"/>
                  </a:cubicBezTo>
                  <a:cubicBezTo>
                    <a:pt x="35" y="33"/>
                    <a:pt x="35" y="33"/>
                    <a:pt x="35" y="33"/>
                  </a:cubicBezTo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2" y="28"/>
                    <a:pt x="23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9" y="31"/>
                    <a:pt x="19" y="31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3"/>
                    <a:pt x="19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6" y="34"/>
                    <a:pt x="15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8"/>
                    <a:pt x="15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moveTo>
                    <a:pt x="14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2" y="26"/>
                    <a:pt x="10" y="25"/>
                    <a:pt x="8" y="2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5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22"/>
                    <a:pt x="9" y="23"/>
                    <a:pt x="1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3" y="25"/>
                    <a:pt x="13" y="25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3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30" y="22"/>
                  </a:moveTo>
                  <a:cubicBezTo>
                    <a:pt x="31" y="21"/>
                    <a:pt x="33" y="20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4" y="20"/>
                    <a:pt x="33" y="20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1" y="21"/>
                    <a:pt x="31" y="21"/>
                  </a:cubicBezTo>
                  <a:cubicBezTo>
                    <a:pt x="31" y="21"/>
                    <a:pt x="30" y="21"/>
                    <a:pt x="30" y="22"/>
                  </a:cubicBezTo>
                  <a:moveTo>
                    <a:pt x="29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8" y="21"/>
                    <a:pt x="27" y="21"/>
                    <a:pt x="26" y="20"/>
                  </a:cubicBezTo>
                  <a:cubicBezTo>
                    <a:pt x="27" y="20"/>
                    <a:pt x="29" y="19"/>
                    <a:pt x="30" y="18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3" y="19"/>
                    <a:pt x="33" y="19"/>
                  </a:cubicBezTo>
                  <a:cubicBezTo>
                    <a:pt x="32" y="20"/>
                    <a:pt x="31" y="21"/>
                    <a:pt x="29" y="22"/>
                  </a:cubicBezTo>
                  <a:moveTo>
                    <a:pt x="25" y="20"/>
                  </a:moveTo>
                  <a:cubicBezTo>
                    <a:pt x="25" y="20"/>
                    <a:pt x="25" y="20"/>
                    <a:pt x="24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9"/>
                    <a:pt x="27" y="19"/>
                    <a:pt x="27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28" y="19"/>
                    <a:pt x="27" y="20"/>
                    <a:pt x="25" y="20"/>
                  </a:cubicBezTo>
                  <a:moveTo>
                    <a:pt x="37" y="19"/>
                  </a:move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9"/>
                    <a:pt x="35" y="20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3" y="21"/>
                    <a:pt x="34" y="20"/>
                    <a:pt x="36" y="19"/>
                  </a:cubicBezTo>
                  <a:cubicBezTo>
                    <a:pt x="37" y="19"/>
                    <a:pt x="37" y="19"/>
                    <a:pt x="37" y="19"/>
                  </a:cubicBezTo>
                  <a:moveTo>
                    <a:pt x="24" y="19"/>
                  </a:moveTo>
                  <a:cubicBezTo>
                    <a:pt x="24" y="19"/>
                    <a:pt x="23" y="19"/>
                    <a:pt x="23" y="1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6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5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18" y="26"/>
                  </a:moveTo>
                  <a:cubicBezTo>
                    <a:pt x="17" y="26"/>
                    <a:pt x="16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0"/>
                    <a:pt x="13" y="19"/>
                    <a:pt x="14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9" y="17"/>
                    <a:pt x="20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4"/>
                    <a:pt x="18" y="25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moveTo>
                    <a:pt x="33" y="23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6" y="21"/>
                    <a:pt x="38" y="19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0" y="20"/>
                    <a:pt x="38" y="21"/>
                  </a:cubicBezTo>
                  <a:cubicBezTo>
                    <a:pt x="35" y="23"/>
                    <a:pt x="34" y="24"/>
                    <a:pt x="33" y="25"/>
                  </a:cubicBezTo>
                  <a:cubicBezTo>
                    <a:pt x="31" y="24"/>
                    <a:pt x="28" y="23"/>
                    <a:pt x="25" y="22"/>
                  </a:cubicBezTo>
                  <a:cubicBezTo>
                    <a:pt x="23" y="22"/>
                    <a:pt x="21" y="21"/>
                    <a:pt x="19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4" y="21"/>
                    <a:pt x="25" y="21"/>
                  </a:cubicBezTo>
                  <a:cubicBezTo>
                    <a:pt x="26" y="21"/>
                    <a:pt x="28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1" y="22"/>
                    <a:pt x="31" y="22"/>
                  </a:cubicBezTo>
                  <a:cubicBezTo>
                    <a:pt x="32" y="22"/>
                    <a:pt x="32" y="22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moveTo>
                    <a:pt x="15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moveTo>
                    <a:pt x="14" y="17"/>
                  </a:move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" y="17"/>
                    <a:pt x="14" y="17"/>
                    <a:pt x="14" y="17"/>
                  </a:cubicBezTo>
                  <a:moveTo>
                    <a:pt x="12" y="17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moveTo>
                    <a:pt x="11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moveTo>
                    <a:pt x="10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6"/>
                    <a:pt x="10" y="16"/>
                  </a:cubicBezTo>
                  <a:moveTo>
                    <a:pt x="9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6"/>
                  </a:cubicBezTo>
                  <a:moveTo>
                    <a:pt x="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8" y="15"/>
                    <a:pt x="8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5"/>
                    <a:pt x="7" y="15"/>
                  </a:cubicBezTo>
                  <a:moveTo>
                    <a:pt x="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moveTo>
                    <a:pt x="13" y="19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0" y="18"/>
                    <a:pt x="8" y="17"/>
                    <a:pt x="6" y="16"/>
                  </a:cubicBezTo>
                  <a:cubicBezTo>
                    <a:pt x="6" y="16"/>
                    <a:pt x="5" y="16"/>
                    <a:pt x="5" y="16"/>
                  </a:cubicBezTo>
                  <a:cubicBezTo>
                    <a:pt x="4" y="16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8" y="16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1" y="17"/>
                    <a:pt x="12" y="17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moveTo>
                    <a:pt x="36" y="15"/>
                  </a:moveTo>
                  <a:cubicBezTo>
                    <a:pt x="34" y="14"/>
                    <a:pt x="31" y="14"/>
                    <a:pt x="27" y="13"/>
                  </a:cubicBezTo>
                  <a:cubicBezTo>
                    <a:pt x="26" y="13"/>
                    <a:pt x="24" y="13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2"/>
                    <a:pt x="26" y="13"/>
                    <a:pt x="28" y="13"/>
                  </a:cubicBezTo>
                  <a:cubicBezTo>
                    <a:pt x="31" y="13"/>
                    <a:pt x="34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5"/>
                    <a:pt x="36" y="15"/>
                    <a:pt x="36" y="15"/>
                  </a:cubicBezTo>
                  <a:moveTo>
                    <a:pt x="16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moveTo>
                    <a:pt x="31" y="1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7"/>
                    <a:pt x="37" y="8"/>
                    <a:pt x="36" y="10"/>
                  </a:cubicBezTo>
                  <a:cubicBezTo>
                    <a:pt x="36" y="10"/>
                    <a:pt x="36" y="10"/>
                    <a:pt x="35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9"/>
                    <a:pt x="34" y="9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9"/>
                    <a:pt x="36" y="7"/>
                    <a:pt x="38" y="6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6" y="7"/>
                    <a:pt x="33" y="8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1" y="7"/>
                    <a:pt x="33" y="5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7" y="9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29" y="8"/>
                  </a:move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6"/>
                    <a:pt x="30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5" y="4"/>
                    <a:pt x="36" y="4"/>
                  </a:cubicBezTo>
                  <a:cubicBezTo>
                    <a:pt x="33" y="5"/>
                    <a:pt x="31" y="6"/>
                    <a:pt x="29" y="8"/>
                  </a:cubicBezTo>
                  <a:moveTo>
                    <a:pt x="30" y="5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1" y="4"/>
                    <a:pt x="31" y="3"/>
                  </a:cubicBezTo>
                  <a:cubicBezTo>
                    <a:pt x="32" y="3"/>
                    <a:pt x="32" y="4"/>
                    <a:pt x="33" y="4"/>
                  </a:cubicBezTo>
                  <a:cubicBezTo>
                    <a:pt x="30" y="5"/>
                    <a:pt x="30" y="5"/>
                    <a:pt x="30" y="5"/>
                  </a:cubicBezTo>
                  <a:moveTo>
                    <a:pt x="11" y="5"/>
                  </a:moveTo>
                  <a:cubicBezTo>
                    <a:pt x="12" y="4"/>
                    <a:pt x="12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moveTo>
                    <a:pt x="29" y="4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4"/>
                    <a:pt x="30" y="4"/>
                    <a:pt x="29" y="4"/>
                  </a:cubicBezTo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5" y="8"/>
                    <a:pt x="26" y="6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4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8"/>
                    <a:pt x="26" y="9"/>
                    <a:pt x="24" y="9"/>
                  </a:cubicBezTo>
                  <a:moveTo>
                    <a:pt x="17" y="8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7" y="6"/>
                    <a:pt x="17" y="5"/>
                    <a:pt x="18" y="5"/>
                  </a:cubicBezTo>
                  <a:cubicBezTo>
                    <a:pt x="19" y="4"/>
                    <a:pt x="20" y="3"/>
                    <a:pt x="20" y="3"/>
                  </a:cubicBezTo>
                  <a:cubicBezTo>
                    <a:pt x="19" y="5"/>
                    <a:pt x="18" y="6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6"/>
                    <a:pt x="15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8"/>
                    <a:pt x="12" y="8"/>
                    <a:pt x="12" y="8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2" y="5"/>
                    <a:pt x="13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4"/>
                    <a:pt x="13" y="5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37" y="11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8" y="9"/>
                    <a:pt x="39" y="7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6" y="3"/>
                    <a:pt x="35" y="3"/>
                    <a:pt x="33" y="3"/>
                  </a:cubicBezTo>
                  <a:cubicBezTo>
                    <a:pt x="32" y="3"/>
                    <a:pt x="30" y="3"/>
                    <a:pt x="29" y="2"/>
                  </a:cubicBezTo>
                  <a:cubicBezTo>
                    <a:pt x="29" y="2"/>
                    <a:pt x="29" y="2"/>
                    <a:pt x="29" y="1"/>
                  </a:cubicBezTo>
                  <a:cubicBezTo>
                    <a:pt x="34" y="1"/>
                    <a:pt x="39" y="1"/>
                    <a:pt x="43" y="1"/>
                  </a:cubicBezTo>
                  <a:cubicBezTo>
                    <a:pt x="43" y="1"/>
                    <a:pt x="44" y="1"/>
                    <a:pt x="44" y="1"/>
                  </a:cubicBezTo>
                  <a:cubicBezTo>
                    <a:pt x="42" y="6"/>
                    <a:pt x="39" y="10"/>
                    <a:pt x="36" y="13"/>
                  </a:cubicBezTo>
                  <a:cubicBezTo>
                    <a:pt x="34" y="13"/>
                    <a:pt x="31" y="12"/>
                    <a:pt x="28" y="12"/>
                  </a:cubicBezTo>
                  <a:cubicBezTo>
                    <a:pt x="26" y="12"/>
                    <a:pt x="24" y="11"/>
                    <a:pt x="22" y="11"/>
                  </a:cubicBezTo>
                  <a:cubicBezTo>
                    <a:pt x="22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5" y="10"/>
                    <a:pt x="35" y="10"/>
                  </a:cubicBezTo>
                  <a:cubicBezTo>
                    <a:pt x="36" y="10"/>
                    <a:pt x="36" y="10"/>
                    <a:pt x="36" y="11"/>
                  </a:cubicBezTo>
                  <a:cubicBezTo>
                    <a:pt x="37" y="11"/>
                    <a:pt x="37" y="11"/>
                    <a:pt x="37" y="11"/>
                  </a:cubicBezTo>
                  <a:moveTo>
                    <a:pt x="15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2" y="10"/>
                    <a:pt x="10" y="9"/>
                    <a:pt x="8" y="9"/>
                  </a:cubicBezTo>
                  <a:cubicBezTo>
                    <a:pt x="8" y="9"/>
                    <a:pt x="8" y="9"/>
                    <a:pt x="7" y="9"/>
                  </a:cubicBezTo>
                  <a:cubicBezTo>
                    <a:pt x="6" y="8"/>
                    <a:pt x="5" y="8"/>
                    <a:pt x="4" y="8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5" y="1"/>
                    <a:pt x="17" y="1"/>
                    <a:pt x="19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9"/>
                    <a:pt x="1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0"/>
                    <a:pt x="15" y="10"/>
                    <a:pt x="15" y="10"/>
                  </a:cubicBezTo>
                  <a:moveTo>
                    <a:pt x="21" y="17"/>
                  </a:moveTo>
                  <a:cubicBezTo>
                    <a:pt x="20" y="17"/>
                    <a:pt x="19" y="17"/>
                    <a:pt x="18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6" y="16"/>
                    <a:pt x="16" y="16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0" y="5"/>
                    <a:pt x="22" y="3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28" y="1"/>
                    <a:pt x="28" y="1"/>
                    <a:pt x="29" y="1"/>
                  </a:cubicBezTo>
                  <a:cubicBezTo>
                    <a:pt x="26" y="5"/>
                    <a:pt x="24" y="7"/>
                    <a:pt x="22" y="9"/>
                  </a:cubicBezTo>
                  <a:cubicBezTo>
                    <a:pt x="22" y="10"/>
                    <a:pt x="22" y="10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0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6" y="6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9"/>
                    <a:pt x="5" y="9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10" y="10"/>
                    <a:pt x="12" y="10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9" y="10"/>
                    <a:pt x="5" y="10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5" y="10"/>
                    <a:pt x="9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9" y="11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9" y="12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0" y="13"/>
                    <a:pt x="8" y="12"/>
                    <a:pt x="8" y="12"/>
                  </a:cubicBezTo>
                  <a:cubicBezTo>
                    <a:pt x="6" y="12"/>
                    <a:pt x="5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3"/>
                    <a:pt x="6" y="13"/>
                    <a:pt x="8" y="13"/>
                  </a:cubicBezTo>
                  <a:cubicBezTo>
                    <a:pt x="8" y="13"/>
                    <a:pt x="9" y="13"/>
                    <a:pt x="13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0" y="14"/>
                    <a:pt x="7" y="13"/>
                    <a:pt x="4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4"/>
                    <a:pt x="2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3" y="16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8" y="18"/>
                    <a:pt x="10" y="18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7" y="18"/>
                    <a:pt x="3" y="17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7" y="19"/>
                    <a:pt x="13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6" y="19"/>
                    <a:pt x="2" y="17"/>
                    <a:pt x="1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8"/>
                    <a:pt x="6" y="20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20"/>
                    <a:pt x="6" y="20"/>
                    <a:pt x="5" y="20"/>
                  </a:cubicBezTo>
                  <a:cubicBezTo>
                    <a:pt x="4" y="19"/>
                    <a:pt x="2" y="19"/>
                    <a:pt x="1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19"/>
                    <a:pt x="4" y="20"/>
                    <a:pt x="5" y="21"/>
                  </a:cubicBezTo>
                  <a:cubicBezTo>
                    <a:pt x="5" y="21"/>
                    <a:pt x="7" y="21"/>
                    <a:pt x="10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7" y="22"/>
                    <a:pt x="4" y="21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0"/>
                    <a:pt x="3" y="21"/>
                    <a:pt x="4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4" y="23"/>
                    <a:pt x="5" y="23"/>
                    <a:pt x="7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0" y="26"/>
                    <a:pt x="11" y="26"/>
                    <a:pt x="13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9" y="25"/>
                    <a:pt x="5" y="24"/>
                    <a:pt x="3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5" y="25"/>
                    <a:pt x="8" y="26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8" y="26"/>
                    <a:pt x="4" y="25"/>
                    <a:pt x="3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5"/>
                    <a:pt x="7" y="27"/>
                    <a:pt x="14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7"/>
                    <a:pt x="7" y="27"/>
                  </a:cubicBezTo>
                  <a:cubicBezTo>
                    <a:pt x="5" y="26"/>
                    <a:pt x="4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6"/>
                    <a:pt x="5" y="27"/>
                    <a:pt x="6" y="28"/>
                  </a:cubicBezTo>
                  <a:cubicBezTo>
                    <a:pt x="7" y="28"/>
                    <a:pt x="8" y="29"/>
                    <a:pt x="11" y="3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9" y="29"/>
                    <a:pt x="5" y="28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29"/>
                    <a:pt x="8" y="30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4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5"/>
                    <a:pt x="17" y="36"/>
                    <a:pt x="18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4" y="38"/>
                    <a:pt x="30" y="41"/>
                    <a:pt x="32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7" y="39"/>
                    <a:pt x="39" y="38"/>
                  </a:cubicBezTo>
                  <a:cubicBezTo>
                    <a:pt x="42" y="36"/>
                    <a:pt x="44" y="35"/>
                    <a:pt x="45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5"/>
                    <a:pt x="41" y="36"/>
                    <a:pt x="39" y="37"/>
                  </a:cubicBezTo>
                  <a:cubicBezTo>
                    <a:pt x="36" y="38"/>
                    <a:pt x="34" y="40"/>
                    <a:pt x="33" y="41"/>
                  </a:cubicBezTo>
                  <a:cubicBezTo>
                    <a:pt x="30" y="40"/>
                    <a:pt x="23" y="37"/>
                    <a:pt x="19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4" y="36"/>
                    <a:pt x="28" y="38"/>
                    <a:pt x="30" y="39"/>
                  </a:cubicBezTo>
                  <a:cubicBezTo>
                    <a:pt x="32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39"/>
                    <a:pt x="35" y="39"/>
                    <a:pt x="37" y="38"/>
                  </a:cubicBezTo>
                  <a:cubicBezTo>
                    <a:pt x="39" y="37"/>
                    <a:pt x="42" y="35"/>
                    <a:pt x="45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2" y="34"/>
                    <a:pt x="39" y="36"/>
                    <a:pt x="36" y="37"/>
                  </a:cubicBezTo>
                  <a:cubicBezTo>
                    <a:pt x="35" y="38"/>
                    <a:pt x="34" y="39"/>
                    <a:pt x="33" y="39"/>
                  </a:cubicBezTo>
                  <a:cubicBezTo>
                    <a:pt x="32" y="39"/>
                    <a:pt x="32" y="39"/>
                    <a:pt x="31" y="38"/>
                  </a:cubicBezTo>
                  <a:cubicBezTo>
                    <a:pt x="28" y="37"/>
                    <a:pt x="24" y="35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2" y="34"/>
                    <a:pt x="25" y="35"/>
                    <a:pt x="27" y="36"/>
                  </a:cubicBezTo>
                  <a:cubicBezTo>
                    <a:pt x="30" y="38"/>
                    <a:pt x="32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0" y="37"/>
                    <a:pt x="27" y="35"/>
                  </a:cubicBezTo>
                  <a:cubicBezTo>
                    <a:pt x="25" y="34"/>
                    <a:pt x="22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8" y="35"/>
                    <a:pt x="31" y="37"/>
                    <a:pt x="3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5" y="37"/>
                    <a:pt x="36" y="37"/>
                  </a:cubicBezTo>
                  <a:cubicBezTo>
                    <a:pt x="39" y="35"/>
                    <a:pt x="42" y="34"/>
                    <a:pt x="45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1" y="33"/>
                    <a:pt x="39" y="34"/>
                    <a:pt x="36" y="36"/>
                  </a:cubicBezTo>
                  <a:cubicBezTo>
                    <a:pt x="35" y="36"/>
                    <a:pt x="34" y="37"/>
                    <a:pt x="34" y="37"/>
                  </a:cubicBezTo>
                  <a:cubicBezTo>
                    <a:pt x="31" y="36"/>
                    <a:pt x="28" y="35"/>
                    <a:pt x="25" y="33"/>
                  </a:cubicBezTo>
                  <a:cubicBezTo>
                    <a:pt x="24" y="32"/>
                    <a:pt x="22" y="32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2" y="31"/>
                    <a:pt x="24" y="32"/>
                    <a:pt x="26" y="33"/>
                  </a:cubicBezTo>
                  <a:cubicBezTo>
                    <a:pt x="28" y="34"/>
                    <a:pt x="31" y="35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7" y="35"/>
                    <a:pt x="40" y="33"/>
                  </a:cubicBezTo>
                  <a:cubicBezTo>
                    <a:pt x="43" y="31"/>
                    <a:pt x="45" y="30"/>
                    <a:pt x="45" y="30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5"/>
                    <a:pt x="43" y="23"/>
                    <a:pt x="44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23"/>
                    <a:pt x="41" y="24"/>
                    <a:pt x="39" y="26"/>
                  </a:cubicBezTo>
                  <a:cubicBezTo>
                    <a:pt x="36" y="27"/>
                    <a:pt x="34" y="29"/>
                    <a:pt x="33" y="30"/>
                  </a:cubicBezTo>
                  <a:cubicBezTo>
                    <a:pt x="30" y="30"/>
                    <a:pt x="23" y="27"/>
                    <a:pt x="19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6"/>
                    <a:pt x="27" y="28"/>
                    <a:pt x="30" y="29"/>
                  </a:cubicBezTo>
                  <a:cubicBezTo>
                    <a:pt x="32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8"/>
                    <a:pt x="35" y="28"/>
                    <a:pt x="36" y="27"/>
                  </a:cubicBezTo>
                  <a:cubicBezTo>
                    <a:pt x="39" y="25"/>
                    <a:pt x="42" y="23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1" y="22"/>
                    <a:pt x="38" y="24"/>
                    <a:pt x="36" y="26"/>
                  </a:cubicBezTo>
                  <a:cubicBezTo>
                    <a:pt x="35" y="27"/>
                    <a:pt x="34" y="28"/>
                    <a:pt x="33" y="28"/>
                  </a:cubicBezTo>
                  <a:cubicBezTo>
                    <a:pt x="32" y="28"/>
                    <a:pt x="32" y="28"/>
                    <a:pt x="30" y="28"/>
                  </a:cubicBezTo>
                  <a:cubicBezTo>
                    <a:pt x="28" y="27"/>
                    <a:pt x="23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25"/>
                    <a:pt x="24" y="25"/>
                    <a:pt x="26" y="26"/>
                  </a:cubicBezTo>
                  <a:cubicBezTo>
                    <a:pt x="30" y="27"/>
                    <a:pt x="32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0" y="26"/>
                    <a:pt x="27" y="25"/>
                  </a:cubicBezTo>
                  <a:cubicBezTo>
                    <a:pt x="24" y="25"/>
                    <a:pt x="22" y="24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7" y="25"/>
                    <a:pt x="31" y="26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5" y="26"/>
                    <a:pt x="36" y="25"/>
                  </a:cubicBezTo>
                  <a:cubicBezTo>
                    <a:pt x="38" y="24"/>
                    <a:pt x="41" y="22"/>
                    <a:pt x="44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0" y="21"/>
                    <a:pt x="38" y="23"/>
                    <a:pt x="35" y="25"/>
                  </a:cubicBezTo>
                  <a:cubicBezTo>
                    <a:pt x="35" y="25"/>
                    <a:pt x="34" y="26"/>
                    <a:pt x="33" y="26"/>
                  </a:cubicBezTo>
                  <a:cubicBezTo>
                    <a:pt x="31" y="26"/>
                    <a:pt x="28" y="25"/>
                    <a:pt x="24" y="23"/>
                  </a:cubicBezTo>
                  <a:cubicBezTo>
                    <a:pt x="23" y="23"/>
                    <a:pt x="21" y="22"/>
                    <a:pt x="19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22"/>
                    <a:pt x="23" y="23"/>
                    <a:pt x="25" y="23"/>
                  </a:cubicBezTo>
                  <a:cubicBezTo>
                    <a:pt x="28" y="24"/>
                    <a:pt x="30" y="25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5"/>
                    <a:pt x="36" y="23"/>
                    <a:pt x="39" y="22"/>
                  </a:cubicBezTo>
                  <a:cubicBezTo>
                    <a:pt x="42" y="19"/>
                    <a:pt x="44" y="18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2" y="13"/>
                    <a:pt x="45" y="9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9"/>
                    <a:pt x="38" y="16"/>
                    <a:pt x="36" y="18"/>
                  </a:cubicBezTo>
                  <a:cubicBezTo>
                    <a:pt x="34" y="18"/>
                    <a:pt x="27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6" y="16"/>
                    <a:pt x="31" y="17"/>
                    <a:pt x="34" y="17"/>
                  </a:cubicBezTo>
                  <a:cubicBezTo>
                    <a:pt x="35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43" y="10"/>
                    <a:pt x="45" y="6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2" y="9"/>
                    <a:pt x="38" y="14"/>
                    <a:pt x="36" y="17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1" y="16"/>
                    <a:pt x="26" y="15"/>
                    <a:pt x="22" y="1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5"/>
                    <a:pt x="27" y="15"/>
                    <a:pt x="30" y="16"/>
                  </a:cubicBezTo>
                  <a:cubicBezTo>
                    <a:pt x="34" y="16"/>
                    <a:pt x="36" y="17"/>
                    <a:pt x="36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3" y="15"/>
                    <a:pt x="30" y="15"/>
                  </a:cubicBezTo>
                  <a:cubicBezTo>
                    <a:pt x="28" y="14"/>
                    <a:pt x="25" y="14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4" y="13"/>
                    <a:pt x="25" y="14"/>
                    <a:pt x="27" y="14"/>
                  </a:cubicBezTo>
                  <a:cubicBezTo>
                    <a:pt x="31" y="15"/>
                    <a:pt x="34" y="15"/>
                    <a:pt x="36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9" y="12"/>
                    <a:pt x="42" y="9"/>
                    <a:pt x="45" y="4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8"/>
                    <a:pt x="39" y="11"/>
                    <a:pt x="37" y="14"/>
                  </a:cubicBezTo>
                  <a:cubicBezTo>
                    <a:pt x="40" y="10"/>
                    <a:pt x="43" y="6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4" y="1"/>
                    <a:pt x="43" y="1"/>
                  </a:cubicBezTo>
                  <a:cubicBezTo>
                    <a:pt x="39" y="1"/>
                    <a:pt x="35" y="1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8" name="Freeform 185"/>
            <p:cNvSpPr/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89" name="Freeform 186"/>
            <p:cNvSpPr/>
            <p:nvPr/>
          </p:nvSpPr>
          <p:spPr bwMode="auto">
            <a:xfrm>
              <a:off x="3979" y="2101"/>
              <a:ext cx="12" cy="2"/>
            </a:xfrm>
            <a:custGeom>
              <a:avLst/>
              <a:gdLst>
                <a:gd name="T0" fmla="*/ 3 w 12"/>
                <a:gd name="T1" fmla="*/ 0 h 2"/>
                <a:gd name="T2" fmla="*/ 0 w 12"/>
                <a:gd name="T3" fmla="*/ 0 h 2"/>
                <a:gd name="T4" fmla="*/ 3 w 12"/>
                <a:gd name="T5" fmla="*/ 0 h 2"/>
                <a:gd name="T6" fmla="*/ 10 w 12"/>
                <a:gd name="T7" fmla="*/ 2 h 2"/>
                <a:gd name="T8" fmla="*/ 12 w 12"/>
                <a:gd name="T9" fmla="*/ 2 h 2"/>
                <a:gd name="T10" fmla="*/ 10 w 12"/>
                <a:gd name="T11" fmla="*/ 0 h 2"/>
                <a:gd name="T12" fmla="*/ 3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0" name="Freeform 187"/>
            <p:cNvSpPr/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1" name="Freeform 188"/>
            <p:cNvSpPr/>
            <p:nvPr/>
          </p:nvSpPr>
          <p:spPr bwMode="auto">
            <a:xfrm>
              <a:off x="3974" y="2120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2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0 w 10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2" name="Freeform 189"/>
            <p:cNvSpPr/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3" name="Freeform 190"/>
            <p:cNvSpPr/>
            <p:nvPr/>
          </p:nvSpPr>
          <p:spPr bwMode="auto">
            <a:xfrm>
              <a:off x="3977" y="2141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9 w 9"/>
                <a:gd name="T7" fmla="*/ 5 h 5"/>
                <a:gd name="T8" fmla="*/ 9 w 9"/>
                <a:gd name="T9" fmla="*/ 5 h 5"/>
                <a:gd name="T10" fmla="*/ 9 w 9"/>
                <a:gd name="T11" fmla="*/ 5 h 5"/>
                <a:gd name="T12" fmla="*/ 9 w 9"/>
                <a:gd name="T13" fmla="*/ 5 h 5"/>
                <a:gd name="T14" fmla="*/ 0 w 9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4" name="Freeform 191"/>
            <p:cNvSpPr>
              <a:spLocks noEditPoints="1"/>
            </p:cNvSpPr>
            <p:nvPr/>
          </p:nvSpPr>
          <p:spPr bwMode="auto">
            <a:xfrm>
              <a:off x="3579" y="2310"/>
              <a:ext cx="89" cy="114"/>
            </a:xfrm>
            <a:custGeom>
              <a:avLst/>
              <a:gdLst>
                <a:gd name="T0" fmla="*/ 30 w 37"/>
                <a:gd name="T1" fmla="*/ 41 h 48"/>
                <a:gd name="T2" fmla="*/ 26 w 37"/>
                <a:gd name="T3" fmla="*/ 46 h 48"/>
                <a:gd name="T4" fmla="*/ 28 w 37"/>
                <a:gd name="T5" fmla="*/ 41 h 48"/>
                <a:gd name="T6" fmla="*/ 14 w 37"/>
                <a:gd name="T7" fmla="*/ 41 h 48"/>
                <a:gd name="T8" fmla="*/ 15 w 37"/>
                <a:gd name="T9" fmla="*/ 41 h 48"/>
                <a:gd name="T10" fmla="*/ 17 w 37"/>
                <a:gd name="T11" fmla="*/ 40 h 48"/>
                <a:gd name="T12" fmla="*/ 19 w 37"/>
                <a:gd name="T13" fmla="*/ 39 h 48"/>
                <a:gd name="T14" fmla="*/ 22 w 37"/>
                <a:gd name="T15" fmla="*/ 39 h 48"/>
                <a:gd name="T16" fmla="*/ 29 w 37"/>
                <a:gd name="T17" fmla="*/ 36 h 48"/>
                <a:gd name="T18" fmla="*/ 30 w 37"/>
                <a:gd name="T19" fmla="*/ 35 h 48"/>
                <a:gd name="T20" fmla="*/ 32 w 37"/>
                <a:gd name="T21" fmla="*/ 35 h 48"/>
                <a:gd name="T22" fmla="*/ 8 w 37"/>
                <a:gd name="T23" fmla="*/ 29 h 48"/>
                <a:gd name="T24" fmla="*/ 9 w 37"/>
                <a:gd name="T25" fmla="*/ 30 h 48"/>
                <a:gd name="T26" fmla="*/ 11 w 37"/>
                <a:gd name="T27" fmla="*/ 30 h 48"/>
                <a:gd name="T28" fmla="*/ 18 w 37"/>
                <a:gd name="T29" fmla="*/ 29 h 48"/>
                <a:gd name="T30" fmla="*/ 14 w 37"/>
                <a:gd name="T31" fmla="*/ 29 h 48"/>
                <a:gd name="T32" fmla="*/ 16 w 37"/>
                <a:gd name="T33" fmla="*/ 27 h 48"/>
                <a:gd name="T34" fmla="*/ 25 w 37"/>
                <a:gd name="T35" fmla="*/ 23 h 48"/>
                <a:gd name="T36" fmla="*/ 26 w 37"/>
                <a:gd name="T37" fmla="*/ 24 h 48"/>
                <a:gd name="T38" fmla="*/ 11 w 37"/>
                <a:gd name="T39" fmla="*/ 22 h 48"/>
                <a:gd name="T40" fmla="*/ 28 w 37"/>
                <a:gd name="T41" fmla="*/ 24 h 48"/>
                <a:gd name="T42" fmla="*/ 31 w 37"/>
                <a:gd name="T43" fmla="*/ 23 h 48"/>
                <a:gd name="T44" fmla="*/ 10 w 37"/>
                <a:gd name="T45" fmla="*/ 20 h 48"/>
                <a:gd name="T46" fmla="*/ 8 w 37"/>
                <a:gd name="T47" fmla="*/ 18 h 48"/>
                <a:gd name="T48" fmla="*/ 6 w 37"/>
                <a:gd name="T49" fmla="*/ 17 h 48"/>
                <a:gd name="T50" fmla="*/ 5 w 37"/>
                <a:gd name="T51" fmla="*/ 16 h 48"/>
                <a:gd name="T52" fmla="*/ 3 w 37"/>
                <a:gd name="T53" fmla="*/ 16 h 48"/>
                <a:gd name="T54" fmla="*/ 27 w 37"/>
                <a:gd name="T55" fmla="*/ 13 h 48"/>
                <a:gd name="T56" fmla="*/ 29 w 37"/>
                <a:gd name="T57" fmla="*/ 6 h 48"/>
                <a:gd name="T58" fmla="*/ 29 w 37"/>
                <a:gd name="T59" fmla="*/ 7 h 48"/>
                <a:gd name="T60" fmla="*/ 25 w 37"/>
                <a:gd name="T61" fmla="*/ 17 h 48"/>
                <a:gd name="T62" fmla="*/ 26 w 37"/>
                <a:gd name="T63" fmla="*/ 17 h 48"/>
                <a:gd name="T64" fmla="*/ 24 w 37"/>
                <a:gd name="T65" fmla="*/ 22 h 48"/>
                <a:gd name="T66" fmla="*/ 25 w 37"/>
                <a:gd name="T67" fmla="*/ 27 h 48"/>
                <a:gd name="T68" fmla="*/ 25 w 37"/>
                <a:gd name="T69" fmla="*/ 27 h 48"/>
                <a:gd name="T70" fmla="*/ 27 w 37"/>
                <a:gd name="T71" fmla="*/ 33 h 48"/>
                <a:gd name="T72" fmla="*/ 21 w 37"/>
                <a:gd name="T73" fmla="*/ 35 h 48"/>
                <a:gd name="T74" fmla="*/ 19 w 37"/>
                <a:gd name="T75" fmla="*/ 30 h 48"/>
                <a:gd name="T76" fmla="*/ 17 w 37"/>
                <a:gd name="T77" fmla="*/ 26 h 48"/>
                <a:gd name="T78" fmla="*/ 7 w 37"/>
                <a:gd name="T79" fmla="*/ 24 h 48"/>
                <a:gd name="T80" fmla="*/ 13 w 37"/>
                <a:gd name="T81" fmla="*/ 23 h 48"/>
                <a:gd name="T82" fmla="*/ 19 w 37"/>
                <a:gd name="T83" fmla="*/ 20 h 48"/>
                <a:gd name="T84" fmla="*/ 1 w 37"/>
                <a:gd name="T85" fmla="*/ 11 h 48"/>
                <a:gd name="T86" fmla="*/ 7 w 37"/>
                <a:gd name="T87" fmla="*/ 21 h 48"/>
                <a:gd name="T88" fmla="*/ 7 w 37"/>
                <a:gd name="T89" fmla="*/ 29 h 48"/>
                <a:gd name="T90" fmla="*/ 14 w 37"/>
                <a:gd name="T91" fmla="*/ 30 h 48"/>
                <a:gd name="T92" fmla="*/ 11 w 37"/>
                <a:gd name="T93" fmla="*/ 38 h 48"/>
                <a:gd name="T94" fmla="*/ 24 w 37"/>
                <a:gd name="T95" fmla="*/ 45 h 48"/>
                <a:gd name="T96" fmla="*/ 26 w 37"/>
                <a:gd name="T97" fmla="*/ 48 h 48"/>
                <a:gd name="T98" fmla="*/ 30 w 37"/>
                <a:gd name="T99" fmla="*/ 46 h 48"/>
                <a:gd name="T100" fmla="*/ 31 w 37"/>
                <a:gd name="T101" fmla="*/ 40 h 48"/>
                <a:gd name="T102" fmla="*/ 36 w 37"/>
                <a:gd name="T103" fmla="*/ 30 h 48"/>
                <a:gd name="T104" fmla="*/ 26 w 37"/>
                <a:gd name="T105" fmla="*/ 25 h 48"/>
                <a:gd name="T106" fmla="*/ 31 w 37"/>
                <a:gd name="T107" fmla="*/ 24 h 48"/>
                <a:gd name="T108" fmla="*/ 31 w 37"/>
                <a:gd name="T109" fmla="*/ 14 h 48"/>
                <a:gd name="T110" fmla="*/ 30 w 37"/>
                <a:gd name="T1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48">
                  <a:moveTo>
                    <a:pt x="26" y="47"/>
                  </a:moveTo>
                  <a:cubicBezTo>
                    <a:pt x="24" y="43"/>
                    <a:pt x="24" y="43"/>
                    <a:pt x="24" y="43"/>
                  </a:cubicBezTo>
                  <a:cubicBezTo>
                    <a:pt x="25" y="42"/>
                    <a:pt x="25" y="42"/>
                    <a:pt x="26" y="42"/>
                  </a:cubicBezTo>
                  <a:cubicBezTo>
                    <a:pt x="26" y="43"/>
                    <a:pt x="26" y="45"/>
                    <a:pt x="26" y="46"/>
                  </a:cubicBezTo>
                  <a:cubicBezTo>
                    <a:pt x="26" y="47"/>
                    <a:pt x="26" y="47"/>
                    <a:pt x="26" y="47"/>
                  </a:cubicBezTo>
                  <a:moveTo>
                    <a:pt x="30" y="45"/>
                  </a:moveTo>
                  <a:cubicBezTo>
                    <a:pt x="30" y="44"/>
                    <a:pt x="30" y="42"/>
                    <a:pt x="30" y="41"/>
                  </a:cubicBezTo>
                  <a:cubicBezTo>
                    <a:pt x="30" y="42"/>
                    <a:pt x="30" y="43"/>
                    <a:pt x="31" y="44"/>
                  </a:cubicBezTo>
                  <a:cubicBezTo>
                    <a:pt x="31" y="44"/>
                    <a:pt x="30" y="45"/>
                    <a:pt x="30" y="45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26" y="46"/>
                  </a:moveTo>
                  <a:cubicBezTo>
                    <a:pt x="26" y="45"/>
                    <a:pt x="26" y="43"/>
                    <a:pt x="26" y="41"/>
                  </a:cubicBezTo>
                  <a:cubicBezTo>
                    <a:pt x="27" y="41"/>
                    <a:pt x="28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2"/>
                    <a:pt x="29" y="43"/>
                    <a:pt x="29" y="45"/>
                  </a:cubicBezTo>
                  <a:cubicBezTo>
                    <a:pt x="29" y="45"/>
                    <a:pt x="28" y="45"/>
                    <a:pt x="28" y="46"/>
                  </a:cubicBezTo>
                  <a:cubicBezTo>
                    <a:pt x="28" y="44"/>
                    <a:pt x="28" y="43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3"/>
                    <a:pt x="27" y="44"/>
                    <a:pt x="27" y="46"/>
                  </a:cubicBezTo>
                  <a:cubicBezTo>
                    <a:pt x="26" y="46"/>
                    <a:pt x="26" y="46"/>
                    <a:pt x="26" y="46"/>
                  </a:cubicBezTo>
                  <a:moveTo>
                    <a:pt x="14" y="41"/>
                  </a:moveTo>
                  <a:cubicBezTo>
                    <a:pt x="14" y="40"/>
                    <a:pt x="13" y="39"/>
                    <a:pt x="12" y="39"/>
                  </a:cubicBezTo>
                  <a:cubicBezTo>
                    <a:pt x="13" y="39"/>
                    <a:pt x="13" y="38"/>
                    <a:pt x="14" y="38"/>
                  </a:cubicBezTo>
                  <a:cubicBezTo>
                    <a:pt x="14" y="39"/>
                    <a:pt x="14" y="40"/>
                    <a:pt x="14" y="41"/>
                  </a:cubicBezTo>
                  <a:moveTo>
                    <a:pt x="14" y="41"/>
                  </a:move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39"/>
                    <a:pt x="14" y="38"/>
                  </a:cubicBezTo>
                  <a:cubicBezTo>
                    <a:pt x="14" y="38"/>
                    <a:pt x="15" y="38"/>
                    <a:pt x="15" y="38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4" y="41"/>
                    <a:pt x="14" y="41"/>
                    <a:pt x="14" y="41"/>
                  </a:cubicBezTo>
                  <a:moveTo>
                    <a:pt x="16" y="4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7" y="38"/>
                    <a:pt x="17" y="39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6" y="40"/>
                    <a:pt x="16" y="40"/>
                  </a:cubicBezTo>
                  <a:moveTo>
                    <a:pt x="18" y="39"/>
                  </a:moveTo>
                  <a:cubicBezTo>
                    <a:pt x="18" y="39"/>
                    <a:pt x="18" y="38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9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8" y="39"/>
                    <a:pt x="18" y="39"/>
                  </a:cubicBezTo>
                  <a:moveTo>
                    <a:pt x="20" y="39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7"/>
                    <a:pt x="22" y="39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9"/>
                    <a:pt x="20" y="39"/>
                    <a:pt x="20" y="39"/>
                  </a:cubicBezTo>
                  <a:moveTo>
                    <a:pt x="29" y="36"/>
                  </a:moveTo>
                  <a:cubicBezTo>
                    <a:pt x="29" y="35"/>
                    <a:pt x="28" y="34"/>
                    <a:pt x="28" y="33"/>
                  </a:cubicBezTo>
                  <a:cubicBezTo>
                    <a:pt x="28" y="33"/>
                    <a:pt x="29" y="33"/>
                    <a:pt x="29" y="33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moveTo>
                    <a:pt x="30" y="35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32"/>
                    <a:pt x="31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1" y="35"/>
                    <a:pt x="30" y="35"/>
                    <a:pt x="30" y="35"/>
                  </a:cubicBezTo>
                  <a:moveTo>
                    <a:pt x="32" y="35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3"/>
                    <a:pt x="33" y="34"/>
                  </a:cubicBezTo>
                  <a:cubicBezTo>
                    <a:pt x="33" y="34"/>
                    <a:pt x="32" y="34"/>
                    <a:pt x="32" y="35"/>
                  </a:cubicBezTo>
                  <a:moveTo>
                    <a:pt x="34" y="34"/>
                  </a:moveTo>
                  <a:cubicBezTo>
                    <a:pt x="34" y="33"/>
                    <a:pt x="34" y="32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5" y="31"/>
                    <a:pt x="35" y="31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4"/>
                    <a:pt x="34" y="34"/>
                  </a:cubicBezTo>
                  <a:moveTo>
                    <a:pt x="8" y="29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0"/>
                    <a:pt x="8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moveTo>
                    <a:pt x="9" y="30"/>
                  </a:moveTo>
                  <a:cubicBezTo>
                    <a:pt x="9" y="30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0" y="29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0"/>
                    <a:pt x="9" y="30"/>
                  </a:cubicBezTo>
                  <a:moveTo>
                    <a:pt x="11" y="30"/>
                  </a:moveTo>
                  <a:cubicBezTo>
                    <a:pt x="11" y="29"/>
                    <a:pt x="11" y="29"/>
                    <a:pt x="11" y="28"/>
                  </a:cubicBezTo>
                  <a:cubicBezTo>
                    <a:pt x="11" y="28"/>
                    <a:pt x="12" y="28"/>
                    <a:pt x="13" y="28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29"/>
                    <a:pt x="11" y="30"/>
                    <a:pt x="11" y="30"/>
                  </a:cubicBezTo>
                  <a:moveTo>
                    <a:pt x="17" y="29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18" y="28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7" y="29"/>
                    <a:pt x="17" y="29"/>
                  </a:cubicBezTo>
                  <a:moveTo>
                    <a:pt x="13" y="29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7"/>
                    <a:pt x="15" y="28"/>
                    <a:pt x="15" y="28"/>
                  </a:cubicBezTo>
                  <a:cubicBezTo>
                    <a:pt x="15" y="28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moveTo>
                    <a:pt x="17" y="29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9"/>
                    <a:pt x="17" y="29"/>
                    <a:pt x="17" y="29"/>
                  </a:cubicBezTo>
                  <a:moveTo>
                    <a:pt x="25" y="26"/>
                  </a:moveTo>
                  <a:cubicBezTo>
                    <a:pt x="25" y="26"/>
                    <a:pt x="25" y="25"/>
                    <a:pt x="25" y="24"/>
                  </a:cubicBezTo>
                  <a:cubicBezTo>
                    <a:pt x="25" y="24"/>
                    <a:pt x="25" y="24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3"/>
                    <a:pt x="26" y="24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moveTo>
                    <a:pt x="26" y="24"/>
                  </a:moveTo>
                  <a:cubicBezTo>
                    <a:pt x="26" y="24"/>
                    <a:pt x="26" y="23"/>
                    <a:pt x="26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4"/>
                  </a:cubicBezTo>
                  <a:cubicBezTo>
                    <a:pt x="26" y="24"/>
                    <a:pt x="26" y="24"/>
                    <a:pt x="26" y="24"/>
                  </a:cubicBezTo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2"/>
                    <a:pt x="11" y="22"/>
                    <a:pt x="11" y="22"/>
                  </a:cubicBezTo>
                  <a:moveTo>
                    <a:pt x="28" y="24"/>
                  </a:moveTo>
                  <a:cubicBezTo>
                    <a:pt x="28" y="23"/>
                    <a:pt x="28" y="22"/>
                    <a:pt x="28" y="22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9" y="23"/>
                    <a:pt x="28" y="24"/>
                    <a:pt x="28" y="24"/>
                  </a:cubicBezTo>
                  <a:moveTo>
                    <a:pt x="30" y="23"/>
                  </a:moveTo>
                  <a:cubicBezTo>
                    <a:pt x="30" y="22"/>
                    <a:pt x="30" y="22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31" y="23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31" y="23"/>
                    <a:pt x="31" y="23"/>
                    <a:pt x="31" y="23"/>
                  </a:cubicBezTo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3"/>
                    <a:pt x="10" y="23"/>
                    <a:pt x="10" y="23"/>
                  </a:cubicBezTo>
                  <a:moveTo>
                    <a:pt x="9" y="22"/>
                  </a:moveTo>
                  <a:cubicBezTo>
                    <a:pt x="9" y="22"/>
                    <a:pt x="8" y="21"/>
                    <a:pt x="8" y="21"/>
                  </a:cubicBezTo>
                  <a:cubicBezTo>
                    <a:pt x="8" y="20"/>
                    <a:pt x="8" y="19"/>
                    <a:pt x="8" y="18"/>
                  </a:cubicBezTo>
                  <a:cubicBezTo>
                    <a:pt x="8" y="19"/>
                    <a:pt x="9" y="19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2"/>
                    <a:pt x="9" y="22"/>
                    <a:pt x="9" y="22"/>
                  </a:cubicBezTo>
                  <a:moveTo>
                    <a:pt x="7" y="20"/>
                  </a:moveTo>
                  <a:cubicBezTo>
                    <a:pt x="7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20"/>
                  </a:cubicBezTo>
                  <a:moveTo>
                    <a:pt x="5" y="18"/>
                  </a:moveTo>
                  <a:cubicBezTo>
                    <a:pt x="5" y="18"/>
                    <a:pt x="5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4" y="15"/>
                    <a:pt x="5" y="16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moveTo>
                    <a:pt x="26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5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moveTo>
                    <a:pt x="4" y="17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4"/>
                    <a:pt x="2" y="14"/>
                    <a:pt x="2" y="12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5"/>
                    <a:pt x="4" y="16"/>
                    <a:pt x="4" y="17"/>
                  </a:cubicBezTo>
                  <a:moveTo>
                    <a:pt x="28" y="15"/>
                  </a:moveTo>
                  <a:cubicBezTo>
                    <a:pt x="27" y="14"/>
                    <a:pt x="27" y="13"/>
                    <a:pt x="27" y="13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3"/>
                    <a:pt x="28" y="14"/>
                    <a:pt x="28" y="15"/>
                  </a:cubicBezTo>
                  <a:moveTo>
                    <a:pt x="28" y="11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0"/>
                    <a:pt x="29" y="11"/>
                    <a:pt x="28" y="11"/>
                  </a:cubicBezTo>
                  <a:moveTo>
                    <a:pt x="29" y="7"/>
                  </a:moveTo>
                  <a:cubicBezTo>
                    <a:pt x="29" y="7"/>
                    <a:pt x="29" y="6"/>
                    <a:pt x="29" y="5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4"/>
                    <a:pt x="29" y="5"/>
                    <a:pt x="30" y="6"/>
                  </a:cubicBezTo>
                  <a:cubicBezTo>
                    <a:pt x="30" y="6"/>
                    <a:pt x="29" y="7"/>
                    <a:pt x="29" y="7"/>
                  </a:cubicBezTo>
                  <a:moveTo>
                    <a:pt x="19" y="20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0"/>
                    <a:pt x="20" y="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16"/>
                    <a:pt x="30" y="16"/>
                    <a:pt x="31" y="15"/>
                  </a:cubicBezTo>
                  <a:cubicBezTo>
                    <a:pt x="31" y="16"/>
                    <a:pt x="32" y="18"/>
                    <a:pt x="32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4"/>
                    <a:pt x="24" y="24"/>
                  </a:cubicBezTo>
                  <a:cubicBezTo>
                    <a:pt x="24" y="25"/>
                    <a:pt x="24" y="25"/>
                    <a:pt x="25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6"/>
                    <a:pt x="30" y="26"/>
                    <a:pt x="31" y="25"/>
                  </a:cubicBezTo>
                  <a:cubicBezTo>
                    <a:pt x="32" y="25"/>
                    <a:pt x="33" y="25"/>
                    <a:pt x="33" y="25"/>
                  </a:cubicBezTo>
                  <a:cubicBezTo>
                    <a:pt x="34" y="26"/>
                    <a:pt x="35" y="29"/>
                    <a:pt x="35" y="30"/>
                  </a:cubicBezTo>
                  <a:cubicBezTo>
                    <a:pt x="34" y="30"/>
                    <a:pt x="32" y="31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5"/>
                    <a:pt x="28" y="36"/>
                    <a:pt x="28" y="37"/>
                  </a:cubicBezTo>
                  <a:cubicBezTo>
                    <a:pt x="29" y="38"/>
                    <a:pt x="29" y="38"/>
                    <a:pt x="30" y="40"/>
                  </a:cubicBezTo>
                  <a:cubicBezTo>
                    <a:pt x="28" y="40"/>
                    <a:pt x="26" y="40"/>
                    <a:pt x="24" y="42"/>
                  </a:cubicBezTo>
                  <a:cubicBezTo>
                    <a:pt x="23" y="39"/>
                    <a:pt x="23" y="38"/>
                    <a:pt x="22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16" y="36"/>
                    <a:pt x="13" y="37"/>
                    <a:pt x="12" y="38"/>
                  </a:cubicBezTo>
                  <a:cubicBezTo>
                    <a:pt x="12" y="36"/>
                    <a:pt x="11" y="34"/>
                    <a:pt x="11" y="33"/>
                  </a:cubicBezTo>
                  <a:cubicBezTo>
                    <a:pt x="12" y="32"/>
                    <a:pt x="16" y="31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7"/>
                    <a:pt x="18" y="26"/>
                    <a:pt x="18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7"/>
                    <a:pt x="10" y="27"/>
                    <a:pt x="8" y="28"/>
                  </a:cubicBezTo>
                  <a:cubicBezTo>
                    <a:pt x="7" y="27"/>
                    <a:pt x="7" y="26"/>
                    <a:pt x="7" y="24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19"/>
                    <a:pt x="5" y="15"/>
                    <a:pt x="2" y="11"/>
                  </a:cubicBezTo>
                  <a:cubicBezTo>
                    <a:pt x="3" y="10"/>
                    <a:pt x="7" y="9"/>
                    <a:pt x="8" y="9"/>
                  </a:cubicBezTo>
                  <a:cubicBezTo>
                    <a:pt x="9" y="10"/>
                    <a:pt x="16" y="17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9" y="0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9"/>
                    <a:pt x="18" y="14"/>
                    <a:pt x="18" y="18"/>
                  </a:cubicBezTo>
                  <a:cubicBezTo>
                    <a:pt x="15" y="15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2" y="9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1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6" y="20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6"/>
                    <a:pt x="6" y="27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30"/>
                    <a:pt x="7" y="31"/>
                    <a:pt x="8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1"/>
                    <a:pt x="10" y="31"/>
                    <a:pt x="11" y="31"/>
                  </a:cubicBezTo>
                  <a:cubicBezTo>
                    <a:pt x="11" y="31"/>
                    <a:pt x="12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2" y="31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6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2" y="40"/>
                    <a:pt x="13" y="41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7" y="41"/>
                    <a:pt x="19" y="40"/>
                    <a:pt x="21" y="39"/>
                  </a:cubicBezTo>
                  <a:cubicBezTo>
                    <a:pt x="22" y="41"/>
                    <a:pt x="23" y="43"/>
                    <a:pt x="24" y="45"/>
                  </a:cubicBezTo>
                  <a:cubicBezTo>
                    <a:pt x="24" y="46"/>
                    <a:pt x="25" y="47"/>
                    <a:pt x="25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7"/>
                    <a:pt x="28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1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1" y="43"/>
                    <a:pt x="31" y="42"/>
                    <a:pt x="30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0" y="39"/>
                    <a:pt x="30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5" y="34"/>
                    <a:pt x="36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5" y="25"/>
                    <a:pt x="34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0" y="25"/>
                    <a:pt x="28" y="25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8" y="25"/>
                    <a:pt x="29" y="24"/>
                    <a:pt x="30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2" y="23"/>
                    <a:pt x="32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18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29" y="15"/>
                    <a:pt x="28" y="15"/>
                  </a:cubicBezTo>
                  <a:cubicBezTo>
                    <a:pt x="29" y="14"/>
                    <a:pt x="29" y="13"/>
                    <a:pt x="29" y="12"/>
                  </a:cubicBezTo>
                  <a:cubicBezTo>
                    <a:pt x="29" y="11"/>
                    <a:pt x="30" y="10"/>
                    <a:pt x="30" y="8"/>
                  </a:cubicBezTo>
                  <a:cubicBezTo>
                    <a:pt x="30" y="8"/>
                    <a:pt x="31" y="7"/>
                    <a:pt x="30" y="6"/>
                  </a:cubicBezTo>
                  <a:cubicBezTo>
                    <a:pt x="30" y="4"/>
                    <a:pt x="30" y="2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5" name="Freeform 192"/>
            <p:cNvSpPr>
              <a:spLocks noEditPoints="1"/>
            </p:cNvSpPr>
            <p:nvPr/>
          </p:nvSpPr>
          <p:spPr bwMode="auto">
            <a:xfrm>
              <a:off x="4210" y="2070"/>
              <a:ext cx="76" cy="121"/>
            </a:xfrm>
            <a:custGeom>
              <a:avLst/>
              <a:gdLst>
                <a:gd name="T0" fmla="*/ 24 w 32"/>
                <a:gd name="T1" fmla="*/ 50 h 51"/>
                <a:gd name="T2" fmla="*/ 22 w 32"/>
                <a:gd name="T3" fmla="*/ 49 h 51"/>
                <a:gd name="T4" fmla="*/ 20 w 32"/>
                <a:gd name="T5" fmla="*/ 49 h 51"/>
                <a:gd name="T6" fmla="*/ 28 w 32"/>
                <a:gd name="T7" fmla="*/ 46 h 51"/>
                <a:gd name="T8" fmla="*/ 16 w 32"/>
                <a:gd name="T9" fmla="*/ 48 h 51"/>
                <a:gd name="T10" fmla="*/ 27 w 32"/>
                <a:gd name="T11" fmla="*/ 49 h 51"/>
                <a:gd name="T12" fmla="*/ 29 w 32"/>
                <a:gd name="T13" fmla="*/ 49 h 51"/>
                <a:gd name="T14" fmla="*/ 16 w 32"/>
                <a:gd name="T15" fmla="*/ 48 h 51"/>
                <a:gd name="T16" fmla="*/ 3 w 32"/>
                <a:gd name="T17" fmla="*/ 46 h 51"/>
                <a:gd name="T18" fmla="*/ 12 w 32"/>
                <a:gd name="T19" fmla="*/ 47 h 51"/>
                <a:gd name="T20" fmla="*/ 5 w 32"/>
                <a:gd name="T21" fmla="*/ 45 h 51"/>
                <a:gd name="T22" fmla="*/ 11 w 32"/>
                <a:gd name="T23" fmla="*/ 44 h 51"/>
                <a:gd name="T24" fmla="*/ 9 w 32"/>
                <a:gd name="T25" fmla="*/ 43 h 51"/>
                <a:gd name="T26" fmla="*/ 9 w 32"/>
                <a:gd name="T27" fmla="*/ 47 h 51"/>
                <a:gd name="T28" fmla="*/ 4 w 32"/>
                <a:gd name="T29" fmla="*/ 43 h 51"/>
                <a:gd name="T30" fmla="*/ 2 w 32"/>
                <a:gd name="T31" fmla="*/ 41 h 51"/>
                <a:gd name="T32" fmla="*/ 1 w 32"/>
                <a:gd name="T33" fmla="*/ 39 h 51"/>
                <a:gd name="T34" fmla="*/ 23 w 32"/>
                <a:gd name="T35" fmla="*/ 29 h 51"/>
                <a:gd name="T36" fmla="*/ 22 w 32"/>
                <a:gd name="T37" fmla="*/ 31 h 51"/>
                <a:gd name="T38" fmla="*/ 20 w 32"/>
                <a:gd name="T39" fmla="*/ 31 h 51"/>
                <a:gd name="T40" fmla="*/ 18 w 32"/>
                <a:gd name="T41" fmla="*/ 31 h 51"/>
                <a:gd name="T42" fmla="*/ 16 w 32"/>
                <a:gd name="T43" fmla="*/ 30 h 51"/>
                <a:gd name="T44" fmla="*/ 4 w 32"/>
                <a:gd name="T45" fmla="*/ 28 h 51"/>
                <a:gd name="T46" fmla="*/ 5 w 32"/>
                <a:gd name="T47" fmla="*/ 31 h 51"/>
                <a:gd name="T48" fmla="*/ 7 w 32"/>
                <a:gd name="T49" fmla="*/ 31 h 51"/>
                <a:gd name="T50" fmla="*/ 28 w 32"/>
                <a:gd name="T51" fmla="*/ 15 h 51"/>
                <a:gd name="T52" fmla="*/ 22 w 32"/>
                <a:gd name="T53" fmla="*/ 18 h 51"/>
                <a:gd name="T54" fmla="*/ 20 w 32"/>
                <a:gd name="T55" fmla="*/ 14 h 51"/>
                <a:gd name="T56" fmla="*/ 28 w 32"/>
                <a:gd name="T57" fmla="*/ 14 h 51"/>
                <a:gd name="T58" fmla="*/ 24 w 32"/>
                <a:gd name="T59" fmla="*/ 17 h 51"/>
                <a:gd name="T60" fmla="*/ 26 w 32"/>
                <a:gd name="T61" fmla="*/ 14 h 51"/>
                <a:gd name="T62" fmla="*/ 21 w 32"/>
                <a:gd name="T63" fmla="*/ 11 h 51"/>
                <a:gd name="T64" fmla="*/ 14 w 32"/>
                <a:gd name="T65" fmla="*/ 14 h 51"/>
                <a:gd name="T66" fmla="*/ 21 w 32"/>
                <a:gd name="T67" fmla="*/ 11 h 51"/>
                <a:gd name="T68" fmla="*/ 16 w 32"/>
                <a:gd name="T69" fmla="*/ 11 h 51"/>
                <a:gd name="T70" fmla="*/ 18 w 32"/>
                <a:gd name="T71" fmla="*/ 10 h 51"/>
                <a:gd name="T72" fmla="*/ 7 w 32"/>
                <a:gd name="T73" fmla="*/ 8 h 51"/>
                <a:gd name="T74" fmla="*/ 19 w 32"/>
                <a:gd name="T75" fmla="*/ 9 h 51"/>
                <a:gd name="T76" fmla="*/ 14 w 32"/>
                <a:gd name="T77" fmla="*/ 17 h 51"/>
                <a:gd name="T78" fmla="*/ 16 w 32"/>
                <a:gd name="T79" fmla="*/ 27 h 51"/>
                <a:gd name="T80" fmla="*/ 29 w 32"/>
                <a:gd name="T81" fmla="*/ 38 h 51"/>
                <a:gd name="T82" fmla="*/ 3 w 32"/>
                <a:gd name="T83" fmla="*/ 40 h 51"/>
                <a:gd name="T84" fmla="*/ 9 w 32"/>
                <a:gd name="T85" fmla="*/ 27 h 51"/>
                <a:gd name="T86" fmla="*/ 8 w 32"/>
                <a:gd name="T87" fmla="*/ 27 h 51"/>
                <a:gd name="T88" fmla="*/ 12 w 32"/>
                <a:gd name="T89" fmla="*/ 1 h 51"/>
                <a:gd name="T90" fmla="*/ 1 w 32"/>
                <a:gd name="T91" fmla="*/ 27 h 51"/>
                <a:gd name="T92" fmla="*/ 5 w 32"/>
                <a:gd name="T93" fmla="*/ 32 h 51"/>
                <a:gd name="T94" fmla="*/ 0 w 32"/>
                <a:gd name="T95" fmla="*/ 41 h 51"/>
                <a:gd name="T96" fmla="*/ 4 w 32"/>
                <a:gd name="T97" fmla="*/ 50 h 51"/>
                <a:gd name="T98" fmla="*/ 30 w 32"/>
                <a:gd name="T99" fmla="*/ 50 h 51"/>
                <a:gd name="T100" fmla="*/ 32 w 32"/>
                <a:gd name="T101" fmla="*/ 44 h 51"/>
                <a:gd name="T102" fmla="*/ 30 w 32"/>
                <a:gd name="T103" fmla="*/ 37 h 51"/>
                <a:gd name="T104" fmla="*/ 24 w 32"/>
                <a:gd name="T105" fmla="*/ 32 h 51"/>
                <a:gd name="T106" fmla="*/ 16 w 32"/>
                <a:gd name="T107" fmla="*/ 21 h 51"/>
                <a:gd name="T108" fmla="*/ 20 w 32"/>
                <a:gd name="T109" fmla="*/ 17 h 51"/>
                <a:gd name="T110" fmla="*/ 29 w 32"/>
                <a:gd name="T111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" h="51">
                  <a:moveTo>
                    <a:pt x="21" y="49"/>
                  </a:moveTo>
                  <a:cubicBezTo>
                    <a:pt x="21" y="49"/>
                    <a:pt x="21" y="49"/>
                    <a:pt x="20" y="49"/>
                  </a:cubicBezTo>
                  <a:cubicBezTo>
                    <a:pt x="20" y="49"/>
                    <a:pt x="21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3" y="46"/>
                    <a:pt x="23" y="46"/>
                  </a:cubicBezTo>
                  <a:cubicBezTo>
                    <a:pt x="22" y="47"/>
                    <a:pt x="22" y="48"/>
                    <a:pt x="21" y="49"/>
                  </a:cubicBezTo>
                  <a:moveTo>
                    <a:pt x="24" y="50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48"/>
                    <a:pt x="25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7" y="46"/>
                    <a:pt x="27" y="46"/>
                  </a:cubicBezTo>
                  <a:cubicBezTo>
                    <a:pt x="26" y="47"/>
                    <a:pt x="26" y="48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0"/>
                    <a:pt x="23" y="50"/>
                    <a:pt x="22" y="49"/>
                  </a:cubicBezTo>
                  <a:cubicBezTo>
                    <a:pt x="22" y="48"/>
                    <a:pt x="23" y="47"/>
                    <a:pt x="24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5" y="46"/>
                    <a:pt x="25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moveTo>
                    <a:pt x="20" y="49"/>
                  </a:moveTo>
                  <a:cubicBezTo>
                    <a:pt x="19" y="49"/>
                    <a:pt x="18" y="49"/>
                    <a:pt x="18" y="48"/>
                  </a:cubicBezTo>
                  <a:cubicBezTo>
                    <a:pt x="18" y="47"/>
                    <a:pt x="19" y="47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1" y="46"/>
                    <a:pt x="21" y="46"/>
                  </a:cubicBezTo>
                  <a:cubicBezTo>
                    <a:pt x="20" y="49"/>
                    <a:pt x="20" y="49"/>
                    <a:pt x="20" y="49"/>
                  </a:cubicBezTo>
                  <a:moveTo>
                    <a:pt x="26" y="50"/>
                  </a:moveTo>
                  <a:cubicBezTo>
                    <a:pt x="26" y="48"/>
                    <a:pt x="27" y="47"/>
                    <a:pt x="28" y="46"/>
                  </a:cubicBezTo>
                  <a:cubicBezTo>
                    <a:pt x="28" y="45"/>
                    <a:pt x="29" y="45"/>
                    <a:pt x="29" y="45"/>
                  </a:cubicBezTo>
                  <a:cubicBezTo>
                    <a:pt x="28" y="47"/>
                    <a:pt x="28" y="48"/>
                    <a:pt x="27" y="49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6" y="50"/>
                    <a:pt x="26" y="50"/>
                  </a:cubicBezTo>
                  <a:moveTo>
                    <a:pt x="17" y="4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7" y="46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6"/>
                    <a:pt x="18" y="47"/>
                    <a:pt x="17" y="48"/>
                  </a:cubicBezTo>
                  <a:moveTo>
                    <a:pt x="27" y="49"/>
                  </a:moveTo>
                  <a:cubicBezTo>
                    <a:pt x="27" y="49"/>
                    <a:pt x="27" y="49"/>
                    <a:pt x="27" y="49"/>
                  </a:cubicBezTo>
                  <a:cubicBezTo>
                    <a:pt x="28" y="48"/>
                    <a:pt x="29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5"/>
                    <a:pt x="30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8"/>
                    <a:pt x="30" y="49"/>
                    <a:pt x="30" y="49"/>
                  </a:cubicBezTo>
                  <a:cubicBezTo>
                    <a:pt x="29" y="49"/>
                    <a:pt x="28" y="49"/>
                    <a:pt x="27" y="49"/>
                  </a:cubicBezTo>
                  <a:moveTo>
                    <a:pt x="16" y="48"/>
                  </a:moveTo>
                  <a:cubicBezTo>
                    <a:pt x="15" y="47"/>
                    <a:pt x="14" y="47"/>
                    <a:pt x="13" y="47"/>
                  </a:cubicBezTo>
                  <a:cubicBezTo>
                    <a:pt x="14" y="46"/>
                    <a:pt x="14" y="45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4"/>
                    <a:pt x="16" y="45"/>
                    <a:pt x="17" y="45"/>
                  </a:cubicBezTo>
                  <a:cubicBezTo>
                    <a:pt x="17" y="46"/>
                    <a:pt x="16" y="47"/>
                    <a:pt x="16" y="48"/>
                  </a:cubicBezTo>
                  <a:moveTo>
                    <a:pt x="3" y="48"/>
                  </a:moveTo>
                  <a:cubicBezTo>
                    <a:pt x="3" y="47"/>
                    <a:pt x="3" y="47"/>
                    <a:pt x="3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3" y="45"/>
                    <a:pt x="3" y="44"/>
                    <a:pt x="4" y="44"/>
                  </a:cubicBezTo>
                  <a:cubicBezTo>
                    <a:pt x="4" y="45"/>
                    <a:pt x="4" y="46"/>
                    <a:pt x="3" y="47"/>
                  </a:cubicBezTo>
                  <a:cubicBezTo>
                    <a:pt x="3" y="48"/>
                    <a:pt x="3" y="48"/>
                    <a:pt x="3" y="48"/>
                  </a:cubicBezTo>
                  <a:moveTo>
                    <a:pt x="13" y="47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3" y="45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3" y="46"/>
                    <a:pt x="13" y="47"/>
                  </a:cubicBezTo>
                  <a:moveTo>
                    <a:pt x="4" y="48"/>
                  </a:moveTo>
                  <a:cubicBezTo>
                    <a:pt x="4" y="48"/>
                    <a:pt x="4" y="47"/>
                    <a:pt x="5" y="47"/>
                  </a:cubicBezTo>
                  <a:cubicBezTo>
                    <a:pt x="5" y="46"/>
                    <a:pt x="5" y="46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4"/>
                    <a:pt x="7" y="44"/>
                  </a:cubicBezTo>
                  <a:cubicBezTo>
                    <a:pt x="6" y="45"/>
                    <a:pt x="5" y="47"/>
                    <a:pt x="4" y="48"/>
                  </a:cubicBezTo>
                  <a:moveTo>
                    <a:pt x="9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3" y="44"/>
                  </a:cubicBezTo>
                  <a:cubicBezTo>
                    <a:pt x="12" y="45"/>
                    <a:pt x="12" y="46"/>
                    <a:pt x="11" y="47"/>
                  </a:cubicBezTo>
                  <a:cubicBezTo>
                    <a:pt x="11" y="47"/>
                    <a:pt x="10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5" y="48"/>
                  </a:moveTo>
                  <a:cubicBezTo>
                    <a:pt x="6" y="47"/>
                    <a:pt x="7" y="45"/>
                    <a:pt x="7" y="44"/>
                  </a:cubicBezTo>
                  <a:cubicBezTo>
                    <a:pt x="8" y="44"/>
                    <a:pt x="8" y="44"/>
                    <a:pt x="9" y="43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6" y="48"/>
                    <a:pt x="6" y="48"/>
                    <a:pt x="5" y="48"/>
                  </a:cubicBezTo>
                  <a:moveTo>
                    <a:pt x="7" y="47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8" y="47"/>
                    <a:pt x="7" y="47"/>
                  </a:cubicBezTo>
                  <a:moveTo>
                    <a:pt x="2" y="46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3"/>
                    <a:pt x="3" y="42"/>
                  </a:cubicBezTo>
                  <a:cubicBezTo>
                    <a:pt x="3" y="42"/>
                    <a:pt x="3" y="43"/>
                    <a:pt x="4" y="43"/>
                  </a:cubicBezTo>
                  <a:cubicBezTo>
                    <a:pt x="3" y="44"/>
                    <a:pt x="3" y="45"/>
                    <a:pt x="2" y="46"/>
                  </a:cubicBezTo>
                  <a:moveTo>
                    <a:pt x="1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2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2" y="42"/>
                    <a:pt x="2" y="43"/>
                    <a:pt x="1" y="44"/>
                  </a:cubicBezTo>
                  <a:moveTo>
                    <a:pt x="1" y="42"/>
                  </a:moveTo>
                  <a:cubicBezTo>
                    <a:pt x="1" y="42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0"/>
                    <a:pt x="1" y="40"/>
                    <a:pt x="1" y="39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1" y="41"/>
                    <a:pt x="1" y="42"/>
                    <a:pt x="1" y="42"/>
                  </a:cubicBezTo>
                  <a:moveTo>
                    <a:pt x="23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30"/>
                    <a:pt x="23" y="30"/>
                    <a:pt x="23" y="31"/>
                  </a:cubicBezTo>
                  <a:moveTo>
                    <a:pt x="22" y="31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moveTo>
                    <a:pt x="20" y="31"/>
                  </a:moveTo>
                  <a:cubicBezTo>
                    <a:pt x="19" y="31"/>
                    <a:pt x="19" y="31"/>
                    <a:pt x="18" y="31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8"/>
                    <a:pt x="21" y="28"/>
                    <a:pt x="22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18" y="31"/>
                  </a:moveTo>
                  <a:cubicBezTo>
                    <a:pt x="17" y="31"/>
                    <a:pt x="17" y="31"/>
                    <a:pt x="16" y="31"/>
                  </a:cubicBezTo>
                  <a:cubicBezTo>
                    <a:pt x="17" y="30"/>
                    <a:pt x="17" y="29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8"/>
                    <a:pt x="19" y="28"/>
                  </a:cubicBezTo>
                  <a:cubicBezTo>
                    <a:pt x="19" y="29"/>
                    <a:pt x="19" y="29"/>
                    <a:pt x="18" y="30"/>
                  </a:cubicBezTo>
                  <a:cubicBezTo>
                    <a:pt x="18" y="30"/>
                    <a:pt x="18" y="31"/>
                    <a:pt x="18" y="31"/>
                  </a:cubicBezTo>
                  <a:moveTo>
                    <a:pt x="2" y="30"/>
                  </a:moveTo>
                  <a:cubicBezTo>
                    <a:pt x="2" y="29"/>
                    <a:pt x="2" y="29"/>
                    <a:pt x="2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0"/>
                    <a:pt x="2" y="30"/>
                  </a:cubicBezTo>
                  <a:moveTo>
                    <a:pt x="16" y="30"/>
                  </a:moveTo>
                  <a:cubicBezTo>
                    <a:pt x="16" y="30"/>
                    <a:pt x="16" y="29"/>
                    <a:pt x="16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6" y="30"/>
                    <a:pt x="16" y="30"/>
                  </a:cubicBezTo>
                  <a:moveTo>
                    <a:pt x="3" y="31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3" y="29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moveTo>
                    <a:pt x="4" y="31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6" y="28"/>
                    <a:pt x="6" y="28"/>
                  </a:cubicBezTo>
                  <a:cubicBezTo>
                    <a:pt x="6" y="29"/>
                    <a:pt x="5" y="30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5" y="31"/>
                  </a:move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9"/>
                    <a:pt x="7" y="30"/>
                    <a:pt x="7" y="31"/>
                  </a:cubicBezTo>
                  <a:cubicBezTo>
                    <a:pt x="6" y="31"/>
                    <a:pt x="6" y="31"/>
                    <a:pt x="5" y="31"/>
                  </a:cubicBezTo>
                  <a:moveTo>
                    <a:pt x="7" y="21"/>
                  </a:moveTo>
                  <a:cubicBezTo>
                    <a:pt x="7" y="20"/>
                    <a:pt x="7" y="19"/>
                    <a:pt x="7" y="18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22" y="17"/>
                  </a:moveTo>
                  <a:cubicBezTo>
                    <a:pt x="22" y="16"/>
                    <a:pt x="22" y="15"/>
                    <a:pt x="22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5"/>
                    <a:pt x="22" y="16"/>
                    <a:pt x="22" y="17"/>
                  </a:cubicBezTo>
                  <a:moveTo>
                    <a:pt x="22" y="18"/>
                  </a:moveTo>
                  <a:cubicBezTo>
                    <a:pt x="22" y="17"/>
                    <a:pt x="23" y="15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5"/>
                    <a:pt x="23" y="16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2" y="17"/>
                    <a:pt x="22" y="18"/>
                  </a:cubicBezTo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7" y="16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4"/>
                    <a:pt x="28" y="14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moveTo>
                    <a:pt x="24" y="17"/>
                  </a:moveTo>
                  <a:cubicBezTo>
                    <a:pt x="24" y="16"/>
                    <a:pt x="25" y="15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6" y="15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5"/>
                    <a:pt x="25" y="16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20" y="14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3"/>
                    <a:pt x="20" y="13"/>
                    <a:pt x="20" y="14"/>
                  </a:cubicBezTo>
                  <a:moveTo>
                    <a:pt x="14" y="14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2"/>
                    <a:pt x="15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moveTo>
                    <a:pt x="19" y="13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3"/>
                    <a:pt x="19" y="13"/>
                    <a:pt x="19" y="13"/>
                  </a:cubicBezTo>
                  <a:moveTo>
                    <a:pt x="14" y="15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3"/>
                    <a:pt x="16" y="12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7" y="10"/>
                    <a:pt x="17" y="10"/>
                  </a:cubicBezTo>
                  <a:cubicBezTo>
                    <a:pt x="16" y="11"/>
                    <a:pt x="16" y="13"/>
                    <a:pt x="15" y="14"/>
                  </a:cubicBezTo>
                  <a:cubicBezTo>
                    <a:pt x="15" y="14"/>
                    <a:pt x="15" y="15"/>
                    <a:pt x="14" y="15"/>
                  </a:cubicBezTo>
                  <a:moveTo>
                    <a:pt x="16" y="13"/>
                  </a:moveTo>
                  <a:cubicBezTo>
                    <a:pt x="17" y="12"/>
                    <a:pt x="17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8" y="22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19"/>
                    <a:pt x="6" y="12"/>
                    <a:pt x="7" y="8"/>
                  </a:cubicBezTo>
                  <a:cubicBezTo>
                    <a:pt x="7" y="6"/>
                    <a:pt x="10" y="3"/>
                    <a:pt x="12" y="2"/>
                  </a:cubicBezTo>
                  <a:cubicBezTo>
                    <a:pt x="13" y="2"/>
                    <a:pt x="15" y="1"/>
                    <a:pt x="17" y="1"/>
                  </a:cubicBezTo>
                  <a:cubicBezTo>
                    <a:pt x="19" y="1"/>
                    <a:pt x="22" y="2"/>
                    <a:pt x="24" y="3"/>
                  </a:cubicBezTo>
                  <a:cubicBezTo>
                    <a:pt x="27" y="5"/>
                    <a:pt x="28" y="8"/>
                    <a:pt x="29" y="12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2"/>
                    <a:pt x="22" y="10"/>
                    <a:pt x="21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6" y="9"/>
                    <a:pt x="14" y="10"/>
                    <a:pt x="13" y="12"/>
                  </a:cubicBezTo>
                  <a:cubicBezTo>
                    <a:pt x="13" y="13"/>
                    <a:pt x="13" y="14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4" y="17"/>
                  </a:cubicBezTo>
                  <a:cubicBezTo>
                    <a:pt x="14" y="19"/>
                    <a:pt x="14" y="21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4"/>
                    <a:pt x="24" y="26"/>
                    <a:pt x="24" y="28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7" y="27"/>
                    <a:pt x="16" y="27"/>
                    <a:pt x="16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31"/>
                    <a:pt x="14" y="34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7"/>
                    <a:pt x="17" y="39"/>
                    <a:pt x="23" y="39"/>
                  </a:cubicBezTo>
                  <a:cubicBezTo>
                    <a:pt x="25" y="39"/>
                    <a:pt x="27" y="39"/>
                    <a:pt x="29" y="38"/>
                  </a:cubicBezTo>
                  <a:cubicBezTo>
                    <a:pt x="30" y="40"/>
                    <a:pt x="30" y="41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4"/>
                    <a:pt x="27" y="45"/>
                    <a:pt x="24" y="45"/>
                  </a:cubicBezTo>
                  <a:cubicBezTo>
                    <a:pt x="22" y="45"/>
                    <a:pt x="20" y="45"/>
                    <a:pt x="18" y="44"/>
                  </a:cubicBezTo>
                  <a:cubicBezTo>
                    <a:pt x="14" y="43"/>
                    <a:pt x="11" y="42"/>
                    <a:pt x="9" y="42"/>
                  </a:cubicBezTo>
                  <a:cubicBezTo>
                    <a:pt x="7" y="42"/>
                    <a:pt x="6" y="43"/>
                    <a:pt x="5" y="44"/>
                  </a:cubicBezTo>
                  <a:cubicBezTo>
                    <a:pt x="5" y="42"/>
                    <a:pt x="4" y="41"/>
                    <a:pt x="3" y="40"/>
                  </a:cubicBezTo>
                  <a:cubicBezTo>
                    <a:pt x="3" y="40"/>
                    <a:pt x="2" y="39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6"/>
                    <a:pt x="6" y="34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1"/>
                    <a:pt x="9" y="29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7"/>
                    <a:pt x="5" y="27"/>
                    <a:pt x="2" y="2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moveTo>
                    <a:pt x="17" y="0"/>
                  </a:moveTo>
                  <a:cubicBezTo>
                    <a:pt x="15" y="0"/>
                    <a:pt x="13" y="0"/>
                    <a:pt x="12" y="1"/>
                  </a:cubicBezTo>
                  <a:cubicBezTo>
                    <a:pt x="9" y="2"/>
                    <a:pt x="6" y="5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2"/>
                    <a:pt x="5" y="17"/>
                    <a:pt x="6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3" y="32"/>
                    <a:pt x="4" y="32"/>
                    <a:pt x="5" y="32"/>
                  </a:cubicBezTo>
                  <a:cubicBezTo>
                    <a:pt x="5" y="32"/>
                    <a:pt x="5" y="32"/>
                    <a:pt x="6" y="32"/>
                  </a:cubicBezTo>
                  <a:cubicBezTo>
                    <a:pt x="5" y="34"/>
                    <a:pt x="3" y="35"/>
                    <a:pt x="1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39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1" y="45"/>
                    <a:pt x="1" y="46"/>
                    <a:pt x="2" y="47"/>
                  </a:cubicBezTo>
                  <a:cubicBezTo>
                    <a:pt x="2" y="48"/>
                    <a:pt x="3" y="49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49"/>
                    <a:pt x="8" y="48"/>
                    <a:pt x="10" y="48"/>
                  </a:cubicBezTo>
                  <a:cubicBezTo>
                    <a:pt x="10" y="48"/>
                    <a:pt x="11" y="48"/>
                    <a:pt x="12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4" y="48"/>
                    <a:pt x="15" y="49"/>
                    <a:pt x="16" y="49"/>
                  </a:cubicBezTo>
                  <a:cubicBezTo>
                    <a:pt x="16" y="49"/>
                    <a:pt x="17" y="49"/>
                    <a:pt x="17" y="49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7" y="51"/>
                    <a:pt x="28" y="51"/>
                    <a:pt x="30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1" y="41"/>
                    <a:pt x="31" y="40"/>
                    <a:pt x="31" y="38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7" y="38"/>
                    <a:pt x="25" y="38"/>
                    <a:pt x="23" y="38"/>
                  </a:cubicBezTo>
                  <a:cubicBezTo>
                    <a:pt x="18" y="38"/>
                    <a:pt x="15" y="37"/>
                    <a:pt x="13" y="36"/>
                  </a:cubicBezTo>
                  <a:cubicBezTo>
                    <a:pt x="14" y="35"/>
                    <a:pt x="15" y="34"/>
                    <a:pt x="16" y="32"/>
                  </a:cubicBezTo>
                  <a:cubicBezTo>
                    <a:pt x="19" y="32"/>
                    <a:pt x="21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1"/>
                    <a:pt x="25" y="30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6"/>
                    <a:pt x="25" y="24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19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6" y="14"/>
                    <a:pt x="17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5"/>
                  </a:cubicBezTo>
                  <a:cubicBezTo>
                    <a:pt x="20" y="15"/>
                    <a:pt x="20" y="16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6" y="17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5"/>
                    <a:pt x="30" y="13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7"/>
                    <a:pt x="27" y="4"/>
                    <a:pt x="24" y="2"/>
                  </a:cubicBezTo>
                  <a:cubicBezTo>
                    <a:pt x="22" y="1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6" name="Freeform 193"/>
            <p:cNvSpPr>
              <a:spLocks noEditPoints="1"/>
            </p:cNvSpPr>
            <p:nvPr/>
          </p:nvSpPr>
          <p:spPr bwMode="auto">
            <a:xfrm>
              <a:off x="3546" y="2115"/>
              <a:ext cx="105" cy="64"/>
            </a:xfrm>
            <a:custGeom>
              <a:avLst/>
              <a:gdLst>
                <a:gd name="T0" fmla="*/ 35 w 44"/>
                <a:gd name="T1" fmla="*/ 26 h 27"/>
                <a:gd name="T2" fmla="*/ 43 w 44"/>
                <a:gd name="T3" fmla="*/ 14 h 27"/>
                <a:gd name="T4" fmla="*/ 43 w 44"/>
                <a:gd name="T5" fmla="*/ 26 h 27"/>
                <a:gd name="T6" fmla="*/ 35 w 44"/>
                <a:gd name="T7" fmla="*/ 26 h 27"/>
                <a:gd name="T8" fmla="*/ 5 w 44"/>
                <a:gd name="T9" fmla="*/ 26 h 27"/>
                <a:gd name="T10" fmla="*/ 2 w 44"/>
                <a:gd name="T11" fmla="*/ 26 h 27"/>
                <a:gd name="T12" fmla="*/ 2 w 44"/>
                <a:gd name="T13" fmla="*/ 10 h 27"/>
                <a:gd name="T14" fmla="*/ 1 w 44"/>
                <a:gd name="T15" fmla="*/ 8 h 27"/>
                <a:gd name="T16" fmla="*/ 2 w 44"/>
                <a:gd name="T17" fmla="*/ 2 h 27"/>
                <a:gd name="T18" fmla="*/ 2 w 44"/>
                <a:gd name="T19" fmla="*/ 1 h 27"/>
                <a:gd name="T20" fmla="*/ 21 w 44"/>
                <a:gd name="T21" fmla="*/ 1 h 27"/>
                <a:gd name="T22" fmla="*/ 4 w 44"/>
                <a:gd name="T23" fmla="*/ 25 h 27"/>
                <a:gd name="T24" fmla="*/ 5 w 44"/>
                <a:gd name="T25" fmla="*/ 26 h 27"/>
                <a:gd name="T26" fmla="*/ 5 w 44"/>
                <a:gd name="T27" fmla="*/ 26 h 27"/>
                <a:gd name="T28" fmla="*/ 22 w 44"/>
                <a:gd name="T29" fmla="*/ 1 h 27"/>
                <a:gd name="T30" fmla="*/ 30 w 44"/>
                <a:gd name="T31" fmla="*/ 1 h 27"/>
                <a:gd name="T32" fmla="*/ 13 w 44"/>
                <a:gd name="T33" fmla="*/ 25 h 27"/>
                <a:gd name="T34" fmla="*/ 13 w 44"/>
                <a:gd name="T35" fmla="*/ 26 h 27"/>
                <a:gd name="T36" fmla="*/ 11 w 44"/>
                <a:gd name="T37" fmla="*/ 26 h 27"/>
                <a:gd name="T38" fmla="*/ 10 w 44"/>
                <a:gd name="T39" fmla="*/ 26 h 27"/>
                <a:gd name="T40" fmla="*/ 6 w 44"/>
                <a:gd name="T41" fmla="*/ 26 h 27"/>
                <a:gd name="T42" fmla="*/ 5 w 44"/>
                <a:gd name="T43" fmla="*/ 26 h 27"/>
                <a:gd name="T44" fmla="*/ 14 w 44"/>
                <a:gd name="T45" fmla="*/ 26 h 27"/>
                <a:gd name="T46" fmla="*/ 31 w 44"/>
                <a:gd name="T47" fmla="*/ 1 h 27"/>
                <a:gd name="T48" fmla="*/ 38 w 44"/>
                <a:gd name="T49" fmla="*/ 1 h 27"/>
                <a:gd name="T50" fmla="*/ 43 w 44"/>
                <a:gd name="T51" fmla="*/ 1 h 27"/>
                <a:gd name="T52" fmla="*/ 43 w 44"/>
                <a:gd name="T53" fmla="*/ 3 h 27"/>
                <a:gd name="T54" fmla="*/ 43 w 44"/>
                <a:gd name="T55" fmla="*/ 3 h 27"/>
                <a:gd name="T56" fmla="*/ 43 w 44"/>
                <a:gd name="T57" fmla="*/ 13 h 27"/>
                <a:gd name="T58" fmla="*/ 43 w 44"/>
                <a:gd name="T59" fmla="*/ 13 h 27"/>
                <a:gd name="T60" fmla="*/ 34 w 44"/>
                <a:gd name="T61" fmla="*/ 25 h 27"/>
                <a:gd name="T62" fmla="*/ 35 w 44"/>
                <a:gd name="T63" fmla="*/ 26 h 27"/>
                <a:gd name="T64" fmla="*/ 14 w 44"/>
                <a:gd name="T65" fmla="*/ 26 h 27"/>
                <a:gd name="T66" fmla="*/ 22 w 44"/>
                <a:gd name="T67" fmla="*/ 0 h 27"/>
                <a:gd name="T68" fmla="*/ 22 w 44"/>
                <a:gd name="T69" fmla="*/ 0 h 27"/>
                <a:gd name="T70" fmla="*/ 2 w 44"/>
                <a:gd name="T71" fmla="*/ 0 h 27"/>
                <a:gd name="T72" fmla="*/ 1 w 44"/>
                <a:gd name="T73" fmla="*/ 1 h 27"/>
                <a:gd name="T74" fmla="*/ 0 w 44"/>
                <a:gd name="T75" fmla="*/ 8 h 27"/>
                <a:gd name="T76" fmla="*/ 1 w 44"/>
                <a:gd name="T77" fmla="*/ 10 h 27"/>
                <a:gd name="T78" fmla="*/ 1 w 44"/>
                <a:gd name="T79" fmla="*/ 26 h 27"/>
                <a:gd name="T80" fmla="*/ 2 w 44"/>
                <a:gd name="T81" fmla="*/ 27 h 27"/>
                <a:gd name="T82" fmla="*/ 6 w 44"/>
                <a:gd name="T83" fmla="*/ 27 h 27"/>
                <a:gd name="T84" fmla="*/ 10 w 44"/>
                <a:gd name="T85" fmla="*/ 27 h 27"/>
                <a:gd name="T86" fmla="*/ 43 w 44"/>
                <a:gd name="T87" fmla="*/ 27 h 27"/>
                <a:gd name="T88" fmla="*/ 44 w 44"/>
                <a:gd name="T89" fmla="*/ 26 h 27"/>
                <a:gd name="T90" fmla="*/ 44 w 44"/>
                <a:gd name="T91" fmla="*/ 3 h 27"/>
                <a:gd name="T92" fmla="*/ 44 w 44"/>
                <a:gd name="T93" fmla="*/ 3 h 27"/>
                <a:gd name="T94" fmla="*/ 44 w 44"/>
                <a:gd name="T95" fmla="*/ 1 h 27"/>
                <a:gd name="T96" fmla="*/ 43 w 44"/>
                <a:gd name="T97" fmla="*/ 0 h 27"/>
                <a:gd name="T98" fmla="*/ 22 w 44"/>
                <a:gd name="T99" fmla="*/ 0 h 27"/>
                <a:gd name="T100" fmla="*/ 22 w 44"/>
                <a:gd name="T10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" h="27">
                  <a:moveTo>
                    <a:pt x="35" y="26"/>
                  </a:moveTo>
                  <a:cubicBezTo>
                    <a:pt x="38" y="22"/>
                    <a:pt x="40" y="18"/>
                    <a:pt x="43" y="1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26"/>
                    <a:pt x="35" y="26"/>
                    <a:pt x="35" y="26"/>
                  </a:cubicBezTo>
                  <a:moveTo>
                    <a:pt x="5" y="26"/>
                  </a:moveTo>
                  <a:cubicBezTo>
                    <a:pt x="3" y="26"/>
                    <a:pt x="2" y="26"/>
                    <a:pt x="2" y="2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6"/>
                    <a:pt x="1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5" y="9"/>
                    <a:pt x="9" y="17"/>
                    <a:pt x="4" y="25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5" y="26"/>
                  </a:moveTo>
                  <a:cubicBezTo>
                    <a:pt x="10" y="17"/>
                    <a:pt x="16" y="9"/>
                    <a:pt x="22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4" y="9"/>
                    <a:pt x="18" y="17"/>
                    <a:pt x="13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7" y="26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moveTo>
                    <a:pt x="14" y="26"/>
                  </a:moveTo>
                  <a:cubicBezTo>
                    <a:pt x="20" y="17"/>
                    <a:pt x="25" y="9"/>
                    <a:pt x="3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2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0" y="17"/>
                    <a:pt x="37" y="21"/>
                    <a:pt x="34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14" y="26"/>
                    <a:pt x="14" y="26"/>
                    <a:pt x="14" y="26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7"/>
                    <a:pt x="4" y="27"/>
                    <a:pt x="6" y="27"/>
                  </a:cubicBezTo>
                  <a:cubicBezTo>
                    <a:pt x="7" y="27"/>
                    <a:pt x="9" y="27"/>
                    <a:pt x="1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2"/>
                    <a:pt x="44" y="1"/>
                    <a:pt x="44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7" name="Freeform 194"/>
            <p:cNvSpPr>
              <a:spLocks noEditPoints="1"/>
            </p:cNvSpPr>
            <p:nvPr/>
          </p:nvSpPr>
          <p:spPr bwMode="auto">
            <a:xfrm>
              <a:off x="3499" y="2267"/>
              <a:ext cx="104" cy="95"/>
            </a:xfrm>
            <a:custGeom>
              <a:avLst/>
              <a:gdLst>
                <a:gd name="T0" fmla="*/ 4 w 44"/>
                <a:gd name="T1" fmla="*/ 36 h 40"/>
                <a:gd name="T2" fmla="*/ 16 w 44"/>
                <a:gd name="T3" fmla="*/ 39 h 40"/>
                <a:gd name="T4" fmla="*/ 16 w 44"/>
                <a:gd name="T5" fmla="*/ 39 h 40"/>
                <a:gd name="T6" fmla="*/ 28 w 44"/>
                <a:gd name="T7" fmla="*/ 34 h 40"/>
                <a:gd name="T8" fmla="*/ 30 w 44"/>
                <a:gd name="T9" fmla="*/ 15 h 40"/>
                <a:gd name="T10" fmla="*/ 35 w 44"/>
                <a:gd name="T11" fmla="*/ 12 h 40"/>
                <a:gd name="T12" fmla="*/ 37 w 44"/>
                <a:gd name="T13" fmla="*/ 20 h 40"/>
                <a:gd name="T14" fmla="*/ 30 w 44"/>
                <a:gd name="T15" fmla="*/ 20 h 40"/>
                <a:gd name="T16" fmla="*/ 35 w 44"/>
                <a:gd name="T17" fmla="*/ 8 h 40"/>
                <a:gd name="T18" fmla="*/ 33 w 44"/>
                <a:gd name="T19" fmla="*/ 26 h 40"/>
                <a:gd name="T20" fmla="*/ 30 w 44"/>
                <a:gd name="T21" fmla="*/ 22 h 40"/>
                <a:gd name="T22" fmla="*/ 39 w 44"/>
                <a:gd name="T23" fmla="*/ 13 h 40"/>
                <a:gd name="T24" fmla="*/ 31 w 44"/>
                <a:gd name="T25" fmla="*/ 12 h 40"/>
                <a:gd name="T26" fmla="*/ 30 w 44"/>
                <a:gd name="T27" fmla="*/ 11 h 40"/>
                <a:gd name="T28" fmla="*/ 29 w 44"/>
                <a:gd name="T29" fmla="*/ 8 h 40"/>
                <a:gd name="T30" fmla="*/ 24 w 44"/>
                <a:gd name="T31" fmla="*/ 15 h 40"/>
                <a:gd name="T32" fmla="*/ 24 w 44"/>
                <a:gd name="T33" fmla="*/ 15 h 40"/>
                <a:gd name="T34" fmla="*/ 29 w 44"/>
                <a:gd name="T35" fmla="*/ 10 h 40"/>
                <a:gd name="T36" fmla="*/ 25 w 44"/>
                <a:gd name="T37" fmla="*/ 22 h 40"/>
                <a:gd name="T38" fmla="*/ 25 w 44"/>
                <a:gd name="T39" fmla="*/ 22 h 40"/>
                <a:gd name="T40" fmla="*/ 28 w 44"/>
                <a:gd name="T41" fmla="*/ 20 h 40"/>
                <a:gd name="T42" fmla="*/ 25 w 44"/>
                <a:gd name="T43" fmla="*/ 26 h 40"/>
                <a:gd name="T44" fmla="*/ 28 w 44"/>
                <a:gd name="T45" fmla="*/ 31 h 40"/>
                <a:gd name="T46" fmla="*/ 24 w 44"/>
                <a:gd name="T47" fmla="*/ 36 h 40"/>
                <a:gd name="T48" fmla="*/ 3 w 44"/>
                <a:gd name="T49" fmla="*/ 32 h 40"/>
                <a:gd name="T50" fmla="*/ 5 w 44"/>
                <a:gd name="T51" fmla="*/ 9 h 40"/>
                <a:gd name="T52" fmla="*/ 27 w 44"/>
                <a:gd name="T53" fmla="*/ 9 h 40"/>
                <a:gd name="T54" fmla="*/ 24 w 44"/>
                <a:gd name="T55" fmla="*/ 12 h 40"/>
                <a:gd name="T56" fmla="*/ 8 w 44"/>
                <a:gd name="T57" fmla="*/ 8 h 40"/>
                <a:gd name="T58" fmla="*/ 16 w 44"/>
                <a:gd name="T59" fmla="*/ 5 h 40"/>
                <a:gd name="T60" fmla="*/ 24 w 44"/>
                <a:gd name="T61" fmla="*/ 7 h 40"/>
                <a:gd name="T62" fmla="*/ 23 w 44"/>
                <a:gd name="T63" fmla="*/ 7 h 40"/>
                <a:gd name="T64" fmla="*/ 9 w 44"/>
                <a:gd name="T65" fmla="*/ 7 h 40"/>
                <a:gd name="T66" fmla="*/ 9 w 44"/>
                <a:gd name="T67" fmla="*/ 8 h 40"/>
                <a:gd name="T68" fmla="*/ 22 w 44"/>
                <a:gd name="T69" fmla="*/ 8 h 40"/>
                <a:gd name="T70" fmla="*/ 13 w 44"/>
                <a:gd name="T71" fmla="*/ 7 h 40"/>
                <a:gd name="T72" fmla="*/ 16 w 44"/>
                <a:gd name="T73" fmla="*/ 8 h 40"/>
                <a:gd name="T74" fmla="*/ 15 w 44"/>
                <a:gd name="T75" fmla="*/ 7 h 40"/>
                <a:gd name="T76" fmla="*/ 18 w 44"/>
                <a:gd name="T77" fmla="*/ 8 h 40"/>
                <a:gd name="T78" fmla="*/ 15 w 44"/>
                <a:gd name="T79" fmla="*/ 6 h 40"/>
                <a:gd name="T80" fmla="*/ 21 w 44"/>
                <a:gd name="T81" fmla="*/ 9 h 40"/>
                <a:gd name="T82" fmla="*/ 2 w 44"/>
                <a:gd name="T83" fmla="*/ 6 h 40"/>
                <a:gd name="T84" fmla="*/ 16 w 44"/>
                <a:gd name="T85" fmla="*/ 1 h 40"/>
                <a:gd name="T86" fmla="*/ 27 w 44"/>
                <a:gd name="T87" fmla="*/ 8 h 40"/>
                <a:gd name="T88" fmla="*/ 4 w 44"/>
                <a:gd name="T89" fmla="*/ 8 h 40"/>
                <a:gd name="T90" fmla="*/ 1 w 44"/>
                <a:gd name="T91" fmla="*/ 5 h 40"/>
                <a:gd name="T92" fmla="*/ 1 w 44"/>
                <a:gd name="T93" fmla="*/ 23 h 40"/>
                <a:gd name="T94" fmla="*/ 3 w 44"/>
                <a:gd name="T95" fmla="*/ 34 h 40"/>
                <a:gd name="T96" fmla="*/ 3 w 44"/>
                <a:gd name="T97" fmla="*/ 36 h 40"/>
                <a:gd name="T98" fmla="*/ 3 w 44"/>
                <a:gd name="T99" fmla="*/ 37 h 40"/>
                <a:gd name="T100" fmla="*/ 28 w 44"/>
                <a:gd name="T101" fmla="*/ 37 h 40"/>
                <a:gd name="T102" fmla="*/ 28 w 44"/>
                <a:gd name="T103" fmla="*/ 35 h 40"/>
                <a:gd name="T104" fmla="*/ 29 w 44"/>
                <a:gd name="T105" fmla="*/ 34 h 40"/>
                <a:gd name="T106" fmla="*/ 29 w 44"/>
                <a:gd name="T107" fmla="*/ 25 h 40"/>
                <a:gd name="T108" fmla="*/ 42 w 44"/>
                <a:gd name="T109" fmla="*/ 11 h 40"/>
                <a:gd name="T110" fmla="*/ 30 w 44"/>
                <a:gd name="T111" fmla="*/ 9 h 40"/>
                <a:gd name="T112" fmla="*/ 30 w 44"/>
                <a:gd name="T113" fmla="*/ 5 h 40"/>
                <a:gd name="T114" fmla="*/ 16 w 44"/>
                <a:gd name="T1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4" h="40">
                  <a:moveTo>
                    <a:pt x="16" y="39"/>
                  </a:moveTo>
                  <a:cubicBezTo>
                    <a:pt x="15" y="39"/>
                    <a:pt x="14" y="39"/>
                    <a:pt x="12" y="39"/>
                  </a:cubicBezTo>
                  <a:cubicBezTo>
                    <a:pt x="9" y="39"/>
                    <a:pt x="5" y="37"/>
                    <a:pt x="4" y="36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6" y="37"/>
                    <a:pt x="9" y="38"/>
                    <a:pt x="14" y="39"/>
                  </a:cubicBezTo>
                  <a:cubicBezTo>
                    <a:pt x="15" y="39"/>
                    <a:pt x="15" y="39"/>
                    <a:pt x="16" y="39"/>
                  </a:cubicBezTo>
                  <a:cubicBezTo>
                    <a:pt x="20" y="39"/>
                    <a:pt x="24" y="38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3" y="39"/>
                    <a:pt x="16" y="39"/>
                  </a:cubicBezTo>
                  <a:moveTo>
                    <a:pt x="24" y="36"/>
                  </a:moveTo>
                  <a:cubicBezTo>
                    <a:pt x="26" y="34"/>
                    <a:pt x="27" y="33"/>
                    <a:pt x="28" y="32"/>
                  </a:cubicBezTo>
                  <a:cubicBezTo>
                    <a:pt x="28" y="32"/>
                    <a:pt x="28" y="33"/>
                    <a:pt x="28" y="34"/>
                  </a:cubicBezTo>
                  <a:cubicBezTo>
                    <a:pt x="27" y="34"/>
                    <a:pt x="26" y="35"/>
                    <a:pt x="24" y="36"/>
                  </a:cubicBezTo>
                  <a:moveTo>
                    <a:pt x="30" y="20"/>
                  </a:moveTo>
                  <a:cubicBezTo>
                    <a:pt x="30" y="19"/>
                    <a:pt x="30" y="17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4"/>
                    <a:pt x="31" y="13"/>
                  </a:cubicBezTo>
                  <a:cubicBezTo>
                    <a:pt x="32" y="12"/>
                    <a:pt x="33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8" y="12"/>
                    <a:pt x="38" y="13"/>
                  </a:cubicBezTo>
                  <a:cubicBezTo>
                    <a:pt x="39" y="16"/>
                    <a:pt x="39" y="18"/>
                    <a:pt x="37" y="20"/>
                  </a:cubicBezTo>
                  <a:cubicBezTo>
                    <a:pt x="36" y="21"/>
                    <a:pt x="35" y="22"/>
                    <a:pt x="33" y="22"/>
                  </a:cubicBezTo>
                  <a:cubicBezTo>
                    <a:pt x="32" y="22"/>
                    <a:pt x="31" y="21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moveTo>
                    <a:pt x="30" y="11"/>
                  </a:moveTo>
                  <a:cubicBezTo>
                    <a:pt x="31" y="9"/>
                    <a:pt x="33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8" y="8"/>
                    <a:pt x="40" y="9"/>
                    <a:pt x="41" y="11"/>
                  </a:cubicBezTo>
                  <a:cubicBezTo>
                    <a:pt x="43" y="16"/>
                    <a:pt x="41" y="21"/>
                    <a:pt x="39" y="23"/>
                  </a:cubicBezTo>
                  <a:cubicBezTo>
                    <a:pt x="37" y="25"/>
                    <a:pt x="35" y="26"/>
                    <a:pt x="33" y="26"/>
                  </a:cubicBezTo>
                  <a:cubicBezTo>
                    <a:pt x="32" y="26"/>
                    <a:pt x="31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4"/>
                    <a:pt x="29" y="23"/>
                    <a:pt x="30" y="22"/>
                  </a:cubicBezTo>
                  <a:cubicBezTo>
                    <a:pt x="31" y="22"/>
                    <a:pt x="32" y="23"/>
                    <a:pt x="33" y="23"/>
                  </a:cubicBezTo>
                  <a:cubicBezTo>
                    <a:pt x="35" y="23"/>
                    <a:pt x="36" y="22"/>
                    <a:pt x="37" y="21"/>
                  </a:cubicBezTo>
                  <a:cubicBezTo>
                    <a:pt x="40" y="19"/>
                    <a:pt x="40" y="16"/>
                    <a:pt x="39" y="13"/>
                  </a:cubicBezTo>
                  <a:cubicBezTo>
                    <a:pt x="38" y="11"/>
                    <a:pt x="37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3" y="11"/>
                    <a:pt x="31" y="12"/>
                    <a:pt x="31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9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9"/>
                    <a:pt x="29" y="1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2"/>
                    <a:pt x="29" y="14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8"/>
                    <a:pt x="29" y="19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8" y="24"/>
                    <a:pt x="28" y="28"/>
                    <a:pt x="28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6" y="33"/>
                    <a:pt x="25" y="34"/>
                    <a:pt x="24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37"/>
                    <a:pt x="19" y="38"/>
                    <a:pt x="16" y="38"/>
                  </a:cubicBezTo>
                  <a:cubicBezTo>
                    <a:pt x="15" y="38"/>
                    <a:pt x="15" y="38"/>
                    <a:pt x="14" y="38"/>
                  </a:cubicBezTo>
                  <a:cubicBezTo>
                    <a:pt x="6" y="37"/>
                    <a:pt x="3" y="33"/>
                    <a:pt x="3" y="32"/>
                  </a:cubicBezTo>
                  <a:cubicBezTo>
                    <a:pt x="2" y="29"/>
                    <a:pt x="2" y="26"/>
                    <a:pt x="2" y="23"/>
                  </a:cubicBezTo>
                  <a:cubicBezTo>
                    <a:pt x="2" y="18"/>
                    <a:pt x="2" y="12"/>
                    <a:pt x="1" y="8"/>
                  </a:cubicBezTo>
                  <a:cubicBezTo>
                    <a:pt x="2" y="8"/>
                    <a:pt x="3" y="9"/>
                    <a:pt x="5" y="9"/>
                  </a:cubicBezTo>
                  <a:cubicBezTo>
                    <a:pt x="8" y="10"/>
                    <a:pt x="12" y="10"/>
                    <a:pt x="16" y="10"/>
                  </a:cubicBezTo>
                  <a:cubicBezTo>
                    <a:pt x="18" y="10"/>
                    <a:pt x="20" y="10"/>
                    <a:pt x="23" y="10"/>
                  </a:cubicBezTo>
                  <a:cubicBezTo>
                    <a:pt x="24" y="10"/>
                    <a:pt x="26" y="9"/>
                    <a:pt x="27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moveTo>
                    <a:pt x="15" y="9"/>
                  </a:moveTo>
                  <a:cubicBezTo>
                    <a:pt x="13" y="9"/>
                    <a:pt x="11" y="9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6"/>
                    <a:pt x="13" y="5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20" y="5"/>
                    <a:pt x="21" y="6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1" y="6"/>
                    <a:pt x="20" y="6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3" y="6"/>
                    <a:pt x="11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3" y="9"/>
                    <a:pt x="15" y="9"/>
                  </a:cubicBezTo>
                  <a:cubicBezTo>
                    <a:pt x="17" y="9"/>
                    <a:pt x="19" y="8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9" y="7"/>
                    <a:pt x="16" y="7"/>
                  </a:cubicBezTo>
                  <a:cubicBezTo>
                    <a:pt x="16" y="7"/>
                    <a:pt x="15" y="7"/>
                    <a:pt x="15" y="7"/>
                  </a:cubicBezTo>
                  <a:cubicBezTo>
                    <a:pt x="14" y="7"/>
                    <a:pt x="13" y="7"/>
                    <a:pt x="13" y="7"/>
                  </a:cubicBezTo>
                  <a:cubicBezTo>
                    <a:pt x="13" y="7"/>
                    <a:pt x="14" y="8"/>
                    <a:pt x="15" y="8"/>
                  </a:cubicBezTo>
                  <a:cubicBezTo>
                    <a:pt x="16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8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5" y="8"/>
                  </a:cubicBezTo>
                  <a:cubicBezTo>
                    <a:pt x="13" y="8"/>
                    <a:pt x="12" y="8"/>
                    <a:pt x="12" y="7"/>
                  </a:cubicBezTo>
                  <a:cubicBezTo>
                    <a:pt x="12" y="7"/>
                    <a:pt x="15" y="6"/>
                    <a:pt x="15" y="6"/>
                  </a:cubicBezTo>
                  <a:cubicBezTo>
                    <a:pt x="15" y="6"/>
                    <a:pt x="16" y="6"/>
                    <a:pt x="16" y="6"/>
                  </a:cubicBezTo>
                  <a:cubicBezTo>
                    <a:pt x="19" y="6"/>
                    <a:pt x="22" y="7"/>
                    <a:pt x="22" y="8"/>
                  </a:cubicBezTo>
                  <a:cubicBezTo>
                    <a:pt x="22" y="8"/>
                    <a:pt x="21" y="9"/>
                    <a:pt x="21" y="9"/>
                  </a:cubicBezTo>
                  <a:cubicBezTo>
                    <a:pt x="19" y="9"/>
                    <a:pt x="17" y="9"/>
                    <a:pt x="15" y="9"/>
                  </a:cubicBezTo>
                  <a:moveTo>
                    <a:pt x="4" y="8"/>
                  </a:moveTo>
                  <a:cubicBezTo>
                    <a:pt x="2" y="7"/>
                    <a:pt x="2" y="7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7" y="2"/>
                    <a:pt x="9" y="1"/>
                  </a:cubicBezTo>
                  <a:cubicBezTo>
                    <a:pt x="11" y="1"/>
                    <a:pt x="13" y="1"/>
                    <a:pt x="16" y="1"/>
                  </a:cubicBezTo>
                  <a:cubicBezTo>
                    <a:pt x="20" y="1"/>
                    <a:pt x="25" y="1"/>
                    <a:pt x="26" y="2"/>
                  </a:cubicBezTo>
                  <a:cubicBezTo>
                    <a:pt x="28" y="3"/>
                    <a:pt x="29" y="4"/>
                    <a:pt x="29" y="5"/>
                  </a:cubicBezTo>
                  <a:cubicBezTo>
                    <a:pt x="29" y="6"/>
                    <a:pt x="28" y="7"/>
                    <a:pt x="27" y="8"/>
                  </a:cubicBezTo>
                  <a:cubicBezTo>
                    <a:pt x="26" y="5"/>
                    <a:pt x="22" y="4"/>
                    <a:pt x="16" y="4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8" y="5"/>
                    <a:pt x="4" y="7"/>
                    <a:pt x="4" y="8"/>
                  </a:cubicBezTo>
                  <a:moveTo>
                    <a:pt x="16" y="0"/>
                  </a:moveTo>
                  <a:cubicBezTo>
                    <a:pt x="13" y="0"/>
                    <a:pt x="11" y="0"/>
                    <a:pt x="9" y="0"/>
                  </a:cubicBezTo>
                  <a:cubicBezTo>
                    <a:pt x="7" y="1"/>
                    <a:pt x="2" y="3"/>
                    <a:pt x="1" y="5"/>
                  </a:cubicBezTo>
                  <a:cubicBezTo>
                    <a:pt x="1" y="5"/>
                    <a:pt x="0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1"/>
                    <a:pt x="1" y="17"/>
                    <a:pt x="1" y="23"/>
                  </a:cubicBezTo>
                  <a:cubicBezTo>
                    <a:pt x="1" y="27"/>
                    <a:pt x="1" y="30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2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5" y="38"/>
                    <a:pt x="9" y="40"/>
                    <a:pt x="12" y="40"/>
                  </a:cubicBezTo>
                  <a:cubicBezTo>
                    <a:pt x="14" y="40"/>
                    <a:pt x="15" y="40"/>
                    <a:pt x="16" y="40"/>
                  </a:cubicBezTo>
                  <a:cubicBezTo>
                    <a:pt x="23" y="40"/>
                    <a:pt x="27" y="38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9" y="35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1"/>
                    <a:pt x="29" y="28"/>
                    <a:pt x="29" y="25"/>
                  </a:cubicBezTo>
                  <a:cubicBezTo>
                    <a:pt x="31" y="26"/>
                    <a:pt x="32" y="27"/>
                    <a:pt x="33" y="27"/>
                  </a:cubicBezTo>
                  <a:cubicBezTo>
                    <a:pt x="35" y="27"/>
                    <a:pt x="38" y="26"/>
                    <a:pt x="39" y="24"/>
                  </a:cubicBezTo>
                  <a:cubicBezTo>
                    <a:pt x="42" y="22"/>
                    <a:pt x="44" y="17"/>
                    <a:pt x="42" y="11"/>
                  </a:cubicBezTo>
                  <a:cubicBezTo>
                    <a:pt x="40" y="8"/>
                    <a:pt x="38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7"/>
                    <a:pt x="31" y="7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8"/>
                    <a:pt x="30" y="6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4"/>
                    <a:pt x="30" y="2"/>
                    <a:pt x="26" y="1"/>
                  </a:cubicBezTo>
                  <a:cubicBezTo>
                    <a:pt x="25" y="0"/>
                    <a:pt x="21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8" name="Freeform 195"/>
            <p:cNvSpPr>
              <a:spLocks noEditPoints="1"/>
            </p:cNvSpPr>
            <p:nvPr/>
          </p:nvSpPr>
          <p:spPr bwMode="auto">
            <a:xfrm>
              <a:off x="3396" y="2220"/>
              <a:ext cx="112" cy="78"/>
            </a:xfrm>
            <a:custGeom>
              <a:avLst/>
              <a:gdLst>
                <a:gd name="T0" fmla="*/ 18 w 47"/>
                <a:gd name="T1" fmla="*/ 22 h 33"/>
                <a:gd name="T2" fmla="*/ 17 w 47"/>
                <a:gd name="T3" fmla="*/ 22 h 33"/>
                <a:gd name="T4" fmla="*/ 3 w 47"/>
                <a:gd name="T5" fmla="*/ 19 h 33"/>
                <a:gd name="T6" fmla="*/ 1 w 47"/>
                <a:gd name="T7" fmla="*/ 11 h 33"/>
                <a:gd name="T8" fmla="*/ 16 w 47"/>
                <a:gd name="T9" fmla="*/ 2 h 33"/>
                <a:gd name="T10" fmla="*/ 19 w 47"/>
                <a:gd name="T11" fmla="*/ 2 h 33"/>
                <a:gd name="T12" fmla="*/ 24 w 47"/>
                <a:gd name="T13" fmla="*/ 1 h 33"/>
                <a:gd name="T14" fmla="*/ 32 w 47"/>
                <a:gd name="T15" fmla="*/ 1 h 33"/>
                <a:gd name="T16" fmla="*/ 44 w 47"/>
                <a:gd name="T17" fmla="*/ 7 h 33"/>
                <a:gd name="T18" fmla="*/ 44 w 47"/>
                <a:gd name="T19" fmla="*/ 7 h 33"/>
                <a:gd name="T20" fmla="*/ 41 w 47"/>
                <a:gd name="T21" fmla="*/ 20 h 33"/>
                <a:gd name="T22" fmla="*/ 35 w 47"/>
                <a:gd name="T23" fmla="*/ 27 h 33"/>
                <a:gd name="T24" fmla="*/ 33 w 47"/>
                <a:gd name="T25" fmla="*/ 31 h 33"/>
                <a:gd name="T26" fmla="*/ 34 w 47"/>
                <a:gd name="T27" fmla="*/ 27 h 33"/>
                <a:gd name="T28" fmla="*/ 35 w 47"/>
                <a:gd name="T29" fmla="*/ 22 h 33"/>
                <a:gd name="T30" fmla="*/ 33 w 47"/>
                <a:gd name="T31" fmla="*/ 21 h 33"/>
                <a:gd name="T32" fmla="*/ 31 w 47"/>
                <a:gd name="T33" fmla="*/ 21 h 33"/>
                <a:gd name="T34" fmla="*/ 25 w 47"/>
                <a:gd name="T35" fmla="*/ 22 h 33"/>
                <a:gd name="T36" fmla="*/ 18 w 47"/>
                <a:gd name="T37" fmla="*/ 22 h 33"/>
                <a:gd name="T38" fmla="*/ 32 w 47"/>
                <a:gd name="T39" fmla="*/ 0 h 33"/>
                <a:gd name="T40" fmla="*/ 24 w 47"/>
                <a:gd name="T41" fmla="*/ 0 h 33"/>
                <a:gd name="T42" fmla="*/ 19 w 47"/>
                <a:gd name="T43" fmla="*/ 1 h 33"/>
                <a:gd name="T44" fmla="*/ 16 w 47"/>
                <a:gd name="T45" fmla="*/ 1 h 33"/>
                <a:gd name="T46" fmla="*/ 0 w 47"/>
                <a:gd name="T47" fmla="*/ 11 h 33"/>
                <a:gd name="T48" fmla="*/ 3 w 47"/>
                <a:gd name="T49" fmla="*/ 19 h 33"/>
                <a:gd name="T50" fmla="*/ 17 w 47"/>
                <a:gd name="T51" fmla="*/ 23 h 33"/>
                <a:gd name="T52" fmla="*/ 18 w 47"/>
                <a:gd name="T53" fmla="*/ 23 h 33"/>
                <a:gd name="T54" fmla="*/ 25 w 47"/>
                <a:gd name="T55" fmla="*/ 22 h 33"/>
                <a:gd name="T56" fmla="*/ 31 w 47"/>
                <a:gd name="T57" fmla="*/ 22 h 33"/>
                <a:gd name="T58" fmla="*/ 33 w 47"/>
                <a:gd name="T59" fmla="*/ 22 h 33"/>
                <a:gd name="T60" fmla="*/ 34 w 47"/>
                <a:gd name="T61" fmla="*/ 22 h 33"/>
                <a:gd name="T62" fmla="*/ 33 w 47"/>
                <a:gd name="T63" fmla="*/ 27 h 33"/>
                <a:gd name="T64" fmla="*/ 31 w 47"/>
                <a:gd name="T65" fmla="*/ 32 h 33"/>
                <a:gd name="T66" fmla="*/ 31 w 47"/>
                <a:gd name="T67" fmla="*/ 33 h 33"/>
                <a:gd name="T68" fmla="*/ 32 w 47"/>
                <a:gd name="T69" fmla="*/ 33 h 33"/>
                <a:gd name="T70" fmla="*/ 32 w 47"/>
                <a:gd name="T71" fmla="*/ 33 h 33"/>
                <a:gd name="T72" fmla="*/ 36 w 47"/>
                <a:gd name="T73" fmla="*/ 28 h 33"/>
                <a:gd name="T74" fmla="*/ 41 w 47"/>
                <a:gd name="T75" fmla="*/ 21 h 33"/>
                <a:gd name="T76" fmla="*/ 45 w 47"/>
                <a:gd name="T77" fmla="*/ 7 h 33"/>
                <a:gd name="T78" fmla="*/ 45 w 47"/>
                <a:gd name="T79" fmla="*/ 6 h 33"/>
                <a:gd name="T80" fmla="*/ 45 w 47"/>
                <a:gd name="T81" fmla="*/ 6 h 33"/>
                <a:gd name="T82" fmla="*/ 44 w 47"/>
                <a:gd name="T83" fmla="*/ 5 h 33"/>
                <a:gd name="T84" fmla="*/ 44 w 47"/>
                <a:gd name="T85" fmla="*/ 5 h 33"/>
                <a:gd name="T86" fmla="*/ 32 w 47"/>
                <a:gd name="T8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33">
                  <a:moveTo>
                    <a:pt x="18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2" y="22"/>
                    <a:pt x="6" y="22"/>
                    <a:pt x="3" y="19"/>
                  </a:cubicBezTo>
                  <a:cubicBezTo>
                    <a:pt x="2" y="17"/>
                    <a:pt x="1" y="14"/>
                    <a:pt x="1" y="11"/>
                  </a:cubicBezTo>
                  <a:cubicBezTo>
                    <a:pt x="2" y="2"/>
                    <a:pt x="9" y="2"/>
                    <a:pt x="16" y="2"/>
                  </a:cubicBezTo>
                  <a:cubicBezTo>
                    <a:pt x="17" y="2"/>
                    <a:pt x="18" y="2"/>
                    <a:pt x="19" y="2"/>
                  </a:cubicBezTo>
                  <a:cubicBezTo>
                    <a:pt x="21" y="2"/>
                    <a:pt x="22" y="2"/>
                    <a:pt x="24" y="1"/>
                  </a:cubicBezTo>
                  <a:cubicBezTo>
                    <a:pt x="27" y="1"/>
                    <a:pt x="29" y="1"/>
                    <a:pt x="32" y="1"/>
                  </a:cubicBezTo>
                  <a:cubicBezTo>
                    <a:pt x="38" y="1"/>
                    <a:pt x="42" y="3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12"/>
                    <a:pt x="45" y="17"/>
                    <a:pt x="41" y="20"/>
                  </a:cubicBezTo>
                  <a:cubicBezTo>
                    <a:pt x="40" y="20"/>
                    <a:pt x="39" y="22"/>
                    <a:pt x="35" y="27"/>
                  </a:cubicBezTo>
                  <a:cubicBezTo>
                    <a:pt x="35" y="28"/>
                    <a:pt x="34" y="30"/>
                    <a:pt x="33" y="31"/>
                  </a:cubicBezTo>
                  <a:cubicBezTo>
                    <a:pt x="33" y="29"/>
                    <a:pt x="34" y="28"/>
                    <a:pt x="34" y="27"/>
                  </a:cubicBezTo>
                  <a:cubicBezTo>
                    <a:pt x="35" y="25"/>
                    <a:pt x="35" y="23"/>
                    <a:pt x="35" y="22"/>
                  </a:cubicBezTo>
                  <a:cubicBezTo>
                    <a:pt x="35" y="21"/>
                    <a:pt x="34" y="21"/>
                    <a:pt x="33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9" y="21"/>
                    <a:pt x="27" y="21"/>
                    <a:pt x="25" y="22"/>
                  </a:cubicBezTo>
                  <a:cubicBezTo>
                    <a:pt x="22" y="22"/>
                    <a:pt x="20" y="22"/>
                    <a:pt x="18" y="22"/>
                  </a:cubicBezTo>
                  <a:moveTo>
                    <a:pt x="32" y="0"/>
                  </a:moveTo>
                  <a:cubicBezTo>
                    <a:pt x="29" y="0"/>
                    <a:pt x="27" y="0"/>
                    <a:pt x="24" y="0"/>
                  </a:cubicBezTo>
                  <a:cubicBezTo>
                    <a:pt x="22" y="1"/>
                    <a:pt x="21" y="1"/>
                    <a:pt x="19" y="1"/>
                  </a:cubicBezTo>
                  <a:cubicBezTo>
                    <a:pt x="18" y="1"/>
                    <a:pt x="17" y="1"/>
                    <a:pt x="16" y="1"/>
                  </a:cubicBezTo>
                  <a:cubicBezTo>
                    <a:pt x="9" y="1"/>
                    <a:pt x="1" y="1"/>
                    <a:pt x="0" y="11"/>
                  </a:cubicBezTo>
                  <a:cubicBezTo>
                    <a:pt x="0" y="15"/>
                    <a:pt x="1" y="17"/>
                    <a:pt x="3" y="19"/>
                  </a:cubicBezTo>
                  <a:cubicBezTo>
                    <a:pt x="6" y="23"/>
                    <a:pt x="12" y="23"/>
                    <a:pt x="17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3"/>
                    <a:pt x="23" y="23"/>
                    <a:pt x="25" y="22"/>
                  </a:cubicBezTo>
                  <a:cubicBezTo>
                    <a:pt x="27" y="22"/>
                    <a:pt x="29" y="22"/>
                    <a:pt x="31" y="22"/>
                  </a:cubicBezTo>
                  <a:cubicBezTo>
                    <a:pt x="32" y="22"/>
                    <a:pt x="32" y="22"/>
                    <a:pt x="33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3"/>
                    <a:pt x="34" y="25"/>
                    <a:pt x="33" y="27"/>
                  </a:cubicBezTo>
                  <a:cubicBezTo>
                    <a:pt x="33" y="28"/>
                    <a:pt x="32" y="30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6" y="28"/>
                  </a:cubicBezTo>
                  <a:cubicBezTo>
                    <a:pt x="38" y="25"/>
                    <a:pt x="41" y="21"/>
                    <a:pt x="41" y="21"/>
                  </a:cubicBezTo>
                  <a:cubicBezTo>
                    <a:pt x="46" y="18"/>
                    <a:pt x="47" y="12"/>
                    <a:pt x="45" y="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0"/>
                    <a:pt x="36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199" name="Freeform 196"/>
            <p:cNvSpPr>
              <a:spLocks noEditPoints="1"/>
            </p:cNvSpPr>
            <p:nvPr/>
          </p:nvSpPr>
          <p:spPr bwMode="auto">
            <a:xfrm>
              <a:off x="3439" y="2239"/>
              <a:ext cx="12" cy="14"/>
            </a:xfrm>
            <a:custGeom>
              <a:avLst/>
              <a:gdLst>
                <a:gd name="T0" fmla="*/ 3 w 5"/>
                <a:gd name="T1" fmla="*/ 5 h 6"/>
                <a:gd name="T2" fmla="*/ 2 w 5"/>
                <a:gd name="T3" fmla="*/ 4 h 6"/>
                <a:gd name="T4" fmla="*/ 2 w 5"/>
                <a:gd name="T5" fmla="*/ 1 h 6"/>
                <a:gd name="T6" fmla="*/ 3 w 5"/>
                <a:gd name="T7" fmla="*/ 1 h 6"/>
                <a:gd name="T8" fmla="*/ 4 w 5"/>
                <a:gd name="T9" fmla="*/ 1 h 6"/>
                <a:gd name="T10" fmla="*/ 4 w 5"/>
                <a:gd name="T11" fmla="*/ 2 h 6"/>
                <a:gd name="T12" fmla="*/ 4 w 5"/>
                <a:gd name="T13" fmla="*/ 3 h 6"/>
                <a:gd name="T14" fmla="*/ 4 w 5"/>
                <a:gd name="T15" fmla="*/ 4 h 6"/>
                <a:gd name="T16" fmla="*/ 3 w 5"/>
                <a:gd name="T17" fmla="*/ 5 h 6"/>
                <a:gd name="T18" fmla="*/ 3 w 5"/>
                <a:gd name="T19" fmla="*/ 0 h 6"/>
                <a:gd name="T20" fmla="*/ 1 w 5"/>
                <a:gd name="T21" fmla="*/ 1 h 6"/>
                <a:gd name="T22" fmla="*/ 1 w 5"/>
                <a:gd name="T23" fmla="*/ 4 h 6"/>
                <a:gd name="T24" fmla="*/ 3 w 5"/>
                <a:gd name="T25" fmla="*/ 6 h 6"/>
                <a:gd name="T26" fmla="*/ 4 w 5"/>
                <a:gd name="T27" fmla="*/ 5 h 6"/>
                <a:gd name="T28" fmla="*/ 5 w 5"/>
                <a:gd name="T29" fmla="*/ 4 h 6"/>
                <a:gd name="T30" fmla="*/ 5 w 5"/>
                <a:gd name="T31" fmla="*/ 2 h 6"/>
                <a:gd name="T32" fmla="*/ 5 w 5"/>
                <a:gd name="T33" fmla="*/ 1 h 6"/>
                <a:gd name="T34" fmla="*/ 3 w 5"/>
                <a:gd name="T3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3" y="5"/>
                    <a:pt x="2" y="4"/>
                    <a:pt x="2" y="4"/>
                  </a:cubicBezTo>
                  <a:cubicBezTo>
                    <a:pt x="1" y="3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2" y="6"/>
                    <a:pt x="3" y="6"/>
                  </a:cubicBezTo>
                  <a:cubicBezTo>
                    <a:pt x="3" y="6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0" name="Freeform 197"/>
            <p:cNvSpPr>
              <a:spLocks noEditPoints="1"/>
            </p:cNvSpPr>
            <p:nvPr/>
          </p:nvSpPr>
          <p:spPr bwMode="auto">
            <a:xfrm>
              <a:off x="3461" y="2239"/>
              <a:ext cx="16" cy="21"/>
            </a:xfrm>
            <a:custGeom>
              <a:avLst/>
              <a:gdLst>
                <a:gd name="T0" fmla="*/ 1 w 7"/>
                <a:gd name="T1" fmla="*/ 8 h 9"/>
                <a:gd name="T2" fmla="*/ 1 w 7"/>
                <a:gd name="T3" fmla="*/ 2 h 9"/>
                <a:gd name="T4" fmla="*/ 1 w 7"/>
                <a:gd name="T5" fmla="*/ 2 h 9"/>
                <a:gd name="T6" fmla="*/ 1 w 7"/>
                <a:gd name="T7" fmla="*/ 1 h 9"/>
                <a:gd name="T8" fmla="*/ 6 w 7"/>
                <a:gd name="T9" fmla="*/ 7 h 9"/>
                <a:gd name="T10" fmla="*/ 1 w 7"/>
                <a:gd name="T11" fmla="*/ 8 h 9"/>
                <a:gd name="T12" fmla="*/ 1 w 7"/>
                <a:gd name="T13" fmla="*/ 0 h 9"/>
                <a:gd name="T14" fmla="*/ 1 w 7"/>
                <a:gd name="T15" fmla="*/ 1 h 9"/>
                <a:gd name="T16" fmla="*/ 0 w 7"/>
                <a:gd name="T17" fmla="*/ 1 h 9"/>
                <a:gd name="T18" fmla="*/ 0 w 7"/>
                <a:gd name="T19" fmla="*/ 2 h 9"/>
                <a:gd name="T20" fmla="*/ 0 w 7"/>
                <a:gd name="T21" fmla="*/ 9 h 9"/>
                <a:gd name="T22" fmla="*/ 1 w 7"/>
                <a:gd name="T23" fmla="*/ 9 h 9"/>
                <a:gd name="T24" fmla="*/ 7 w 7"/>
                <a:gd name="T25" fmla="*/ 7 h 9"/>
                <a:gd name="T26" fmla="*/ 7 w 7"/>
                <a:gd name="T27" fmla="*/ 7 h 9"/>
                <a:gd name="T28" fmla="*/ 1 w 7"/>
                <a:gd name="T29" fmla="*/ 0 h 9"/>
                <a:gd name="T30" fmla="*/ 1 w 7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9">
                  <a:moveTo>
                    <a:pt x="1" y="8"/>
                  </a:moveTo>
                  <a:cubicBezTo>
                    <a:pt x="1" y="6"/>
                    <a:pt x="1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3"/>
                    <a:pt x="5" y="5"/>
                    <a:pt x="6" y="7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4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1" name="Freeform 198"/>
            <p:cNvSpPr>
              <a:spLocks noEditPoints="1"/>
            </p:cNvSpPr>
            <p:nvPr/>
          </p:nvSpPr>
          <p:spPr bwMode="auto">
            <a:xfrm>
              <a:off x="3670" y="2550"/>
              <a:ext cx="88" cy="79"/>
            </a:xfrm>
            <a:custGeom>
              <a:avLst/>
              <a:gdLst>
                <a:gd name="T0" fmla="*/ 29 w 37"/>
                <a:gd name="T1" fmla="*/ 29 h 33"/>
                <a:gd name="T2" fmla="*/ 27 w 37"/>
                <a:gd name="T3" fmla="*/ 30 h 33"/>
                <a:gd name="T4" fmla="*/ 27 w 37"/>
                <a:gd name="T5" fmla="*/ 29 h 33"/>
                <a:gd name="T6" fmla="*/ 9 w 37"/>
                <a:gd name="T7" fmla="*/ 27 h 33"/>
                <a:gd name="T8" fmla="*/ 11 w 37"/>
                <a:gd name="T9" fmla="*/ 26 h 33"/>
                <a:gd name="T10" fmla="*/ 7 w 37"/>
                <a:gd name="T11" fmla="*/ 26 h 33"/>
                <a:gd name="T12" fmla="*/ 33 w 37"/>
                <a:gd name="T13" fmla="*/ 19 h 33"/>
                <a:gd name="T14" fmla="*/ 11 w 37"/>
                <a:gd name="T15" fmla="*/ 19 h 33"/>
                <a:gd name="T16" fmla="*/ 8 w 37"/>
                <a:gd name="T17" fmla="*/ 20 h 33"/>
                <a:gd name="T18" fmla="*/ 13 w 37"/>
                <a:gd name="T19" fmla="*/ 24 h 33"/>
                <a:gd name="T20" fmla="*/ 16 w 37"/>
                <a:gd name="T21" fmla="*/ 31 h 33"/>
                <a:gd name="T22" fmla="*/ 15 w 37"/>
                <a:gd name="T23" fmla="*/ 22 h 33"/>
                <a:gd name="T24" fmla="*/ 14 w 37"/>
                <a:gd name="T25" fmla="*/ 19 h 33"/>
                <a:gd name="T26" fmla="*/ 22 w 37"/>
                <a:gd name="T27" fmla="*/ 28 h 33"/>
                <a:gd name="T28" fmla="*/ 13 w 37"/>
                <a:gd name="T29" fmla="*/ 28 h 33"/>
                <a:gd name="T30" fmla="*/ 12 w 37"/>
                <a:gd name="T31" fmla="*/ 18 h 33"/>
                <a:gd name="T32" fmla="*/ 11 w 37"/>
                <a:gd name="T33" fmla="*/ 17 h 33"/>
                <a:gd name="T34" fmla="*/ 7 w 37"/>
                <a:gd name="T35" fmla="*/ 17 h 33"/>
                <a:gd name="T36" fmla="*/ 9 w 37"/>
                <a:gd name="T37" fmla="*/ 19 h 33"/>
                <a:gd name="T38" fmla="*/ 12 w 37"/>
                <a:gd name="T39" fmla="*/ 17 h 33"/>
                <a:gd name="T40" fmla="*/ 6 w 37"/>
                <a:gd name="T41" fmla="*/ 17 h 33"/>
                <a:gd name="T42" fmla="*/ 33 w 37"/>
                <a:gd name="T43" fmla="*/ 19 h 33"/>
                <a:gd name="T44" fmla="*/ 29 w 37"/>
                <a:gd name="T45" fmla="*/ 15 h 33"/>
                <a:gd name="T46" fmla="*/ 30 w 37"/>
                <a:gd name="T47" fmla="*/ 17 h 33"/>
                <a:gd name="T48" fmla="*/ 31 w 37"/>
                <a:gd name="T49" fmla="*/ 15 h 33"/>
                <a:gd name="T50" fmla="*/ 33 w 37"/>
                <a:gd name="T51" fmla="*/ 15 h 33"/>
                <a:gd name="T52" fmla="*/ 33 w 37"/>
                <a:gd name="T53" fmla="*/ 19 h 33"/>
                <a:gd name="T54" fmla="*/ 18 w 37"/>
                <a:gd name="T55" fmla="*/ 12 h 33"/>
                <a:gd name="T56" fmla="*/ 17 w 37"/>
                <a:gd name="T57" fmla="*/ 11 h 33"/>
                <a:gd name="T58" fmla="*/ 15 w 37"/>
                <a:gd name="T59" fmla="*/ 12 h 33"/>
                <a:gd name="T60" fmla="*/ 22 w 37"/>
                <a:gd name="T61" fmla="*/ 9 h 33"/>
                <a:gd name="T62" fmla="*/ 10 w 37"/>
                <a:gd name="T63" fmla="*/ 9 h 33"/>
                <a:gd name="T64" fmla="*/ 11 w 37"/>
                <a:gd name="T65" fmla="*/ 4 h 33"/>
                <a:gd name="T66" fmla="*/ 19 w 37"/>
                <a:gd name="T67" fmla="*/ 7 h 33"/>
                <a:gd name="T68" fmla="*/ 18 w 37"/>
                <a:gd name="T69" fmla="*/ 7 h 33"/>
                <a:gd name="T70" fmla="*/ 18 w 37"/>
                <a:gd name="T71" fmla="*/ 10 h 33"/>
                <a:gd name="T72" fmla="*/ 13 w 37"/>
                <a:gd name="T73" fmla="*/ 7 h 33"/>
                <a:gd name="T74" fmla="*/ 26 w 37"/>
                <a:gd name="T75" fmla="*/ 12 h 33"/>
                <a:gd name="T76" fmla="*/ 32 w 37"/>
                <a:gd name="T77" fmla="*/ 8 h 33"/>
                <a:gd name="T78" fmla="*/ 22 w 37"/>
                <a:gd name="T79" fmla="*/ 24 h 33"/>
                <a:gd name="T80" fmla="*/ 19 w 37"/>
                <a:gd name="T81" fmla="*/ 16 h 33"/>
                <a:gd name="T82" fmla="*/ 22 w 37"/>
                <a:gd name="T83" fmla="*/ 2 h 33"/>
                <a:gd name="T84" fmla="*/ 27 w 37"/>
                <a:gd name="T85" fmla="*/ 16 h 33"/>
                <a:gd name="T86" fmla="*/ 33 w 37"/>
                <a:gd name="T87" fmla="*/ 21 h 33"/>
                <a:gd name="T88" fmla="*/ 23 w 37"/>
                <a:gd name="T89" fmla="*/ 28 h 33"/>
                <a:gd name="T90" fmla="*/ 13 w 37"/>
                <a:gd name="T91" fmla="*/ 16 h 33"/>
                <a:gd name="T92" fmla="*/ 6 w 37"/>
                <a:gd name="T93" fmla="*/ 12 h 33"/>
                <a:gd name="T94" fmla="*/ 14 w 37"/>
                <a:gd name="T95" fmla="*/ 13 h 33"/>
                <a:gd name="T96" fmla="*/ 19 w 37"/>
                <a:gd name="T97" fmla="*/ 18 h 33"/>
                <a:gd name="T98" fmla="*/ 22 w 37"/>
                <a:gd name="T99" fmla="*/ 1 h 33"/>
                <a:gd name="T100" fmla="*/ 7 w 37"/>
                <a:gd name="T101" fmla="*/ 8 h 33"/>
                <a:gd name="T102" fmla="*/ 6 w 37"/>
                <a:gd name="T103" fmla="*/ 25 h 33"/>
                <a:gd name="T104" fmla="*/ 15 w 37"/>
                <a:gd name="T105" fmla="*/ 33 h 33"/>
                <a:gd name="T106" fmla="*/ 26 w 37"/>
                <a:gd name="T107" fmla="*/ 31 h 33"/>
                <a:gd name="T108" fmla="*/ 29 w 37"/>
                <a:gd name="T109" fmla="*/ 30 h 33"/>
                <a:gd name="T110" fmla="*/ 36 w 37"/>
                <a:gd name="T111" fmla="*/ 22 h 33"/>
                <a:gd name="T112" fmla="*/ 33 w 37"/>
                <a:gd name="T113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" h="33">
                  <a:moveTo>
                    <a:pt x="25" y="30"/>
                  </a:moveTo>
                  <a:cubicBezTo>
                    <a:pt x="25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30"/>
                    <a:pt x="25" y="30"/>
                    <a:pt x="25" y="30"/>
                  </a:cubicBezTo>
                  <a:moveTo>
                    <a:pt x="29" y="29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29"/>
                  </a:cubicBezTo>
                  <a:moveTo>
                    <a:pt x="27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5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28" y="29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moveTo>
                    <a:pt x="27" y="30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10" y="30"/>
                  </a:moveTo>
                  <a:cubicBezTo>
                    <a:pt x="9" y="29"/>
                    <a:pt x="8" y="28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8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1" y="29"/>
                    <a:pt x="11" y="29"/>
                    <a:pt x="10" y="30"/>
                  </a:cubicBezTo>
                  <a:moveTo>
                    <a:pt x="11" y="26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moveTo>
                    <a:pt x="7" y="26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moveTo>
                    <a:pt x="1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6"/>
                    <a:pt x="10" y="26"/>
                    <a:pt x="10" y="26"/>
                  </a:cubicBezTo>
                  <a:moveTo>
                    <a:pt x="33" y="19"/>
                  </a:move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6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5" y="20"/>
                    <a:pt x="16" y="20"/>
                  </a:cubicBezTo>
                  <a:moveTo>
                    <a:pt x="11" y="19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7" y="24"/>
                  </a:moveTo>
                  <a:cubicBezTo>
                    <a:pt x="5" y="23"/>
                    <a:pt x="3" y="21"/>
                    <a:pt x="2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7" y="20"/>
                    <a:pt x="8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2" y="21"/>
                    <a:pt x="13" y="22"/>
                    <a:pt x="13" y="22"/>
                  </a:cubicBezTo>
                  <a:cubicBezTo>
                    <a:pt x="13" y="23"/>
                    <a:pt x="13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8"/>
                  </a:cubicBezTo>
                  <a:cubicBezTo>
                    <a:pt x="14" y="28"/>
                    <a:pt x="14" y="29"/>
                    <a:pt x="14" y="29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5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1"/>
                    <a:pt x="13" y="20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0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7"/>
                    <a:pt x="21" y="28"/>
                    <a:pt x="22" y="28"/>
                  </a:cubicBezTo>
                  <a:cubicBezTo>
                    <a:pt x="22" y="29"/>
                    <a:pt x="22" y="30"/>
                    <a:pt x="23" y="30"/>
                  </a:cubicBezTo>
                  <a:cubicBezTo>
                    <a:pt x="22" y="31"/>
                    <a:pt x="20" y="32"/>
                    <a:pt x="19" y="32"/>
                  </a:cubicBezTo>
                  <a:cubicBezTo>
                    <a:pt x="18" y="32"/>
                    <a:pt x="18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1"/>
                    <a:pt x="15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1" y="25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4"/>
                    <a:pt x="8" y="24"/>
                    <a:pt x="7" y="24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6" y="18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8"/>
                    <a:pt x="6" y="18"/>
                  </a:cubicBezTo>
                  <a:moveTo>
                    <a:pt x="11" y="19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moveTo>
                    <a:pt x="9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8" y="18"/>
                    <a:pt x="7" y="17"/>
                  </a:cubicBezTo>
                  <a:cubicBezTo>
                    <a:pt x="8" y="17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8"/>
                    <a:pt x="10" y="18"/>
                    <a:pt x="1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19"/>
                    <a:pt x="9" y="19"/>
                  </a:cubicBezTo>
                  <a:moveTo>
                    <a:pt x="12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3" y="18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7" y="19"/>
                  </a:cubicBezTo>
                  <a:moveTo>
                    <a:pt x="33" y="19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7"/>
                    <a:pt x="32" y="16"/>
                  </a:cubicBezTo>
                  <a:cubicBezTo>
                    <a:pt x="32" y="17"/>
                    <a:pt x="32" y="18"/>
                    <a:pt x="33" y="19"/>
                  </a:cubicBezTo>
                  <a:moveTo>
                    <a:pt x="28" y="16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6"/>
                    <a:pt x="28" y="16"/>
                    <a:pt x="28" y="16"/>
                  </a:cubicBezTo>
                  <a:moveTo>
                    <a:pt x="30" y="17"/>
                  </a:move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6"/>
                    <a:pt x="30" y="17"/>
                  </a:cubicBezTo>
                  <a:moveTo>
                    <a:pt x="34" y="16"/>
                  </a:moveTo>
                  <a:cubicBezTo>
                    <a:pt x="34" y="16"/>
                    <a:pt x="34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6"/>
                    <a:pt x="34" y="16"/>
                    <a:pt x="34" y="16"/>
                  </a:cubicBezTo>
                  <a:moveTo>
                    <a:pt x="31" y="17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6"/>
                    <a:pt x="29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7"/>
                    <a:pt x="31" y="17"/>
                    <a:pt x="31" y="17"/>
                  </a:cubicBezTo>
                  <a:moveTo>
                    <a:pt x="32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2" y="18"/>
                  </a:cubicBezTo>
                  <a:moveTo>
                    <a:pt x="33" y="19"/>
                  </a:moveTo>
                  <a:cubicBezTo>
                    <a:pt x="33" y="17"/>
                    <a:pt x="32" y="16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9"/>
                    <a:pt x="33" y="19"/>
                    <a:pt x="33" y="19"/>
                  </a:cubicBezTo>
                  <a:moveTo>
                    <a:pt x="10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5"/>
                    <a:pt x="6" y="14"/>
                    <a:pt x="7" y="14"/>
                  </a:cubicBezTo>
                  <a:cubicBezTo>
                    <a:pt x="8" y="15"/>
                    <a:pt x="9" y="16"/>
                    <a:pt x="10" y="17"/>
                  </a:cubicBezTo>
                  <a:moveTo>
                    <a:pt x="18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8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4"/>
                    <a:pt x="18" y="14"/>
                    <a:pt x="18" y="14"/>
                  </a:cubicBezTo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5" y="12"/>
                    <a:pt x="15" y="11"/>
                    <a:pt x="15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3"/>
                    <a:pt x="16" y="13"/>
                  </a:cubicBezTo>
                  <a:moveTo>
                    <a:pt x="15" y="12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2"/>
                    <a:pt x="15" y="12"/>
                  </a:cubicBezTo>
                  <a:moveTo>
                    <a:pt x="22" y="9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moveTo>
                    <a:pt x="10" y="9"/>
                  </a:moveTo>
                  <a:cubicBezTo>
                    <a:pt x="9" y="8"/>
                    <a:pt x="9" y="8"/>
                    <a:pt x="8" y="8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4"/>
                    <a:pt x="13" y="4"/>
                    <a:pt x="15" y="4"/>
                  </a:cubicBezTo>
                  <a:cubicBezTo>
                    <a:pt x="18" y="4"/>
                    <a:pt x="19" y="4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9"/>
                    <a:pt x="18" y="8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moveTo>
                    <a:pt x="28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24" y="3"/>
                    <a:pt x="23" y="2"/>
                    <a:pt x="23" y="2"/>
                  </a:cubicBezTo>
                  <a:cubicBezTo>
                    <a:pt x="25" y="3"/>
                    <a:pt x="30" y="5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4" y="14"/>
                  </a:cubicBezTo>
                  <a:cubicBezTo>
                    <a:pt x="34" y="14"/>
                    <a:pt x="33" y="14"/>
                    <a:pt x="33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8" y="14"/>
                    <a:pt x="28" y="14"/>
                    <a:pt x="28" y="14"/>
                  </a:cubicBezTo>
                  <a:moveTo>
                    <a:pt x="22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0"/>
                    <a:pt x="20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4"/>
                    <a:pt x="20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7"/>
                    <a:pt x="21" y="5"/>
                    <a:pt x="21" y="4"/>
                  </a:cubicBezTo>
                  <a:cubicBezTo>
                    <a:pt x="21" y="3"/>
                    <a:pt x="22" y="2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3"/>
                    <a:pt x="23" y="4"/>
                    <a:pt x="24" y="4"/>
                  </a:cubicBezTo>
                  <a:cubicBezTo>
                    <a:pt x="24" y="5"/>
                    <a:pt x="25" y="5"/>
                    <a:pt x="25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6" y="15"/>
                    <a:pt x="27" y="16"/>
                  </a:cubicBezTo>
                  <a:cubicBezTo>
                    <a:pt x="27" y="17"/>
                    <a:pt x="28" y="17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2" y="20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3" y="24"/>
                    <a:pt x="32" y="26"/>
                    <a:pt x="31" y="28"/>
                  </a:cubicBezTo>
                  <a:cubicBezTo>
                    <a:pt x="30" y="28"/>
                    <a:pt x="28" y="27"/>
                    <a:pt x="27" y="27"/>
                  </a:cubicBezTo>
                  <a:cubicBezTo>
                    <a:pt x="26" y="27"/>
                    <a:pt x="26" y="27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19"/>
                    <a:pt x="15" y="18"/>
                    <a:pt x="14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1" y="17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6"/>
                    <a:pt x="8" y="14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7" y="10"/>
                    <a:pt x="8" y="9"/>
                  </a:cubicBezTo>
                  <a:cubicBezTo>
                    <a:pt x="9" y="9"/>
                    <a:pt x="9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8" y="19"/>
                    <a:pt x="18" y="20"/>
                  </a:cubicBezTo>
                  <a:cubicBezTo>
                    <a:pt x="19" y="21"/>
                    <a:pt x="19" y="21"/>
                    <a:pt x="19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2" y="24"/>
                  </a:cubicBezTo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2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3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6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5" y="10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5" y="16"/>
                    <a:pt x="4" y="17"/>
                    <a:pt x="4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1"/>
                    <a:pt x="4" y="23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9" y="29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2" y="30"/>
                    <a:pt x="13" y="29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1" y="33"/>
                    <a:pt x="23" y="32"/>
                    <a:pt x="24" y="30"/>
                  </a:cubicBezTo>
                  <a:cubicBezTo>
                    <a:pt x="25" y="30"/>
                    <a:pt x="25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3" y="27"/>
                    <a:pt x="34" y="25"/>
                    <a:pt x="36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8"/>
                    <a:pt x="35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3"/>
                    <a:pt x="23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2" name="Freeform 199"/>
            <p:cNvSpPr>
              <a:spLocks noEditPoints="1"/>
            </p:cNvSpPr>
            <p:nvPr/>
          </p:nvSpPr>
          <p:spPr bwMode="auto">
            <a:xfrm>
              <a:off x="3993" y="2512"/>
              <a:ext cx="96" cy="105"/>
            </a:xfrm>
            <a:custGeom>
              <a:avLst/>
              <a:gdLst>
                <a:gd name="T0" fmla="*/ 26 w 40"/>
                <a:gd name="T1" fmla="*/ 40 h 44"/>
                <a:gd name="T2" fmla="*/ 22 w 40"/>
                <a:gd name="T3" fmla="*/ 38 h 44"/>
                <a:gd name="T4" fmla="*/ 26 w 40"/>
                <a:gd name="T5" fmla="*/ 38 h 44"/>
                <a:gd name="T6" fmla="*/ 23 w 40"/>
                <a:gd name="T7" fmla="*/ 39 h 44"/>
                <a:gd name="T8" fmla="*/ 22 w 40"/>
                <a:gd name="T9" fmla="*/ 36 h 44"/>
                <a:gd name="T10" fmla="*/ 7 w 40"/>
                <a:gd name="T11" fmla="*/ 35 h 44"/>
                <a:gd name="T12" fmla="*/ 25 w 40"/>
                <a:gd name="T13" fmla="*/ 34 h 44"/>
                <a:gd name="T14" fmla="*/ 8 w 40"/>
                <a:gd name="T15" fmla="*/ 33 h 44"/>
                <a:gd name="T16" fmla="*/ 23 w 40"/>
                <a:gd name="T17" fmla="*/ 33 h 44"/>
                <a:gd name="T18" fmla="*/ 7 w 40"/>
                <a:gd name="T19" fmla="*/ 32 h 44"/>
                <a:gd name="T20" fmla="*/ 28 w 40"/>
                <a:gd name="T21" fmla="*/ 37 h 44"/>
                <a:gd name="T22" fmla="*/ 30 w 40"/>
                <a:gd name="T23" fmla="*/ 27 h 44"/>
                <a:gd name="T24" fmla="*/ 33 w 40"/>
                <a:gd name="T25" fmla="*/ 36 h 44"/>
                <a:gd name="T26" fmla="*/ 25 w 40"/>
                <a:gd name="T27" fmla="*/ 19 h 44"/>
                <a:gd name="T28" fmla="*/ 26 w 40"/>
                <a:gd name="T29" fmla="*/ 18 h 44"/>
                <a:gd name="T30" fmla="*/ 15 w 40"/>
                <a:gd name="T31" fmla="*/ 19 h 44"/>
                <a:gd name="T32" fmla="*/ 16 w 40"/>
                <a:gd name="T33" fmla="*/ 15 h 44"/>
                <a:gd name="T34" fmla="*/ 18 w 40"/>
                <a:gd name="T35" fmla="*/ 15 h 44"/>
                <a:gd name="T36" fmla="*/ 24 w 40"/>
                <a:gd name="T37" fmla="*/ 15 h 44"/>
                <a:gd name="T38" fmla="*/ 7 w 40"/>
                <a:gd name="T39" fmla="*/ 15 h 44"/>
                <a:gd name="T40" fmla="*/ 17 w 40"/>
                <a:gd name="T41" fmla="*/ 14 h 44"/>
                <a:gd name="T42" fmla="*/ 16 w 40"/>
                <a:gd name="T43" fmla="*/ 12 h 44"/>
                <a:gd name="T44" fmla="*/ 17 w 40"/>
                <a:gd name="T45" fmla="*/ 12 h 44"/>
                <a:gd name="T46" fmla="*/ 5 w 40"/>
                <a:gd name="T47" fmla="*/ 11 h 44"/>
                <a:gd name="T48" fmla="*/ 6 w 40"/>
                <a:gd name="T49" fmla="*/ 11 h 44"/>
                <a:gd name="T50" fmla="*/ 27 w 40"/>
                <a:gd name="T51" fmla="*/ 10 h 44"/>
                <a:gd name="T52" fmla="*/ 17 w 40"/>
                <a:gd name="T53" fmla="*/ 11 h 44"/>
                <a:gd name="T54" fmla="*/ 14 w 40"/>
                <a:gd name="T55" fmla="*/ 11 h 44"/>
                <a:gd name="T56" fmla="*/ 29 w 40"/>
                <a:gd name="T57" fmla="*/ 13 h 44"/>
                <a:gd name="T58" fmla="*/ 29 w 40"/>
                <a:gd name="T59" fmla="*/ 11 h 44"/>
                <a:gd name="T60" fmla="*/ 33 w 40"/>
                <a:gd name="T61" fmla="*/ 20 h 44"/>
                <a:gd name="T62" fmla="*/ 26 w 40"/>
                <a:gd name="T63" fmla="*/ 21 h 44"/>
                <a:gd name="T64" fmla="*/ 27 w 40"/>
                <a:gd name="T65" fmla="*/ 20 h 44"/>
                <a:gd name="T66" fmla="*/ 27 w 40"/>
                <a:gd name="T67" fmla="*/ 9 h 44"/>
                <a:gd name="T68" fmla="*/ 16 w 40"/>
                <a:gd name="T69" fmla="*/ 7 h 44"/>
                <a:gd name="T70" fmla="*/ 17 w 40"/>
                <a:gd name="T71" fmla="*/ 7 h 44"/>
                <a:gd name="T72" fmla="*/ 21 w 40"/>
                <a:gd name="T73" fmla="*/ 8 h 44"/>
                <a:gd name="T74" fmla="*/ 25 w 40"/>
                <a:gd name="T75" fmla="*/ 13 h 44"/>
                <a:gd name="T76" fmla="*/ 22 w 40"/>
                <a:gd name="T77" fmla="*/ 18 h 44"/>
                <a:gd name="T78" fmla="*/ 14 w 40"/>
                <a:gd name="T79" fmla="*/ 24 h 44"/>
                <a:gd name="T80" fmla="*/ 18 w 40"/>
                <a:gd name="T81" fmla="*/ 24 h 44"/>
                <a:gd name="T82" fmla="*/ 25 w 40"/>
                <a:gd name="T83" fmla="*/ 22 h 44"/>
                <a:gd name="T84" fmla="*/ 34 w 40"/>
                <a:gd name="T85" fmla="*/ 25 h 44"/>
                <a:gd name="T86" fmla="*/ 21 w 40"/>
                <a:gd name="T87" fmla="*/ 33 h 44"/>
                <a:gd name="T88" fmla="*/ 19 w 40"/>
                <a:gd name="T89" fmla="*/ 40 h 44"/>
                <a:gd name="T90" fmla="*/ 14 w 40"/>
                <a:gd name="T91" fmla="*/ 23 h 44"/>
                <a:gd name="T92" fmla="*/ 18 w 40"/>
                <a:gd name="T93" fmla="*/ 13 h 44"/>
                <a:gd name="T94" fmla="*/ 2 w 40"/>
                <a:gd name="T95" fmla="*/ 21 h 44"/>
                <a:gd name="T96" fmla="*/ 13 w 40"/>
                <a:gd name="T97" fmla="*/ 2 h 44"/>
                <a:gd name="T98" fmla="*/ 13 w 40"/>
                <a:gd name="T99" fmla="*/ 11 h 44"/>
                <a:gd name="T100" fmla="*/ 6 w 40"/>
                <a:gd name="T101" fmla="*/ 19 h 44"/>
                <a:gd name="T102" fmla="*/ 6 w 40"/>
                <a:gd name="T103" fmla="*/ 20 h 44"/>
                <a:gd name="T104" fmla="*/ 13 w 40"/>
                <a:gd name="T105" fmla="*/ 18 h 44"/>
                <a:gd name="T106" fmla="*/ 16 w 40"/>
                <a:gd name="T107" fmla="*/ 16 h 44"/>
                <a:gd name="T108" fmla="*/ 7 w 40"/>
                <a:gd name="T109" fmla="*/ 29 h 44"/>
                <a:gd name="T110" fmla="*/ 1 w 40"/>
                <a:gd name="T111" fmla="*/ 16 h 44"/>
                <a:gd name="T112" fmla="*/ 6 w 40"/>
                <a:gd name="T113" fmla="*/ 32 h 44"/>
                <a:gd name="T114" fmla="*/ 8 w 40"/>
                <a:gd name="T115" fmla="*/ 37 h 44"/>
                <a:gd name="T116" fmla="*/ 9 w 40"/>
                <a:gd name="T117" fmla="*/ 40 h 44"/>
                <a:gd name="T118" fmla="*/ 27 w 40"/>
                <a:gd name="T119" fmla="*/ 41 h 44"/>
                <a:gd name="T120" fmla="*/ 34 w 40"/>
                <a:gd name="T121" fmla="*/ 35 h 44"/>
                <a:gd name="T122" fmla="*/ 33 w 40"/>
                <a:gd name="T123" fmla="*/ 8 h 44"/>
                <a:gd name="T124" fmla="*/ 17 w 40"/>
                <a:gd name="T12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44">
                  <a:moveTo>
                    <a:pt x="21" y="38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moveTo>
                    <a:pt x="26" y="40"/>
                  </a:moveTo>
                  <a:cubicBezTo>
                    <a:pt x="26" y="39"/>
                    <a:pt x="25" y="39"/>
                    <a:pt x="25" y="39"/>
                  </a:cubicBezTo>
                  <a:cubicBezTo>
                    <a:pt x="25" y="39"/>
                    <a:pt x="26" y="39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moveTo>
                    <a:pt x="9" y="38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22" y="38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23" y="37"/>
                    <a:pt x="23" y="37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moveTo>
                    <a:pt x="23" y="39"/>
                  </a:moveTo>
                  <a:cubicBezTo>
                    <a:pt x="23" y="39"/>
                    <a:pt x="22" y="39"/>
                    <a:pt x="22" y="39"/>
                  </a:cubicBezTo>
                  <a:cubicBezTo>
                    <a:pt x="23" y="38"/>
                    <a:pt x="25" y="37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moveTo>
                    <a:pt x="8" y="37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7"/>
                    <a:pt x="8" y="37"/>
                    <a:pt x="8" y="37"/>
                  </a:cubicBezTo>
                  <a:moveTo>
                    <a:pt x="22" y="37"/>
                  </a:moveTo>
                  <a:cubicBezTo>
                    <a:pt x="22" y="36"/>
                    <a:pt x="22" y="36"/>
                    <a:pt x="22" y="36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3" y="36"/>
                    <a:pt x="22" y="37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23" y="35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4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3" y="35"/>
                    <a:pt x="23" y="35"/>
                    <a:pt x="23" y="35"/>
                  </a:cubicBezTo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5"/>
                    <a:pt x="7" y="35"/>
                    <a:pt x="7" y="35"/>
                  </a:cubicBezTo>
                  <a:moveTo>
                    <a:pt x="23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3" y="33"/>
                    <a:pt x="24" y="33"/>
                    <a:pt x="2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3" y="34"/>
                    <a:pt x="23" y="34"/>
                  </a:cubicBezTo>
                  <a:moveTo>
                    <a:pt x="23" y="33"/>
                  </a:moveTo>
                  <a:cubicBezTo>
                    <a:pt x="23" y="32"/>
                    <a:pt x="24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3"/>
                    <a:pt x="23" y="33"/>
                    <a:pt x="23" y="33"/>
                  </a:cubicBezTo>
                  <a:moveTo>
                    <a:pt x="7" y="33"/>
                  </a:moveTo>
                  <a:cubicBezTo>
                    <a:pt x="6" y="33"/>
                    <a:pt x="6" y="32"/>
                    <a:pt x="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moveTo>
                    <a:pt x="30" y="23"/>
                  </a:moveTo>
                  <a:cubicBezTo>
                    <a:pt x="30" y="23"/>
                    <a:pt x="30" y="23"/>
                    <a:pt x="30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moveTo>
                    <a:pt x="28" y="40"/>
                  </a:moveTo>
                  <a:cubicBezTo>
                    <a:pt x="27" y="39"/>
                    <a:pt x="27" y="38"/>
                    <a:pt x="28" y="37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0"/>
                    <a:pt x="27" y="29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9" y="27"/>
                    <a:pt x="29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4" y="26"/>
                    <a:pt x="34" y="26"/>
                  </a:cubicBezTo>
                  <a:cubicBezTo>
                    <a:pt x="35" y="26"/>
                    <a:pt x="36" y="25"/>
                    <a:pt x="36" y="25"/>
                  </a:cubicBezTo>
                  <a:cubicBezTo>
                    <a:pt x="37" y="24"/>
                    <a:pt x="38" y="23"/>
                    <a:pt x="39" y="22"/>
                  </a:cubicBezTo>
                  <a:cubicBezTo>
                    <a:pt x="38" y="25"/>
                    <a:pt x="37" y="31"/>
                    <a:pt x="35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3" y="34"/>
                    <a:pt x="33" y="34"/>
                  </a:cubicBezTo>
                  <a:cubicBezTo>
                    <a:pt x="33" y="35"/>
                    <a:pt x="33" y="35"/>
                    <a:pt x="33" y="36"/>
                  </a:cubicBezTo>
                  <a:cubicBezTo>
                    <a:pt x="28" y="40"/>
                    <a:pt x="28" y="40"/>
                    <a:pt x="28" y="40"/>
                  </a:cubicBezTo>
                  <a:moveTo>
                    <a:pt x="39" y="21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moveTo>
                    <a:pt x="24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20"/>
                    <a:pt x="24" y="20"/>
                    <a:pt x="24" y="20"/>
                  </a:cubicBezTo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2" y="20"/>
                    <a:pt x="22" y="20"/>
                    <a:pt x="22" y="20"/>
                  </a:cubicBezTo>
                  <a:moveTo>
                    <a:pt x="15" y="20"/>
                  </a:moveTo>
                  <a:cubicBezTo>
                    <a:pt x="15" y="20"/>
                    <a:pt x="15" y="20"/>
                    <a:pt x="15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6" y="19"/>
                    <a:pt x="15" y="20"/>
                  </a:cubicBezTo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5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7"/>
                    <a:pt x="24" y="17"/>
                    <a:pt x="24" y="17"/>
                  </a:cubicBezTo>
                  <a:moveTo>
                    <a:pt x="16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moveTo>
                    <a:pt x="17" y="16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6"/>
                    <a:pt x="17" y="16"/>
                    <a:pt x="17" y="16"/>
                  </a:cubicBezTo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5"/>
                    <a:pt x="25" y="15"/>
                    <a:pt x="25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moveTo>
                    <a:pt x="7" y="16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6" y="14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4"/>
                    <a:pt x="16" y="14"/>
                    <a:pt x="16" y="14"/>
                  </a:cubicBezTo>
                  <a:moveTo>
                    <a:pt x="4" y="17"/>
                  </a:moveTo>
                  <a:cubicBezTo>
                    <a:pt x="4" y="17"/>
                    <a:pt x="3" y="16"/>
                    <a:pt x="3" y="16"/>
                  </a:cubicBezTo>
                  <a:cubicBezTo>
                    <a:pt x="4" y="14"/>
                    <a:pt x="4" y="13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5"/>
                    <a:pt x="6" y="15"/>
                    <a:pt x="6" y="16"/>
                  </a:cubicBezTo>
                  <a:cubicBezTo>
                    <a:pt x="4" y="17"/>
                    <a:pt x="4" y="17"/>
                    <a:pt x="4" y="17"/>
                  </a:cubicBezTo>
                  <a:moveTo>
                    <a:pt x="6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moveTo>
                    <a:pt x="27" y="10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moveTo>
                    <a:pt x="28" y="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14" y="1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9"/>
                    <a:pt x="16" y="9"/>
                  </a:cubicBezTo>
                  <a:cubicBezTo>
                    <a:pt x="16" y="9"/>
                    <a:pt x="16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1"/>
                    <a:pt x="14" y="11"/>
                    <a:pt x="14" y="11"/>
                  </a:cubicBezTo>
                  <a:moveTo>
                    <a:pt x="27" y="19"/>
                  </a:moveTo>
                  <a:cubicBezTo>
                    <a:pt x="27" y="18"/>
                    <a:pt x="27" y="18"/>
                    <a:pt x="27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30" y="8"/>
                  </a:cubicBezTo>
                  <a:cubicBezTo>
                    <a:pt x="31" y="9"/>
                    <a:pt x="32" y="9"/>
                    <a:pt x="32" y="9"/>
                  </a:cubicBezTo>
                  <a:cubicBezTo>
                    <a:pt x="33" y="12"/>
                    <a:pt x="35" y="18"/>
                    <a:pt x="34" y="19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0"/>
                    <a:pt x="29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8"/>
                    <a:pt x="28" y="19"/>
                    <a:pt x="27" y="2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7" y="19"/>
                    <a:pt x="27" y="19"/>
                    <a:pt x="27" y="19"/>
                  </a:cubicBezTo>
                  <a:moveTo>
                    <a:pt x="27" y="9"/>
                  </a:moveTo>
                  <a:cubicBezTo>
                    <a:pt x="27" y="8"/>
                    <a:pt x="27" y="8"/>
                    <a:pt x="27" y="7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8" y="8"/>
                    <a:pt x="27" y="9"/>
                    <a:pt x="27" y="9"/>
                  </a:cubicBezTo>
                  <a:moveTo>
                    <a:pt x="14" y="9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5" y="9"/>
                    <a:pt x="14" y="9"/>
                  </a:cubicBezTo>
                  <a:moveTo>
                    <a:pt x="17" y="12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8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20" y="7"/>
                  </a:cubicBezTo>
                  <a:cubicBezTo>
                    <a:pt x="19" y="9"/>
                    <a:pt x="18" y="10"/>
                    <a:pt x="17" y="12"/>
                  </a:cubicBezTo>
                  <a:moveTo>
                    <a:pt x="14" y="7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7"/>
                    <a:pt x="14" y="7"/>
                    <a:pt x="14" y="7"/>
                  </a:cubicBezTo>
                  <a:moveTo>
                    <a:pt x="21" y="8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4" y="6"/>
                    <a:pt x="26" y="7"/>
                  </a:cubicBezTo>
                  <a:cubicBezTo>
                    <a:pt x="26" y="8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4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6" y="22"/>
                    <a:pt x="16" y="22"/>
                  </a:cubicBezTo>
                  <a:cubicBezTo>
                    <a:pt x="15" y="23"/>
                    <a:pt x="15" y="23"/>
                    <a:pt x="14" y="2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20" y="23"/>
                    <a:pt x="20" y="23"/>
                  </a:cubicBezTo>
                  <a:cubicBezTo>
                    <a:pt x="20" y="22"/>
                    <a:pt x="21" y="22"/>
                    <a:pt x="21" y="22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1"/>
                    <a:pt x="24" y="21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3"/>
                    <a:pt x="34" y="22"/>
                    <a:pt x="35" y="20"/>
                  </a:cubicBezTo>
                  <a:cubicBezTo>
                    <a:pt x="36" y="20"/>
                    <a:pt x="38" y="21"/>
                    <a:pt x="39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2"/>
                    <a:pt x="37" y="23"/>
                    <a:pt x="36" y="24"/>
                  </a:cubicBezTo>
                  <a:cubicBezTo>
                    <a:pt x="35" y="25"/>
                    <a:pt x="35" y="25"/>
                    <a:pt x="34" y="25"/>
                  </a:cubicBezTo>
                  <a:cubicBezTo>
                    <a:pt x="34" y="26"/>
                    <a:pt x="33" y="26"/>
                    <a:pt x="33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8" y="27"/>
                    <a:pt x="28" y="27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5" y="28"/>
                    <a:pt x="24" y="29"/>
                    <a:pt x="23" y="31"/>
                  </a:cubicBezTo>
                  <a:cubicBezTo>
                    <a:pt x="22" y="31"/>
                    <a:pt x="22" y="32"/>
                    <a:pt x="21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5" y="41"/>
                    <a:pt x="13" y="40"/>
                    <a:pt x="10" y="39"/>
                  </a:cubicBezTo>
                  <a:cubicBezTo>
                    <a:pt x="11" y="37"/>
                    <a:pt x="10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8" y="31"/>
                    <a:pt x="8" y="3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29"/>
                    <a:pt x="10" y="27"/>
                    <a:pt x="11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3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19"/>
                    <a:pt x="17" y="18"/>
                    <a:pt x="1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4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1"/>
                    <a:pt x="20" y="9"/>
                    <a:pt x="20" y="7"/>
                  </a:cubicBezTo>
                  <a:cubicBezTo>
                    <a:pt x="21" y="8"/>
                    <a:pt x="21" y="8"/>
                    <a:pt x="21" y="8"/>
                  </a:cubicBezTo>
                  <a:moveTo>
                    <a:pt x="6" y="30"/>
                  </a:moveTo>
                  <a:cubicBezTo>
                    <a:pt x="3" y="29"/>
                    <a:pt x="2" y="27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2" y="22"/>
                    <a:pt x="2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6"/>
                    <a:pt x="8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8" y="12"/>
                    <a:pt x="8" y="11"/>
                    <a:pt x="8" y="10"/>
                  </a:cubicBezTo>
                  <a:cubicBezTo>
                    <a:pt x="9" y="7"/>
                    <a:pt x="11" y="5"/>
                    <a:pt x="13" y="2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9"/>
                    <a:pt x="13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2"/>
                    <a:pt x="14" y="13"/>
                    <a:pt x="14" y="14"/>
                  </a:cubicBezTo>
                  <a:cubicBezTo>
                    <a:pt x="13" y="15"/>
                    <a:pt x="12" y="16"/>
                    <a:pt x="12" y="17"/>
                  </a:cubicBezTo>
                  <a:cubicBezTo>
                    <a:pt x="11" y="17"/>
                    <a:pt x="10" y="17"/>
                    <a:pt x="1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20"/>
                    <a:pt x="4" y="2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4" y="16"/>
                    <a:pt x="15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7"/>
                    <a:pt x="14" y="18"/>
                    <a:pt x="14" y="1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6"/>
                    <a:pt x="8" y="27"/>
                    <a:pt x="7" y="29"/>
                  </a:cubicBezTo>
                  <a:cubicBezTo>
                    <a:pt x="7" y="29"/>
                    <a:pt x="6" y="30"/>
                    <a:pt x="6" y="30"/>
                  </a:cubicBezTo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3"/>
                    <a:pt x="8" y="6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2"/>
                    <a:pt x="2" y="14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3" y="18"/>
                    <a:pt x="3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8"/>
                    <a:pt x="3" y="31"/>
                    <a:pt x="6" y="32"/>
                  </a:cubicBezTo>
                  <a:cubicBezTo>
                    <a:pt x="6" y="33"/>
                    <a:pt x="6" y="34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2" y="41"/>
                    <a:pt x="15" y="42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3" y="40"/>
                    <a:pt x="25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9" y="31"/>
                    <a:pt x="40" y="21"/>
                    <a:pt x="40" y="21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0"/>
                    <a:pt x="37" y="19"/>
                    <a:pt x="36" y="19"/>
                  </a:cubicBezTo>
                  <a:cubicBezTo>
                    <a:pt x="36" y="16"/>
                    <a:pt x="34" y="9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29" y="7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3" y="4"/>
                    <a:pt x="22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8" y="5"/>
                    <a:pt x="17" y="5"/>
                    <a:pt x="17" y="6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3" name="Freeform 200"/>
            <p:cNvSpPr>
              <a:spLocks noEditPoints="1"/>
            </p:cNvSpPr>
            <p:nvPr/>
          </p:nvSpPr>
          <p:spPr bwMode="auto">
            <a:xfrm>
              <a:off x="4274" y="2091"/>
              <a:ext cx="53" cy="60"/>
            </a:xfrm>
            <a:custGeom>
              <a:avLst/>
              <a:gdLst>
                <a:gd name="T0" fmla="*/ 16 w 22"/>
                <a:gd name="T1" fmla="*/ 15 h 25"/>
                <a:gd name="T2" fmla="*/ 14 w 22"/>
                <a:gd name="T3" fmla="*/ 16 h 25"/>
                <a:gd name="T4" fmla="*/ 8 w 22"/>
                <a:gd name="T5" fmla="*/ 14 h 25"/>
                <a:gd name="T6" fmla="*/ 1 w 22"/>
                <a:gd name="T7" fmla="*/ 24 h 25"/>
                <a:gd name="T8" fmla="*/ 18 w 22"/>
                <a:gd name="T9" fmla="*/ 11 h 25"/>
                <a:gd name="T10" fmla="*/ 17 w 22"/>
                <a:gd name="T11" fmla="*/ 11 h 25"/>
                <a:gd name="T12" fmla="*/ 17 w 22"/>
                <a:gd name="T13" fmla="*/ 11 h 25"/>
                <a:gd name="T14" fmla="*/ 8 w 22"/>
                <a:gd name="T15" fmla="*/ 13 h 25"/>
                <a:gd name="T16" fmla="*/ 10 w 22"/>
                <a:gd name="T17" fmla="*/ 5 h 25"/>
                <a:gd name="T18" fmla="*/ 10 w 22"/>
                <a:gd name="T19" fmla="*/ 6 h 25"/>
                <a:gd name="T20" fmla="*/ 10 w 22"/>
                <a:gd name="T21" fmla="*/ 7 h 25"/>
                <a:gd name="T22" fmla="*/ 15 w 22"/>
                <a:gd name="T23" fmla="*/ 13 h 25"/>
                <a:gd name="T24" fmla="*/ 16 w 22"/>
                <a:gd name="T25" fmla="*/ 13 h 25"/>
                <a:gd name="T26" fmla="*/ 18 w 22"/>
                <a:gd name="T27" fmla="*/ 12 h 25"/>
                <a:gd name="T28" fmla="*/ 15 w 22"/>
                <a:gd name="T29" fmla="*/ 14 h 25"/>
                <a:gd name="T30" fmla="*/ 18 w 22"/>
                <a:gd name="T31" fmla="*/ 14 h 25"/>
                <a:gd name="T32" fmla="*/ 14 w 22"/>
                <a:gd name="T33" fmla="*/ 14 h 25"/>
                <a:gd name="T34" fmla="*/ 17 w 22"/>
                <a:gd name="T35" fmla="*/ 15 h 25"/>
                <a:gd name="T36" fmla="*/ 16 w 22"/>
                <a:gd name="T37" fmla="*/ 15 h 25"/>
                <a:gd name="T38" fmla="*/ 13 w 22"/>
                <a:gd name="T39" fmla="*/ 16 h 25"/>
                <a:gd name="T40" fmla="*/ 11 w 22"/>
                <a:gd name="T41" fmla="*/ 11 h 25"/>
                <a:gd name="T42" fmla="*/ 14 w 22"/>
                <a:gd name="T43" fmla="*/ 3 h 25"/>
                <a:gd name="T44" fmla="*/ 19 w 22"/>
                <a:gd name="T45" fmla="*/ 6 h 25"/>
                <a:gd name="T46" fmla="*/ 19 w 22"/>
                <a:gd name="T47" fmla="*/ 7 h 25"/>
                <a:gd name="T48" fmla="*/ 17 w 22"/>
                <a:gd name="T49" fmla="*/ 7 h 25"/>
                <a:gd name="T50" fmla="*/ 19 w 22"/>
                <a:gd name="T51" fmla="*/ 7 h 25"/>
                <a:gd name="T52" fmla="*/ 16 w 22"/>
                <a:gd name="T53" fmla="*/ 7 h 25"/>
                <a:gd name="T54" fmla="*/ 18 w 22"/>
                <a:gd name="T55" fmla="*/ 9 h 25"/>
                <a:gd name="T56" fmla="*/ 16 w 22"/>
                <a:gd name="T57" fmla="*/ 8 h 25"/>
                <a:gd name="T58" fmla="*/ 17 w 22"/>
                <a:gd name="T59" fmla="*/ 9 h 25"/>
                <a:gd name="T60" fmla="*/ 15 w 22"/>
                <a:gd name="T61" fmla="*/ 9 h 25"/>
                <a:gd name="T62" fmla="*/ 17 w 22"/>
                <a:gd name="T63" fmla="*/ 10 h 25"/>
                <a:gd name="T64" fmla="*/ 15 w 22"/>
                <a:gd name="T65" fmla="*/ 10 h 25"/>
                <a:gd name="T66" fmla="*/ 14 w 22"/>
                <a:gd name="T67" fmla="*/ 11 h 25"/>
                <a:gd name="T68" fmla="*/ 16 w 22"/>
                <a:gd name="T69" fmla="*/ 11 h 25"/>
                <a:gd name="T70" fmla="*/ 14 w 22"/>
                <a:gd name="T71" fmla="*/ 11 h 25"/>
                <a:gd name="T72" fmla="*/ 14 w 22"/>
                <a:gd name="T73" fmla="*/ 12 h 25"/>
                <a:gd name="T74" fmla="*/ 15 w 22"/>
                <a:gd name="T75" fmla="*/ 3 h 25"/>
                <a:gd name="T76" fmla="*/ 20 w 22"/>
                <a:gd name="T77" fmla="*/ 2 h 25"/>
                <a:gd name="T78" fmla="*/ 19 w 22"/>
                <a:gd name="T79" fmla="*/ 5 h 25"/>
                <a:gd name="T80" fmla="*/ 14 w 22"/>
                <a:gd name="T81" fmla="*/ 0 h 25"/>
                <a:gd name="T82" fmla="*/ 11 w 22"/>
                <a:gd name="T83" fmla="*/ 4 h 25"/>
                <a:gd name="T84" fmla="*/ 6 w 22"/>
                <a:gd name="T85" fmla="*/ 9 h 25"/>
                <a:gd name="T86" fmla="*/ 1 w 22"/>
                <a:gd name="T87" fmla="*/ 21 h 25"/>
                <a:gd name="T88" fmla="*/ 0 w 22"/>
                <a:gd name="T89" fmla="*/ 25 h 25"/>
                <a:gd name="T90" fmla="*/ 4 w 22"/>
                <a:gd name="T91" fmla="*/ 23 h 25"/>
                <a:gd name="T92" fmla="*/ 12 w 22"/>
                <a:gd name="T93" fmla="*/ 17 h 25"/>
                <a:gd name="T94" fmla="*/ 19 w 22"/>
                <a:gd name="T95" fmla="*/ 9 h 25"/>
                <a:gd name="T96" fmla="*/ 21 w 22"/>
                <a:gd name="T97" fmla="*/ 5 h 25"/>
                <a:gd name="T98" fmla="*/ 16 w 22"/>
                <a:gd name="T9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" h="25">
                  <a:moveTo>
                    <a:pt x="14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6" y="15"/>
                    <a:pt x="16" y="15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4" y="16"/>
                    <a:pt x="14" y="16"/>
                  </a:cubicBezTo>
                  <a:moveTo>
                    <a:pt x="1" y="24"/>
                  </a:moveTo>
                  <a:cubicBezTo>
                    <a:pt x="1" y="23"/>
                    <a:pt x="2" y="22"/>
                    <a:pt x="2" y="21"/>
                  </a:cubicBezTo>
                  <a:cubicBezTo>
                    <a:pt x="2" y="21"/>
                    <a:pt x="6" y="17"/>
                    <a:pt x="8" y="14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4"/>
                    <a:pt x="1" y="24"/>
                    <a:pt x="1" y="24"/>
                  </a:cubicBezTo>
                  <a:moveTo>
                    <a:pt x="18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moveTo>
                    <a:pt x="17" y="11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moveTo>
                    <a:pt x="13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1" y="15"/>
                    <a:pt x="9" y="14"/>
                    <a:pt x="8" y="13"/>
                  </a:cubicBezTo>
                  <a:cubicBezTo>
                    <a:pt x="7" y="12"/>
                    <a:pt x="7" y="11"/>
                    <a:pt x="7" y="9"/>
                  </a:cubicBezTo>
                  <a:cubicBezTo>
                    <a:pt x="7" y="8"/>
                    <a:pt x="7" y="7"/>
                    <a:pt x="8" y="6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8"/>
                    <a:pt x="9" y="10"/>
                    <a:pt x="11" y="12"/>
                  </a:cubicBezTo>
                  <a:cubicBezTo>
                    <a:pt x="11" y="12"/>
                    <a:pt x="13" y="13"/>
                    <a:pt x="14" y="13"/>
                  </a:cubicBezTo>
                  <a:cubicBezTo>
                    <a:pt x="14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7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6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7" y="14"/>
                    <a:pt x="18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moveTo>
                    <a:pt x="14" y="12"/>
                  </a:moveTo>
                  <a:cubicBezTo>
                    <a:pt x="13" y="12"/>
                    <a:pt x="12" y="12"/>
                    <a:pt x="11" y="11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6"/>
                    <a:pt x="12" y="6"/>
                    <a:pt x="12" y="5"/>
                  </a:cubicBezTo>
                  <a:cubicBezTo>
                    <a:pt x="13" y="4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4"/>
                    <a:pt x="14" y="5"/>
                    <a:pt x="15" y="5"/>
                  </a:cubicBezTo>
                  <a:cubicBezTo>
                    <a:pt x="17" y="6"/>
                    <a:pt x="18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0"/>
                    <a:pt x="16" y="10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10"/>
                    <a:pt x="16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1"/>
                    <a:pt x="15" y="11"/>
                  </a:cubicBezTo>
                  <a:cubicBezTo>
                    <a:pt x="15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moveTo>
                    <a:pt x="19" y="5"/>
                  </a:moveTo>
                  <a:cubicBezTo>
                    <a:pt x="18" y="5"/>
                    <a:pt x="17" y="5"/>
                    <a:pt x="16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7" y="1"/>
                    <a:pt x="19" y="1"/>
                    <a:pt x="20" y="2"/>
                  </a:cubicBezTo>
                  <a:cubicBezTo>
                    <a:pt x="20" y="3"/>
                    <a:pt x="21" y="4"/>
                    <a:pt x="21" y="4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moveTo>
                    <a:pt x="16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6" y="6"/>
                    <a:pt x="6" y="8"/>
                    <a:pt x="6" y="9"/>
                  </a:cubicBezTo>
                  <a:cubicBezTo>
                    <a:pt x="6" y="11"/>
                    <a:pt x="6" y="12"/>
                    <a:pt x="7" y="14"/>
                  </a:cubicBezTo>
                  <a:cubicBezTo>
                    <a:pt x="5" y="17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5" y="17"/>
                    <a:pt x="17" y="16"/>
                    <a:pt x="18" y="15"/>
                  </a:cubicBezTo>
                  <a:cubicBezTo>
                    <a:pt x="20" y="14"/>
                    <a:pt x="20" y="11"/>
                    <a:pt x="19" y="9"/>
                  </a:cubicBezTo>
                  <a:cubicBezTo>
                    <a:pt x="19" y="9"/>
                    <a:pt x="19" y="8"/>
                    <a:pt x="20" y="8"/>
                  </a:cubicBezTo>
                  <a:cubicBezTo>
                    <a:pt x="20" y="7"/>
                    <a:pt x="21" y="6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1" y="2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4" name="Freeform 201"/>
            <p:cNvSpPr>
              <a:spLocks noEditPoints="1"/>
            </p:cNvSpPr>
            <p:nvPr/>
          </p:nvSpPr>
          <p:spPr bwMode="auto">
            <a:xfrm>
              <a:off x="3432" y="2091"/>
              <a:ext cx="83" cy="117"/>
            </a:xfrm>
            <a:custGeom>
              <a:avLst/>
              <a:gdLst>
                <a:gd name="T0" fmla="*/ 27 w 35"/>
                <a:gd name="T1" fmla="*/ 48 h 49"/>
                <a:gd name="T2" fmla="*/ 24 w 35"/>
                <a:gd name="T3" fmla="*/ 44 h 49"/>
                <a:gd name="T4" fmla="*/ 29 w 35"/>
                <a:gd name="T5" fmla="*/ 48 h 49"/>
                <a:gd name="T6" fmla="*/ 22 w 35"/>
                <a:gd name="T7" fmla="*/ 47 h 49"/>
                <a:gd name="T8" fmla="*/ 30 w 35"/>
                <a:gd name="T9" fmla="*/ 48 h 49"/>
                <a:gd name="T10" fmla="*/ 17 w 35"/>
                <a:gd name="T11" fmla="*/ 46 h 49"/>
                <a:gd name="T12" fmla="*/ 14 w 35"/>
                <a:gd name="T13" fmla="*/ 44 h 49"/>
                <a:gd name="T14" fmla="*/ 13 w 35"/>
                <a:gd name="T15" fmla="*/ 40 h 49"/>
                <a:gd name="T16" fmla="*/ 15 w 35"/>
                <a:gd name="T17" fmla="*/ 41 h 49"/>
                <a:gd name="T18" fmla="*/ 12 w 35"/>
                <a:gd name="T19" fmla="*/ 39 h 49"/>
                <a:gd name="T20" fmla="*/ 11 w 35"/>
                <a:gd name="T21" fmla="*/ 38 h 49"/>
                <a:gd name="T22" fmla="*/ 8 w 35"/>
                <a:gd name="T23" fmla="*/ 36 h 49"/>
                <a:gd name="T24" fmla="*/ 7 w 35"/>
                <a:gd name="T25" fmla="*/ 33 h 49"/>
                <a:gd name="T26" fmla="*/ 3 w 35"/>
                <a:gd name="T27" fmla="*/ 29 h 49"/>
                <a:gd name="T28" fmla="*/ 4 w 35"/>
                <a:gd name="T29" fmla="*/ 29 h 49"/>
                <a:gd name="T30" fmla="*/ 5 w 35"/>
                <a:gd name="T31" fmla="*/ 29 h 49"/>
                <a:gd name="T32" fmla="*/ 20 w 35"/>
                <a:gd name="T33" fmla="*/ 29 h 49"/>
                <a:gd name="T34" fmla="*/ 18 w 35"/>
                <a:gd name="T35" fmla="*/ 29 h 49"/>
                <a:gd name="T36" fmla="*/ 24 w 35"/>
                <a:gd name="T37" fmla="*/ 29 h 49"/>
                <a:gd name="T38" fmla="*/ 23 w 35"/>
                <a:gd name="T39" fmla="*/ 32 h 49"/>
                <a:gd name="T40" fmla="*/ 27 w 35"/>
                <a:gd name="T41" fmla="*/ 29 h 49"/>
                <a:gd name="T42" fmla="*/ 29 w 35"/>
                <a:gd name="T43" fmla="*/ 29 h 49"/>
                <a:gd name="T44" fmla="*/ 1 w 35"/>
                <a:gd name="T45" fmla="*/ 29 h 49"/>
                <a:gd name="T46" fmla="*/ 1 w 35"/>
                <a:gd name="T47" fmla="*/ 23 h 49"/>
                <a:gd name="T48" fmla="*/ 3 w 35"/>
                <a:gd name="T49" fmla="*/ 23 h 49"/>
                <a:gd name="T50" fmla="*/ 22 w 35"/>
                <a:gd name="T51" fmla="*/ 21 h 49"/>
                <a:gd name="T52" fmla="*/ 20 w 35"/>
                <a:gd name="T53" fmla="*/ 23 h 49"/>
                <a:gd name="T54" fmla="*/ 23 w 35"/>
                <a:gd name="T55" fmla="*/ 23 h 49"/>
                <a:gd name="T56" fmla="*/ 16 w 35"/>
                <a:gd name="T57" fmla="*/ 23 h 49"/>
                <a:gd name="T58" fmla="*/ 18 w 35"/>
                <a:gd name="T59" fmla="*/ 23 h 49"/>
                <a:gd name="T60" fmla="*/ 26 w 35"/>
                <a:gd name="T61" fmla="*/ 21 h 49"/>
                <a:gd name="T62" fmla="*/ 28 w 35"/>
                <a:gd name="T63" fmla="*/ 21 h 49"/>
                <a:gd name="T64" fmla="*/ 5 w 35"/>
                <a:gd name="T65" fmla="*/ 21 h 49"/>
                <a:gd name="T66" fmla="*/ 1 w 35"/>
                <a:gd name="T67" fmla="*/ 21 h 49"/>
                <a:gd name="T68" fmla="*/ 18 w 35"/>
                <a:gd name="T69" fmla="*/ 15 h 49"/>
                <a:gd name="T70" fmla="*/ 18 w 35"/>
                <a:gd name="T71" fmla="*/ 14 h 49"/>
                <a:gd name="T72" fmla="*/ 30 w 35"/>
                <a:gd name="T73" fmla="*/ 12 h 49"/>
                <a:gd name="T74" fmla="*/ 22 w 35"/>
                <a:gd name="T75" fmla="*/ 10 h 49"/>
                <a:gd name="T76" fmla="*/ 30 w 35"/>
                <a:gd name="T77" fmla="*/ 10 h 49"/>
                <a:gd name="T78" fmla="*/ 23 w 35"/>
                <a:gd name="T79" fmla="*/ 11 h 49"/>
                <a:gd name="T80" fmla="*/ 28 w 35"/>
                <a:gd name="T81" fmla="*/ 9 h 49"/>
                <a:gd name="T82" fmla="*/ 24 w 35"/>
                <a:gd name="T83" fmla="*/ 11 h 49"/>
                <a:gd name="T84" fmla="*/ 33 w 35"/>
                <a:gd name="T85" fmla="*/ 10 h 49"/>
                <a:gd name="T86" fmla="*/ 16 w 35"/>
                <a:gd name="T87" fmla="*/ 15 h 49"/>
                <a:gd name="T88" fmla="*/ 18 w 35"/>
                <a:gd name="T89" fmla="*/ 20 h 49"/>
                <a:gd name="T90" fmla="*/ 14 w 35"/>
                <a:gd name="T91" fmla="*/ 24 h 49"/>
                <a:gd name="T92" fmla="*/ 19 w 35"/>
                <a:gd name="T93" fmla="*/ 28 h 49"/>
                <a:gd name="T94" fmla="*/ 17 w 35"/>
                <a:gd name="T95" fmla="*/ 32 h 49"/>
                <a:gd name="T96" fmla="*/ 8 w 35"/>
                <a:gd name="T97" fmla="*/ 28 h 49"/>
                <a:gd name="T98" fmla="*/ 3 w 35"/>
                <a:gd name="T99" fmla="*/ 25 h 49"/>
                <a:gd name="T100" fmla="*/ 4 w 35"/>
                <a:gd name="T101" fmla="*/ 20 h 49"/>
                <a:gd name="T102" fmla="*/ 26 w 35"/>
                <a:gd name="T103" fmla="*/ 0 h 49"/>
                <a:gd name="T104" fmla="*/ 2 w 35"/>
                <a:gd name="T105" fmla="*/ 15 h 49"/>
                <a:gd name="T106" fmla="*/ 0 w 35"/>
                <a:gd name="T107" fmla="*/ 24 h 49"/>
                <a:gd name="T108" fmla="*/ 2 w 35"/>
                <a:gd name="T109" fmla="*/ 24 h 49"/>
                <a:gd name="T110" fmla="*/ 1 w 35"/>
                <a:gd name="T111" fmla="*/ 34 h 49"/>
                <a:gd name="T112" fmla="*/ 28 w 35"/>
                <a:gd name="T113" fmla="*/ 49 h 49"/>
                <a:gd name="T114" fmla="*/ 35 w 35"/>
                <a:gd name="T115" fmla="*/ 43 h 49"/>
                <a:gd name="T116" fmla="*/ 28 w 35"/>
                <a:gd name="T117" fmla="*/ 33 h 49"/>
                <a:gd name="T118" fmla="*/ 29 w 35"/>
                <a:gd name="T119" fmla="*/ 23 h 49"/>
                <a:gd name="T120" fmla="*/ 21 w 35"/>
                <a:gd name="T121" fmla="*/ 15 h 49"/>
                <a:gd name="T122" fmla="*/ 34 w 35"/>
                <a:gd name="T123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9">
                  <a:moveTo>
                    <a:pt x="32" y="48"/>
                  </a:moveTo>
                  <a:cubicBezTo>
                    <a:pt x="32" y="47"/>
                    <a:pt x="33" y="46"/>
                    <a:pt x="33" y="45"/>
                  </a:cubicBezTo>
                  <a:cubicBezTo>
                    <a:pt x="33" y="46"/>
                    <a:pt x="33" y="47"/>
                    <a:pt x="33" y="47"/>
                  </a:cubicBezTo>
                  <a:cubicBezTo>
                    <a:pt x="33" y="48"/>
                    <a:pt x="32" y="48"/>
                    <a:pt x="32" y="48"/>
                  </a:cubicBezTo>
                  <a:moveTo>
                    <a:pt x="27" y="45"/>
                  </a:moveTo>
                  <a:cubicBezTo>
                    <a:pt x="27" y="45"/>
                    <a:pt x="28" y="45"/>
                    <a:pt x="28" y="44"/>
                  </a:cubicBezTo>
                  <a:cubicBezTo>
                    <a:pt x="28" y="46"/>
                    <a:pt x="27" y="47"/>
                    <a:pt x="27" y="48"/>
                  </a:cubicBezTo>
                  <a:cubicBezTo>
                    <a:pt x="26" y="48"/>
                    <a:pt x="25" y="48"/>
                    <a:pt x="25" y="48"/>
                  </a:cubicBezTo>
                  <a:cubicBezTo>
                    <a:pt x="25" y="47"/>
                    <a:pt x="26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moveTo>
                    <a:pt x="24" y="48"/>
                  </a:moveTo>
                  <a:cubicBezTo>
                    <a:pt x="24" y="48"/>
                    <a:pt x="23" y="47"/>
                    <a:pt x="23" y="47"/>
                  </a:cubicBezTo>
                  <a:cubicBezTo>
                    <a:pt x="23" y="46"/>
                    <a:pt x="23" y="45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5" y="44"/>
                    <a:pt x="26" y="44"/>
                  </a:cubicBezTo>
                  <a:cubicBezTo>
                    <a:pt x="25" y="45"/>
                    <a:pt x="25" y="46"/>
                    <a:pt x="24" y="48"/>
                  </a:cubicBezTo>
                  <a:moveTo>
                    <a:pt x="28" y="48"/>
                  </a:moveTo>
                  <a:cubicBezTo>
                    <a:pt x="28" y="48"/>
                    <a:pt x="27" y="48"/>
                    <a:pt x="27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0" y="44"/>
                    <a:pt x="31" y="44"/>
                    <a:pt x="31" y="44"/>
                  </a:cubicBezTo>
                  <a:cubicBezTo>
                    <a:pt x="30" y="45"/>
                    <a:pt x="30" y="46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moveTo>
                    <a:pt x="22" y="47"/>
                  </a:moveTo>
                  <a:cubicBezTo>
                    <a:pt x="21" y="47"/>
                    <a:pt x="21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3" y="44"/>
                    <a:pt x="24" y="44"/>
                  </a:cubicBezTo>
                  <a:cubicBezTo>
                    <a:pt x="23" y="45"/>
                    <a:pt x="22" y="46"/>
                    <a:pt x="22" y="47"/>
                  </a:cubicBezTo>
                  <a:moveTo>
                    <a:pt x="20" y="47"/>
                  </a:moveTo>
                  <a:cubicBezTo>
                    <a:pt x="19" y="46"/>
                    <a:pt x="18" y="46"/>
                    <a:pt x="18" y="46"/>
                  </a:cubicBezTo>
                  <a:cubicBezTo>
                    <a:pt x="18" y="45"/>
                    <a:pt x="19" y="44"/>
                    <a:pt x="19" y="43"/>
                  </a:cubicBezTo>
                  <a:cubicBezTo>
                    <a:pt x="20" y="43"/>
                    <a:pt x="21" y="44"/>
                    <a:pt x="21" y="4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moveTo>
                    <a:pt x="30" y="48"/>
                  </a:moveTo>
                  <a:cubicBezTo>
                    <a:pt x="30" y="46"/>
                    <a:pt x="31" y="45"/>
                    <a:pt x="32" y="44"/>
                  </a:cubicBezTo>
                  <a:cubicBezTo>
                    <a:pt x="33" y="44"/>
                    <a:pt x="33" y="43"/>
                    <a:pt x="33" y="43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5"/>
                    <a:pt x="32" y="46"/>
                    <a:pt x="31" y="48"/>
                  </a:cubicBezTo>
                  <a:cubicBezTo>
                    <a:pt x="31" y="48"/>
                    <a:pt x="30" y="48"/>
                    <a:pt x="30" y="48"/>
                  </a:cubicBezTo>
                  <a:moveTo>
                    <a:pt x="17" y="46"/>
                  </a:moveTo>
                  <a:cubicBezTo>
                    <a:pt x="17" y="45"/>
                    <a:pt x="17" y="45"/>
                    <a:pt x="16" y="45"/>
                  </a:cubicBezTo>
                  <a:cubicBezTo>
                    <a:pt x="17" y="44"/>
                    <a:pt x="17" y="43"/>
                    <a:pt x="18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4"/>
                    <a:pt x="18" y="45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moveTo>
                    <a:pt x="16" y="45"/>
                  </a:moveTo>
                  <a:cubicBezTo>
                    <a:pt x="15" y="45"/>
                    <a:pt x="15" y="44"/>
                    <a:pt x="14" y="44"/>
                  </a:cubicBezTo>
                  <a:cubicBezTo>
                    <a:pt x="15" y="43"/>
                    <a:pt x="15" y="43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7" y="42"/>
                    <a:pt x="17" y="42"/>
                  </a:cubicBezTo>
                  <a:cubicBezTo>
                    <a:pt x="17" y="43"/>
                    <a:pt x="16" y="44"/>
                    <a:pt x="16" y="45"/>
                  </a:cubicBezTo>
                  <a:moveTo>
                    <a:pt x="14" y="44"/>
                  </a:moveTo>
                  <a:cubicBezTo>
                    <a:pt x="13" y="43"/>
                    <a:pt x="12" y="42"/>
                    <a:pt x="12" y="42"/>
                  </a:cubicBezTo>
                  <a:cubicBezTo>
                    <a:pt x="12" y="41"/>
                    <a:pt x="12" y="40"/>
                    <a:pt x="13" y="40"/>
                  </a:cubicBezTo>
                  <a:cubicBezTo>
                    <a:pt x="13" y="40"/>
                    <a:pt x="14" y="40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3" y="42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2"/>
                    <a:pt x="14" y="42"/>
                    <a:pt x="15" y="41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4" y="43"/>
                    <a:pt x="14" y="44"/>
                  </a:cubicBezTo>
                  <a:moveTo>
                    <a:pt x="11" y="41"/>
                  </a:moveTo>
                  <a:cubicBezTo>
                    <a:pt x="11" y="41"/>
                    <a:pt x="11" y="41"/>
                    <a:pt x="10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0"/>
                    <a:pt x="12" y="41"/>
                    <a:pt x="11" y="41"/>
                  </a:cubicBezTo>
                  <a:moveTo>
                    <a:pt x="10" y="40"/>
                  </a:moveTo>
                  <a:cubicBezTo>
                    <a:pt x="10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1" y="39"/>
                    <a:pt x="10" y="39"/>
                    <a:pt x="10" y="40"/>
                  </a:cubicBezTo>
                  <a:moveTo>
                    <a:pt x="9" y="38"/>
                  </a:moveTo>
                  <a:cubicBezTo>
                    <a:pt x="9" y="38"/>
                    <a:pt x="8" y="37"/>
                    <a:pt x="8" y="37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9" y="38"/>
                    <a:pt x="9" y="38"/>
                    <a:pt x="9" y="38"/>
                  </a:cubicBezTo>
                  <a:moveTo>
                    <a:pt x="8" y="36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4"/>
                    <a:pt x="8" y="34"/>
                    <a:pt x="8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6"/>
                    <a:pt x="8" y="36"/>
                    <a:pt x="8" y="36"/>
                  </a:cubicBezTo>
                  <a:moveTo>
                    <a:pt x="7" y="34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7" y="31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7" y="33"/>
                    <a:pt x="7" y="34"/>
                    <a:pt x="7" y="34"/>
                  </a:cubicBezTo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9"/>
                    <a:pt x="3" y="29"/>
                  </a:cubicBezTo>
                  <a:moveTo>
                    <a:pt x="2" y="33"/>
                  </a:moveTo>
                  <a:cubicBezTo>
                    <a:pt x="3" y="32"/>
                    <a:pt x="3" y="31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4" y="32"/>
                    <a:pt x="3" y="33"/>
                  </a:cubicBezTo>
                  <a:cubicBezTo>
                    <a:pt x="2" y="33"/>
                    <a:pt x="2" y="33"/>
                    <a:pt x="2" y="33"/>
                  </a:cubicBezTo>
                  <a:moveTo>
                    <a:pt x="4" y="33"/>
                  </a:moveTo>
                  <a:cubicBezTo>
                    <a:pt x="4" y="32"/>
                    <a:pt x="5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1"/>
                    <a:pt x="6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31"/>
                    <a:pt x="20" y="30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1" y="30"/>
                    <a:pt x="21" y="31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moveTo>
                    <a:pt x="18" y="32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7" y="30"/>
                    <a:pt x="18" y="30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20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moveTo>
                    <a:pt x="21" y="32"/>
                  </a:moveTo>
                  <a:cubicBezTo>
                    <a:pt x="21" y="31"/>
                    <a:pt x="22" y="30"/>
                    <a:pt x="22" y="29"/>
                  </a:cubicBezTo>
                  <a:cubicBezTo>
                    <a:pt x="23" y="29"/>
                    <a:pt x="24" y="29"/>
                    <a:pt x="24" y="29"/>
                  </a:cubicBezTo>
                  <a:cubicBezTo>
                    <a:pt x="23" y="30"/>
                    <a:pt x="23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moveTo>
                    <a:pt x="17" y="30"/>
                  </a:moveTo>
                  <a:cubicBezTo>
                    <a:pt x="16" y="30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moveTo>
                    <a:pt x="23" y="32"/>
                  </a:moveTo>
                  <a:cubicBezTo>
                    <a:pt x="23" y="31"/>
                    <a:pt x="24" y="30"/>
                    <a:pt x="25" y="29"/>
                  </a:cubicBezTo>
                  <a:cubicBezTo>
                    <a:pt x="25" y="29"/>
                    <a:pt x="26" y="29"/>
                    <a:pt x="26" y="29"/>
                  </a:cubicBezTo>
                  <a:cubicBezTo>
                    <a:pt x="25" y="30"/>
                    <a:pt x="25" y="31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3" y="32"/>
                    <a:pt x="23" y="32"/>
                    <a:pt x="23" y="32"/>
                  </a:cubicBezTo>
                  <a:moveTo>
                    <a:pt x="25" y="32"/>
                  </a:moveTo>
                  <a:cubicBezTo>
                    <a:pt x="25" y="31"/>
                    <a:pt x="26" y="30"/>
                    <a:pt x="27" y="29"/>
                  </a:cubicBezTo>
                  <a:cubicBezTo>
                    <a:pt x="27" y="29"/>
                    <a:pt x="28" y="29"/>
                    <a:pt x="28" y="29"/>
                  </a:cubicBezTo>
                  <a:cubicBezTo>
                    <a:pt x="28" y="30"/>
                    <a:pt x="27" y="30"/>
                    <a:pt x="27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32"/>
                    <a:pt x="25" y="32"/>
                    <a:pt x="25" y="32"/>
                  </a:cubicBezTo>
                  <a:moveTo>
                    <a:pt x="27" y="32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8" y="31"/>
                    <a:pt x="28" y="3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7" y="32"/>
                    <a:pt x="27" y="32"/>
                  </a:cubicBezTo>
                  <a:moveTo>
                    <a:pt x="1" y="29"/>
                  </a:move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moveTo>
                    <a:pt x="1" y="23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3" y="23"/>
                  </a:move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2"/>
                    <a:pt x="4" y="22"/>
                    <a:pt x="4" y="23"/>
                  </a:cubicBezTo>
                  <a:cubicBezTo>
                    <a:pt x="3" y="23"/>
                    <a:pt x="3" y="23"/>
                    <a:pt x="3" y="23"/>
                  </a:cubicBezTo>
                  <a:moveTo>
                    <a:pt x="22" y="21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0" y="2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moveTo>
                    <a:pt x="18" y="23"/>
                  </a:moveTo>
                  <a:cubicBezTo>
                    <a:pt x="18" y="23"/>
                    <a:pt x="18" y="23"/>
                    <a:pt x="18" y="23"/>
                  </a:cubicBezTo>
                  <a:cubicBezTo>
                    <a:pt x="19" y="22"/>
                    <a:pt x="19" y="22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moveTo>
                    <a:pt x="22" y="23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2" y="23"/>
                  </a:cubicBezTo>
                  <a:moveTo>
                    <a:pt x="15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7" y="21"/>
                    <a:pt x="17" y="21"/>
                  </a:cubicBezTo>
                  <a:cubicBezTo>
                    <a:pt x="17" y="22"/>
                    <a:pt x="16" y="22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2"/>
                    <a:pt x="17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2"/>
                    <a:pt x="18" y="22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3"/>
                    <a:pt x="16" y="23"/>
                    <a:pt x="15" y="23"/>
                  </a:cubicBezTo>
                  <a:moveTo>
                    <a:pt x="15" y="22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2"/>
                    <a:pt x="15" y="22"/>
                    <a:pt x="15" y="22"/>
                  </a:cubicBezTo>
                  <a:moveTo>
                    <a:pt x="24" y="23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8" y="21"/>
                    <a:pt x="28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7" y="23"/>
                    <a:pt x="27" y="23"/>
                    <a:pt x="26" y="2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4" y="23"/>
                  </a:cubicBezTo>
                  <a:moveTo>
                    <a:pt x="4" y="23"/>
                  </a:moveTo>
                  <a:cubicBezTo>
                    <a:pt x="5" y="22"/>
                    <a:pt x="5" y="22"/>
                    <a:pt x="5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4" y="23"/>
                    <a:pt x="4" y="23"/>
                    <a:pt x="4" y="23"/>
                  </a:cubicBezTo>
                  <a:moveTo>
                    <a:pt x="1" y="21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20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moveTo>
                    <a:pt x="18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19" y="12"/>
                    <a:pt x="19" y="13"/>
                    <a:pt x="19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3"/>
                    <a:pt x="31" y="13"/>
                    <a:pt x="31" y="13"/>
                  </a:cubicBezTo>
                  <a:moveTo>
                    <a:pt x="30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30" y="11"/>
                    <a:pt x="31" y="11"/>
                    <a:pt x="31" y="10"/>
                  </a:cubicBezTo>
                  <a:cubicBezTo>
                    <a:pt x="31" y="10"/>
                    <a:pt x="32" y="10"/>
                    <a:pt x="32" y="11"/>
                  </a:cubicBezTo>
                  <a:cubicBezTo>
                    <a:pt x="30" y="12"/>
                    <a:pt x="30" y="12"/>
                    <a:pt x="30" y="12"/>
                  </a:cubicBezTo>
                  <a:moveTo>
                    <a:pt x="19" y="13"/>
                  </a:moveTo>
                  <a:cubicBezTo>
                    <a:pt x="20" y="12"/>
                    <a:pt x="20" y="11"/>
                    <a:pt x="20" y="11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1" y="11"/>
                    <a:pt x="21" y="11"/>
                    <a:pt x="21" y="12"/>
                  </a:cubicBezTo>
                  <a:cubicBezTo>
                    <a:pt x="20" y="12"/>
                    <a:pt x="20" y="13"/>
                    <a:pt x="19" y="13"/>
                  </a:cubicBezTo>
                  <a:moveTo>
                    <a:pt x="29" y="12"/>
                  </a:moveTo>
                  <a:cubicBezTo>
                    <a:pt x="29" y="12"/>
                    <a:pt x="28" y="11"/>
                    <a:pt x="28" y="11"/>
                  </a:cubicBezTo>
                  <a:cubicBezTo>
                    <a:pt x="28" y="11"/>
                    <a:pt x="28" y="10"/>
                    <a:pt x="29" y="1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29" y="11"/>
                    <a:pt x="29" y="12"/>
                  </a:cubicBezTo>
                  <a:moveTo>
                    <a:pt x="22" y="12"/>
                  </a:moveTo>
                  <a:cubicBezTo>
                    <a:pt x="22" y="11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2" y="11"/>
                    <a:pt x="22" y="12"/>
                  </a:cubicBezTo>
                  <a:moveTo>
                    <a:pt x="27" y="11"/>
                  </a:moveTo>
                  <a:cubicBezTo>
                    <a:pt x="27" y="11"/>
                    <a:pt x="26" y="11"/>
                    <a:pt x="26" y="1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7" y="11"/>
                    <a:pt x="27" y="11"/>
                  </a:cubicBezTo>
                  <a:moveTo>
                    <a:pt x="24" y="11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6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moveTo>
                    <a:pt x="7" y="16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9" y="10"/>
                    <a:pt x="13" y="5"/>
                    <a:pt x="19" y="3"/>
                  </a:cubicBezTo>
                  <a:cubicBezTo>
                    <a:pt x="21" y="2"/>
                    <a:pt x="23" y="1"/>
                    <a:pt x="26" y="1"/>
                  </a:cubicBezTo>
                  <a:cubicBezTo>
                    <a:pt x="28" y="1"/>
                    <a:pt x="31" y="2"/>
                    <a:pt x="33" y="3"/>
                  </a:cubicBezTo>
                  <a:cubicBezTo>
                    <a:pt x="33" y="5"/>
                    <a:pt x="33" y="8"/>
                    <a:pt x="33" y="10"/>
                  </a:cubicBezTo>
                  <a:cubicBezTo>
                    <a:pt x="31" y="9"/>
                    <a:pt x="29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0" y="9"/>
                    <a:pt x="17" y="12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9" y="16"/>
                    <a:pt x="21" y="16"/>
                  </a:cubicBezTo>
                  <a:cubicBezTo>
                    <a:pt x="23" y="16"/>
                    <a:pt x="25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7"/>
                    <a:pt x="29" y="19"/>
                    <a:pt x="29" y="20"/>
                  </a:cubicBezTo>
                  <a:cubicBezTo>
                    <a:pt x="26" y="20"/>
                    <a:pt x="24" y="20"/>
                    <a:pt x="22" y="20"/>
                  </a:cubicBezTo>
                  <a:cubicBezTo>
                    <a:pt x="21" y="20"/>
                    <a:pt x="20" y="20"/>
                    <a:pt x="18" y="20"/>
                  </a:cubicBezTo>
                  <a:cubicBezTo>
                    <a:pt x="17" y="20"/>
                    <a:pt x="16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7" y="24"/>
                    <a:pt x="19" y="24"/>
                  </a:cubicBezTo>
                  <a:cubicBezTo>
                    <a:pt x="20" y="24"/>
                    <a:pt x="20" y="24"/>
                    <a:pt x="21" y="24"/>
                  </a:cubicBezTo>
                  <a:cubicBezTo>
                    <a:pt x="24" y="24"/>
                    <a:pt x="27" y="24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6" y="28"/>
                    <a:pt x="24" y="28"/>
                    <a:pt x="22" y="28"/>
                  </a:cubicBezTo>
                  <a:cubicBezTo>
                    <a:pt x="21" y="28"/>
                    <a:pt x="20" y="28"/>
                    <a:pt x="19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6" y="31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6"/>
                    <a:pt x="22" y="38"/>
                    <a:pt x="26" y="38"/>
                  </a:cubicBezTo>
                  <a:cubicBezTo>
                    <a:pt x="29" y="38"/>
                    <a:pt x="32" y="37"/>
                    <a:pt x="34" y="36"/>
                  </a:cubicBezTo>
                  <a:cubicBezTo>
                    <a:pt x="34" y="38"/>
                    <a:pt x="34" y="40"/>
                    <a:pt x="34" y="42"/>
                  </a:cubicBezTo>
                  <a:cubicBezTo>
                    <a:pt x="32" y="43"/>
                    <a:pt x="29" y="43"/>
                    <a:pt x="27" y="43"/>
                  </a:cubicBezTo>
                  <a:cubicBezTo>
                    <a:pt x="22" y="43"/>
                    <a:pt x="17" y="42"/>
                    <a:pt x="15" y="40"/>
                  </a:cubicBezTo>
                  <a:cubicBezTo>
                    <a:pt x="11" y="37"/>
                    <a:pt x="9" y="33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4" y="28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ubicBezTo>
                    <a:pt x="2" y="27"/>
                    <a:pt x="2" y="26"/>
                    <a:pt x="3" y="25"/>
                  </a:cubicBezTo>
                  <a:cubicBezTo>
                    <a:pt x="4" y="25"/>
                    <a:pt x="5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3"/>
                    <a:pt x="7" y="22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19"/>
                    <a:pt x="2" y="17"/>
                    <a:pt x="3" y="16"/>
                  </a:cubicBezTo>
                  <a:cubicBezTo>
                    <a:pt x="4" y="16"/>
                    <a:pt x="5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moveTo>
                    <a:pt x="26" y="0"/>
                  </a:moveTo>
                  <a:cubicBezTo>
                    <a:pt x="23" y="0"/>
                    <a:pt x="21" y="1"/>
                    <a:pt x="18" y="2"/>
                  </a:cubicBezTo>
                  <a:cubicBezTo>
                    <a:pt x="11" y="5"/>
                    <a:pt x="8" y="11"/>
                    <a:pt x="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4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3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5" y="34"/>
                    <a:pt x="6" y="34"/>
                  </a:cubicBezTo>
                  <a:cubicBezTo>
                    <a:pt x="7" y="37"/>
                    <a:pt x="11" y="49"/>
                    <a:pt x="28" y="49"/>
                  </a:cubicBezTo>
                  <a:cubicBezTo>
                    <a:pt x="30" y="49"/>
                    <a:pt x="32" y="49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7"/>
                    <a:pt x="34" y="46"/>
                    <a:pt x="34" y="44"/>
                  </a:cubicBezTo>
                  <a:cubicBezTo>
                    <a:pt x="35" y="44"/>
                    <a:pt x="35" y="43"/>
                    <a:pt x="35" y="4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39"/>
                    <a:pt x="35" y="37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2" y="36"/>
                    <a:pt x="30" y="37"/>
                    <a:pt x="26" y="37"/>
                  </a:cubicBezTo>
                  <a:cubicBezTo>
                    <a:pt x="23" y="37"/>
                    <a:pt x="20" y="35"/>
                    <a:pt x="1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30" y="25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30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5"/>
                    <a:pt x="23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ubicBezTo>
                    <a:pt x="21" y="13"/>
                    <a:pt x="22" y="12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2"/>
                    <a:pt x="29" y="13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9"/>
                    <a:pt x="34" y="5"/>
                    <a:pt x="35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2" y="1"/>
                    <a:pt x="29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5" name="Freeform 202"/>
            <p:cNvSpPr>
              <a:spLocks noEditPoints="1"/>
            </p:cNvSpPr>
            <p:nvPr/>
          </p:nvSpPr>
          <p:spPr bwMode="auto">
            <a:xfrm>
              <a:off x="3344" y="2039"/>
              <a:ext cx="76" cy="169"/>
            </a:xfrm>
            <a:custGeom>
              <a:avLst/>
              <a:gdLst>
                <a:gd name="T0" fmla="*/ 24 w 32"/>
                <a:gd name="T1" fmla="*/ 69 h 71"/>
                <a:gd name="T2" fmla="*/ 26 w 32"/>
                <a:gd name="T3" fmla="*/ 70 h 71"/>
                <a:gd name="T4" fmla="*/ 27 w 32"/>
                <a:gd name="T5" fmla="*/ 69 h 71"/>
                <a:gd name="T6" fmla="*/ 29 w 32"/>
                <a:gd name="T7" fmla="*/ 67 h 71"/>
                <a:gd name="T8" fmla="*/ 29 w 32"/>
                <a:gd name="T9" fmla="*/ 67 h 71"/>
                <a:gd name="T10" fmla="*/ 27 w 32"/>
                <a:gd name="T11" fmla="*/ 66 h 71"/>
                <a:gd name="T12" fmla="*/ 28 w 32"/>
                <a:gd name="T13" fmla="*/ 68 h 71"/>
                <a:gd name="T14" fmla="*/ 27 w 32"/>
                <a:gd name="T15" fmla="*/ 65 h 71"/>
                <a:gd name="T16" fmla="*/ 25 w 32"/>
                <a:gd name="T17" fmla="*/ 61 h 71"/>
                <a:gd name="T18" fmla="*/ 19 w 32"/>
                <a:gd name="T19" fmla="*/ 52 h 71"/>
                <a:gd name="T20" fmla="*/ 20 w 32"/>
                <a:gd name="T21" fmla="*/ 52 h 71"/>
                <a:gd name="T22" fmla="*/ 20 w 32"/>
                <a:gd name="T23" fmla="*/ 50 h 71"/>
                <a:gd name="T24" fmla="*/ 16 w 32"/>
                <a:gd name="T25" fmla="*/ 40 h 71"/>
                <a:gd name="T26" fmla="*/ 19 w 32"/>
                <a:gd name="T27" fmla="*/ 47 h 71"/>
                <a:gd name="T28" fmla="*/ 18 w 32"/>
                <a:gd name="T29" fmla="*/ 45 h 71"/>
                <a:gd name="T30" fmla="*/ 18 w 32"/>
                <a:gd name="T31" fmla="*/ 40 h 71"/>
                <a:gd name="T32" fmla="*/ 17 w 32"/>
                <a:gd name="T33" fmla="*/ 34 h 71"/>
                <a:gd name="T34" fmla="*/ 18 w 32"/>
                <a:gd name="T35" fmla="*/ 39 h 71"/>
                <a:gd name="T36" fmla="*/ 19 w 32"/>
                <a:gd name="T37" fmla="*/ 26 h 71"/>
                <a:gd name="T38" fmla="*/ 19 w 32"/>
                <a:gd name="T39" fmla="*/ 28 h 71"/>
                <a:gd name="T40" fmla="*/ 20 w 32"/>
                <a:gd name="T41" fmla="*/ 32 h 71"/>
                <a:gd name="T42" fmla="*/ 21 w 32"/>
                <a:gd name="T43" fmla="*/ 28 h 71"/>
                <a:gd name="T44" fmla="*/ 21 w 32"/>
                <a:gd name="T45" fmla="*/ 28 h 71"/>
                <a:gd name="T46" fmla="*/ 20 w 32"/>
                <a:gd name="T47" fmla="*/ 28 h 71"/>
                <a:gd name="T48" fmla="*/ 19 w 32"/>
                <a:gd name="T49" fmla="*/ 25 h 71"/>
                <a:gd name="T50" fmla="*/ 21 w 32"/>
                <a:gd name="T51" fmla="*/ 29 h 71"/>
                <a:gd name="T52" fmla="*/ 21 w 32"/>
                <a:gd name="T53" fmla="*/ 21 h 71"/>
                <a:gd name="T54" fmla="*/ 24 w 32"/>
                <a:gd name="T55" fmla="*/ 25 h 71"/>
                <a:gd name="T56" fmla="*/ 25 w 32"/>
                <a:gd name="T57" fmla="*/ 25 h 71"/>
                <a:gd name="T58" fmla="*/ 25 w 32"/>
                <a:gd name="T59" fmla="*/ 21 h 71"/>
                <a:gd name="T60" fmla="*/ 26 w 32"/>
                <a:gd name="T61" fmla="*/ 25 h 71"/>
                <a:gd name="T62" fmla="*/ 27 w 32"/>
                <a:gd name="T63" fmla="*/ 21 h 71"/>
                <a:gd name="T64" fmla="*/ 29 w 32"/>
                <a:gd name="T65" fmla="*/ 24 h 71"/>
                <a:gd name="T66" fmla="*/ 29 w 32"/>
                <a:gd name="T67" fmla="*/ 21 h 71"/>
                <a:gd name="T68" fmla="*/ 31 w 32"/>
                <a:gd name="T69" fmla="*/ 24 h 71"/>
                <a:gd name="T70" fmla="*/ 8 w 32"/>
                <a:gd name="T71" fmla="*/ 23 h 71"/>
                <a:gd name="T72" fmla="*/ 9 w 32"/>
                <a:gd name="T73" fmla="*/ 23 h 71"/>
                <a:gd name="T74" fmla="*/ 7 w 32"/>
                <a:gd name="T75" fmla="*/ 21 h 71"/>
                <a:gd name="T76" fmla="*/ 7 w 32"/>
                <a:gd name="T77" fmla="*/ 23 h 71"/>
                <a:gd name="T78" fmla="*/ 6 w 32"/>
                <a:gd name="T79" fmla="*/ 20 h 71"/>
                <a:gd name="T80" fmla="*/ 25 w 32"/>
                <a:gd name="T81" fmla="*/ 4 h 71"/>
                <a:gd name="T82" fmla="*/ 23 w 32"/>
                <a:gd name="T83" fmla="*/ 69 h 71"/>
                <a:gd name="T84" fmla="*/ 11 w 32"/>
                <a:gd name="T85" fmla="*/ 20 h 71"/>
                <a:gd name="T86" fmla="*/ 16 w 32"/>
                <a:gd name="T87" fmla="*/ 8 h 71"/>
                <a:gd name="T88" fmla="*/ 25 w 32"/>
                <a:gd name="T89" fmla="*/ 20 h 71"/>
                <a:gd name="T90" fmla="*/ 23 w 32"/>
                <a:gd name="T91" fmla="*/ 69 h 71"/>
                <a:gd name="T92" fmla="*/ 15 w 32"/>
                <a:gd name="T93" fmla="*/ 7 h 71"/>
                <a:gd name="T94" fmla="*/ 3 w 32"/>
                <a:gd name="T95" fmla="*/ 20 h 71"/>
                <a:gd name="T96" fmla="*/ 8 w 32"/>
                <a:gd name="T97" fmla="*/ 24 h 71"/>
                <a:gd name="T98" fmla="*/ 23 w 32"/>
                <a:gd name="T99" fmla="*/ 70 h 71"/>
                <a:gd name="T100" fmla="*/ 26 w 32"/>
                <a:gd name="T101" fmla="*/ 71 h 71"/>
                <a:gd name="T102" fmla="*/ 30 w 32"/>
                <a:gd name="T103" fmla="*/ 66 h 71"/>
                <a:gd name="T104" fmla="*/ 23 w 32"/>
                <a:gd name="T105" fmla="*/ 26 h 71"/>
                <a:gd name="T106" fmla="*/ 32 w 32"/>
                <a:gd name="T107" fmla="*/ 25 h 71"/>
                <a:gd name="T108" fmla="*/ 32 w 32"/>
                <a:gd name="T109" fmla="*/ 25 h 71"/>
                <a:gd name="T110" fmla="*/ 32 w 32"/>
                <a:gd name="T111" fmla="*/ 25 h 71"/>
                <a:gd name="T112" fmla="*/ 27 w 32"/>
                <a:gd name="T113" fmla="*/ 6 h 71"/>
                <a:gd name="T114" fmla="*/ 24 w 32"/>
                <a:gd name="T1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" h="71">
                  <a:moveTo>
                    <a:pt x="26" y="70"/>
                  </a:moveTo>
                  <a:cubicBezTo>
                    <a:pt x="25" y="70"/>
                    <a:pt x="25" y="70"/>
                    <a:pt x="25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6" y="70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7" y="68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70"/>
                    <a:pt x="26" y="70"/>
                    <a:pt x="26" y="70"/>
                  </a:cubicBezTo>
                  <a:moveTo>
                    <a:pt x="29" y="67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moveTo>
                    <a:pt x="27" y="69"/>
                  </a:moveTo>
                  <a:cubicBezTo>
                    <a:pt x="27" y="68"/>
                    <a:pt x="27" y="67"/>
                    <a:pt x="27" y="67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7" y="69"/>
                    <a:pt x="27" y="69"/>
                    <a:pt x="27" y="69"/>
                  </a:cubicBezTo>
                  <a:moveTo>
                    <a:pt x="28" y="65"/>
                  </a:moveTo>
                  <a:cubicBezTo>
                    <a:pt x="27" y="65"/>
                    <a:pt x="27" y="65"/>
                    <a:pt x="27" y="6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5" y="62"/>
                    <a:pt x="22" y="59"/>
                    <a:pt x="19" y="54"/>
                  </a:cubicBezTo>
                  <a:cubicBezTo>
                    <a:pt x="21" y="56"/>
                    <a:pt x="23" y="59"/>
                    <a:pt x="25" y="61"/>
                  </a:cubicBezTo>
                  <a:cubicBezTo>
                    <a:pt x="26" y="62"/>
                    <a:pt x="27" y="63"/>
                    <a:pt x="28" y="65"/>
                  </a:cubicBezTo>
                  <a:moveTo>
                    <a:pt x="23" y="58"/>
                  </a:moveTo>
                  <a:cubicBezTo>
                    <a:pt x="21" y="56"/>
                    <a:pt x="20" y="54"/>
                    <a:pt x="19" y="52"/>
                  </a:cubicBezTo>
                  <a:cubicBezTo>
                    <a:pt x="18" y="50"/>
                    <a:pt x="17" y="48"/>
                    <a:pt x="17" y="46"/>
                  </a:cubicBezTo>
                  <a:cubicBezTo>
                    <a:pt x="17" y="47"/>
                    <a:pt x="18" y="48"/>
                    <a:pt x="18" y="49"/>
                  </a:cubicBezTo>
                  <a:cubicBezTo>
                    <a:pt x="19" y="50"/>
                    <a:pt x="20" y="51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4"/>
                    <a:pt x="22" y="56"/>
                    <a:pt x="23" y="58"/>
                  </a:cubicBezTo>
                  <a:moveTo>
                    <a:pt x="20" y="50"/>
                  </a:moveTo>
                  <a:cubicBezTo>
                    <a:pt x="19" y="49"/>
                    <a:pt x="19" y="49"/>
                    <a:pt x="19" y="48"/>
                  </a:cubicBezTo>
                  <a:cubicBezTo>
                    <a:pt x="18" y="47"/>
                    <a:pt x="17" y="46"/>
                    <a:pt x="17" y="45"/>
                  </a:cubicBezTo>
                  <a:cubicBezTo>
                    <a:pt x="16" y="43"/>
                    <a:pt x="16" y="42"/>
                    <a:pt x="16" y="40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8"/>
                    <a:pt x="19" y="49"/>
                    <a:pt x="20" y="50"/>
                  </a:cubicBezTo>
                  <a:moveTo>
                    <a:pt x="18" y="45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6"/>
                    <a:pt x="16" y="35"/>
                  </a:cubicBezTo>
                  <a:cubicBezTo>
                    <a:pt x="17" y="37"/>
                    <a:pt x="18" y="39"/>
                    <a:pt x="18" y="40"/>
                  </a:cubicBezTo>
                  <a:cubicBezTo>
                    <a:pt x="18" y="42"/>
                    <a:pt x="18" y="43"/>
                    <a:pt x="18" y="45"/>
                  </a:cubicBezTo>
                  <a:moveTo>
                    <a:pt x="18" y="39"/>
                  </a:moveTo>
                  <a:cubicBezTo>
                    <a:pt x="18" y="37"/>
                    <a:pt x="17" y="36"/>
                    <a:pt x="17" y="34"/>
                  </a:cubicBezTo>
                  <a:cubicBezTo>
                    <a:pt x="17" y="33"/>
                    <a:pt x="17" y="31"/>
                    <a:pt x="17" y="30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7"/>
                    <a:pt x="18" y="38"/>
                    <a:pt x="18" y="39"/>
                  </a:cubicBezTo>
                  <a:moveTo>
                    <a:pt x="19" y="34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7"/>
                    <a:pt x="19" y="26"/>
                  </a:cubicBezTo>
                  <a:cubicBezTo>
                    <a:pt x="19" y="26"/>
                    <a:pt x="19" y="27"/>
                    <a:pt x="19" y="2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9"/>
                    <a:pt x="20" y="30"/>
                    <a:pt x="20" y="31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3"/>
                    <a:pt x="19" y="34"/>
                    <a:pt x="19" y="34"/>
                  </a:cubicBezTo>
                  <a:moveTo>
                    <a:pt x="21" y="28"/>
                  </a:moveTo>
                  <a:cubicBezTo>
                    <a:pt x="21" y="26"/>
                    <a:pt x="21" y="24"/>
                    <a:pt x="21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6"/>
                    <a:pt x="22" y="27"/>
                    <a:pt x="21" y="28"/>
                  </a:cubicBezTo>
                  <a:moveTo>
                    <a:pt x="20" y="31"/>
                  </a:moveTo>
                  <a:cubicBezTo>
                    <a:pt x="20" y="30"/>
                    <a:pt x="20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6"/>
                    <a:pt x="19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4"/>
                    <a:pt x="20" y="23"/>
                    <a:pt x="20" y="22"/>
                  </a:cubicBezTo>
                  <a:cubicBezTo>
                    <a:pt x="20" y="24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0" y="30"/>
                    <a:pt x="20" y="31"/>
                  </a:cubicBezTo>
                  <a:moveTo>
                    <a:pt x="23" y="24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4"/>
                    <a:pt x="23" y="24"/>
                    <a:pt x="23" y="24"/>
                  </a:cubicBezTo>
                  <a:moveTo>
                    <a:pt x="24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5" y="21"/>
                  </a:cubicBezTo>
                  <a:cubicBezTo>
                    <a:pt x="25" y="22"/>
                    <a:pt x="25" y="23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moveTo>
                    <a:pt x="26" y="25"/>
                  </a:moveTo>
                  <a:cubicBezTo>
                    <a:pt x="25" y="23"/>
                    <a:pt x="25" y="22"/>
                    <a:pt x="25" y="21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7" y="22"/>
                    <a:pt x="26" y="23"/>
                    <a:pt x="26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moveTo>
                    <a:pt x="27" y="25"/>
                  </a:moveTo>
                  <a:cubicBezTo>
                    <a:pt x="27" y="23"/>
                    <a:pt x="27" y="22"/>
                    <a:pt x="27" y="21"/>
                  </a:cubicBezTo>
                  <a:cubicBezTo>
                    <a:pt x="28" y="21"/>
                    <a:pt x="28" y="21"/>
                    <a:pt x="29" y="2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8" y="24"/>
                    <a:pt x="27" y="24"/>
                    <a:pt x="27" y="25"/>
                  </a:cubicBezTo>
                  <a:moveTo>
                    <a:pt x="29" y="24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2"/>
                    <a:pt x="30" y="22"/>
                    <a:pt x="30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31" y="24"/>
                    <a:pt x="30" y="24"/>
                    <a:pt x="29" y="24"/>
                  </a:cubicBezTo>
                  <a:moveTo>
                    <a:pt x="9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2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2"/>
                    <a:pt x="9" y="23"/>
                    <a:pt x="9" y="23"/>
                  </a:cubicBezTo>
                  <a:moveTo>
                    <a:pt x="7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2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7" y="23"/>
                  </a:cubicBezTo>
                  <a:moveTo>
                    <a:pt x="6" y="23"/>
                  </a:moveTo>
                  <a:cubicBezTo>
                    <a:pt x="5" y="22"/>
                    <a:pt x="5" y="21"/>
                    <a:pt x="4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1"/>
                    <a:pt x="6" y="22"/>
                    <a:pt x="6" y="23"/>
                  </a:cubicBezTo>
                  <a:moveTo>
                    <a:pt x="27" y="12"/>
                  </a:moveTo>
                  <a:cubicBezTo>
                    <a:pt x="26" y="9"/>
                    <a:pt x="25" y="7"/>
                    <a:pt x="25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8"/>
                    <a:pt x="27" y="10"/>
                    <a:pt x="27" y="12"/>
                  </a:cubicBezTo>
                  <a:moveTo>
                    <a:pt x="23" y="69"/>
                  </a:moveTo>
                  <a:cubicBezTo>
                    <a:pt x="16" y="63"/>
                    <a:pt x="0" y="42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19"/>
                    <a:pt x="6" y="19"/>
                    <a:pt x="5" y="19"/>
                  </a:cubicBezTo>
                  <a:cubicBezTo>
                    <a:pt x="8" y="15"/>
                    <a:pt x="12" y="11"/>
                    <a:pt x="16" y="8"/>
                  </a:cubicBezTo>
                  <a:cubicBezTo>
                    <a:pt x="19" y="5"/>
                    <a:pt x="21" y="3"/>
                    <a:pt x="23" y="1"/>
                  </a:cubicBezTo>
                  <a:cubicBezTo>
                    <a:pt x="24" y="7"/>
                    <a:pt x="26" y="14"/>
                    <a:pt x="29" y="20"/>
                  </a:cubicBezTo>
                  <a:cubicBezTo>
                    <a:pt x="28" y="20"/>
                    <a:pt x="26" y="20"/>
                    <a:pt x="25" y="20"/>
                  </a:cubicBezTo>
                  <a:cubicBezTo>
                    <a:pt x="21" y="20"/>
                    <a:pt x="20" y="20"/>
                    <a:pt x="20" y="21"/>
                  </a:cubicBezTo>
                  <a:cubicBezTo>
                    <a:pt x="9" y="42"/>
                    <a:pt x="19" y="60"/>
                    <a:pt x="27" y="65"/>
                  </a:cubicBezTo>
                  <a:cubicBezTo>
                    <a:pt x="26" y="66"/>
                    <a:pt x="24" y="68"/>
                    <a:pt x="23" y="69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2"/>
                    <a:pt x="18" y="4"/>
                    <a:pt x="15" y="7"/>
                  </a:cubicBezTo>
                  <a:cubicBezTo>
                    <a:pt x="11" y="11"/>
                    <a:pt x="7" y="15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5" y="23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7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44"/>
                    <a:pt x="14" y="64"/>
                    <a:pt x="23" y="69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0"/>
                    <a:pt x="24" y="70"/>
                    <a:pt x="24" y="70"/>
                  </a:cubicBezTo>
                  <a:cubicBezTo>
                    <a:pt x="25" y="71"/>
                    <a:pt x="25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7" y="71"/>
                    <a:pt x="29" y="68"/>
                    <a:pt x="30" y="67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3" y="56"/>
                    <a:pt x="14" y="44"/>
                    <a:pt x="23" y="26"/>
                  </a:cubicBezTo>
                  <a:cubicBezTo>
                    <a:pt x="24" y="26"/>
                    <a:pt x="27" y="26"/>
                    <a:pt x="29" y="25"/>
                  </a:cubicBezTo>
                  <a:cubicBezTo>
                    <a:pt x="30" y="25"/>
                    <a:pt x="31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18"/>
                    <a:pt x="28" y="12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06" name="Freeform 203"/>
            <p:cNvSpPr>
              <a:spLocks noEditPoints="1"/>
            </p:cNvSpPr>
            <p:nvPr/>
          </p:nvSpPr>
          <p:spPr bwMode="auto">
            <a:xfrm>
              <a:off x="4046" y="2148"/>
              <a:ext cx="66" cy="67"/>
            </a:xfrm>
            <a:custGeom>
              <a:avLst/>
              <a:gdLst>
                <a:gd name="T0" fmla="*/ 14 w 28"/>
                <a:gd name="T1" fmla="*/ 27 h 28"/>
                <a:gd name="T2" fmla="*/ 12 w 28"/>
                <a:gd name="T3" fmla="*/ 27 h 28"/>
                <a:gd name="T4" fmla="*/ 11 w 28"/>
                <a:gd name="T5" fmla="*/ 27 h 28"/>
                <a:gd name="T6" fmla="*/ 3 w 28"/>
                <a:gd name="T7" fmla="*/ 24 h 28"/>
                <a:gd name="T8" fmla="*/ 2 w 28"/>
                <a:gd name="T9" fmla="*/ 19 h 28"/>
                <a:gd name="T10" fmla="*/ 2 w 28"/>
                <a:gd name="T11" fmla="*/ 16 h 28"/>
                <a:gd name="T12" fmla="*/ 3 w 28"/>
                <a:gd name="T13" fmla="*/ 7 h 28"/>
                <a:gd name="T14" fmla="*/ 13 w 28"/>
                <a:gd name="T15" fmla="*/ 4 h 28"/>
                <a:gd name="T16" fmla="*/ 16 w 28"/>
                <a:gd name="T17" fmla="*/ 4 h 28"/>
                <a:gd name="T18" fmla="*/ 16 w 28"/>
                <a:gd name="T19" fmla="*/ 4 h 28"/>
                <a:gd name="T20" fmla="*/ 21 w 28"/>
                <a:gd name="T21" fmla="*/ 5 h 28"/>
                <a:gd name="T22" fmla="*/ 16 w 28"/>
                <a:gd name="T23" fmla="*/ 13 h 28"/>
                <a:gd name="T24" fmla="*/ 13 w 28"/>
                <a:gd name="T25" fmla="*/ 17 h 28"/>
                <a:gd name="T26" fmla="*/ 12 w 28"/>
                <a:gd name="T27" fmla="*/ 13 h 28"/>
                <a:gd name="T28" fmla="*/ 10 w 28"/>
                <a:gd name="T29" fmla="*/ 9 h 28"/>
                <a:gd name="T30" fmla="*/ 9 w 28"/>
                <a:gd name="T31" fmla="*/ 9 h 28"/>
                <a:gd name="T32" fmla="*/ 9 w 28"/>
                <a:gd name="T33" fmla="*/ 9 h 28"/>
                <a:gd name="T34" fmla="*/ 6 w 28"/>
                <a:gd name="T35" fmla="*/ 12 h 28"/>
                <a:gd name="T36" fmla="*/ 6 w 28"/>
                <a:gd name="T37" fmla="*/ 12 h 28"/>
                <a:gd name="T38" fmla="*/ 6 w 28"/>
                <a:gd name="T39" fmla="*/ 13 h 28"/>
                <a:gd name="T40" fmla="*/ 13 w 28"/>
                <a:gd name="T41" fmla="*/ 22 h 28"/>
                <a:gd name="T42" fmla="*/ 13 w 28"/>
                <a:gd name="T43" fmla="*/ 23 h 28"/>
                <a:gd name="T44" fmla="*/ 14 w 28"/>
                <a:gd name="T45" fmla="*/ 22 h 28"/>
                <a:gd name="T46" fmla="*/ 25 w 28"/>
                <a:gd name="T47" fmla="*/ 8 h 28"/>
                <a:gd name="T48" fmla="*/ 25 w 28"/>
                <a:gd name="T49" fmla="*/ 9 h 28"/>
                <a:gd name="T50" fmla="*/ 25 w 28"/>
                <a:gd name="T51" fmla="*/ 10 h 28"/>
                <a:gd name="T52" fmla="*/ 25 w 28"/>
                <a:gd name="T53" fmla="*/ 21 h 28"/>
                <a:gd name="T54" fmla="*/ 22 w 28"/>
                <a:gd name="T55" fmla="*/ 25 h 28"/>
                <a:gd name="T56" fmla="*/ 14 w 28"/>
                <a:gd name="T57" fmla="*/ 27 h 28"/>
                <a:gd name="T58" fmla="*/ 13 w 28"/>
                <a:gd name="T59" fmla="*/ 18 h 28"/>
                <a:gd name="T60" fmla="*/ 14 w 28"/>
                <a:gd name="T61" fmla="*/ 18 h 28"/>
                <a:gd name="T62" fmla="*/ 17 w 28"/>
                <a:gd name="T63" fmla="*/ 13 h 28"/>
                <a:gd name="T64" fmla="*/ 25 w 28"/>
                <a:gd name="T65" fmla="*/ 2 h 28"/>
                <a:gd name="T66" fmla="*/ 27 w 28"/>
                <a:gd name="T67" fmla="*/ 4 h 28"/>
                <a:gd name="T68" fmla="*/ 13 w 28"/>
                <a:gd name="T69" fmla="*/ 21 h 28"/>
                <a:gd name="T70" fmla="*/ 7 w 28"/>
                <a:gd name="T71" fmla="*/ 13 h 28"/>
                <a:gd name="T72" fmla="*/ 9 w 28"/>
                <a:gd name="T73" fmla="*/ 10 h 28"/>
                <a:gd name="T74" fmla="*/ 11 w 28"/>
                <a:gd name="T75" fmla="*/ 14 h 28"/>
                <a:gd name="T76" fmla="*/ 13 w 28"/>
                <a:gd name="T77" fmla="*/ 18 h 28"/>
                <a:gd name="T78" fmla="*/ 13 w 28"/>
                <a:gd name="T79" fmla="*/ 18 h 28"/>
                <a:gd name="T80" fmla="*/ 25 w 28"/>
                <a:gd name="T81" fmla="*/ 0 h 28"/>
                <a:gd name="T82" fmla="*/ 25 w 28"/>
                <a:gd name="T83" fmla="*/ 1 h 28"/>
                <a:gd name="T84" fmla="*/ 22 w 28"/>
                <a:gd name="T85" fmla="*/ 4 h 28"/>
                <a:gd name="T86" fmla="*/ 16 w 28"/>
                <a:gd name="T87" fmla="*/ 3 h 28"/>
                <a:gd name="T88" fmla="*/ 16 w 28"/>
                <a:gd name="T89" fmla="*/ 3 h 28"/>
                <a:gd name="T90" fmla="*/ 13 w 28"/>
                <a:gd name="T91" fmla="*/ 3 h 28"/>
                <a:gd name="T92" fmla="*/ 2 w 28"/>
                <a:gd name="T93" fmla="*/ 7 h 28"/>
                <a:gd name="T94" fmla="*/ 1 w 28"/>
                <a:gd name="T95" fmla="*/ 16 h 28"/>
                <a:gd name="T96" fmla="*/ 1 w 28"/>
                <a:gd name="T97" fmla="*/ 19 h 28"/>
                <a:gd name="T98" fmla="*/ 2 w 28"/>
                <a:gd name="T99" fmla="*/ 25 h 28"/>
                <a:gd name="T100" fmla="*/ 11 w 28"/>
                <a:gd name="T101" fmla="*/ 28 h 28"/>
                <a:gd name="T102" fmla="*/ 12 w 28"/>
                <a:gd name="T103" fmla="*/ 28 h 28"/>
                <a:gd name="T104" fmla="*/ 14 w 28"/>
                <a:gd name="T105" fmla="*/ 28 h 28"/>
                <a:gd name="T106" fmla="*/ 23 w 28"/>
                <a:gd name="T107" fmla="*/ 26 h 28"/>
                <a:gd name="T108" fmla="*/ 26 w 28"/>
                <a:gd name="T109" fmla="*/ 21 h 28"/>
                <a:gd name="T110" fmla="*/ 26 w 28"/>
                <a:gd name="T111" fmla="*/ 10 h 28"/>
                <a:gd name="T112" fmla="*/ 26 w 28"/>
                <a:gd name="T113" fmla="*/ 9 h 28"/>
                <a:gd name="T114" fmla="*/ 25 w 28"/>
                <a:gd name="T115" fmla="*/ 7 h 28"/>
                <a:gd name="T116" fmla="*/ 28 w 28"/>
                <a:gd name="T117" fmla="*/ 4 h 28"/>
                <a:gd name="T118" fmla="*/ 28 w 28"/>
                <a:gd name="T119" fmla="*/ 4 h 28"/>
                <a:gd name="T120" fmla="*/ 27 w 28"/>
                <a:gd name="T121" fmla="*/ 3 h 28"/>
                <a:gd name="T122" fmla="*/ 26 w 28"/>
                <a:gd name="T123" fmla="*/ 1 h 28"/>
                <a:gd name="T124" fmla="*/ 25 w 28"/>
                <a:gd name="T1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" h="28">
                  <a:moveTo>
                    <a:pt x="14" y="27"/>
                  </a:moveTo>
                  <a:cubicBezTo>
                    <a:pt x="14" y="27"/>
                    <a:pt x="13" y="27"/>
                    <a:pt x="12" y="27"/>
                  </a:cubicBezTo>
                  <a:cubicBezTo>
                    <a:pt x="12" y="27"/>
                    <a:pt x="11" y="27"/>
                    <a:pt x="11" y="27"/>
                  </a:cubicBezTo>
                  <a:cubicBezTo>
                    <a:pt x="8" y="27"/>
                    <a:pt x="4" y="27"/>
                    <a:pt x="3" y="24"/>
                  </a:cubicBezTo>
                  <a:cubicBezTo>
                    <a:pt x="1" y="23"/>
                    <a:pt x="1" y="21"/>
                    <a:pt x="2" y="19"/>
                  </a:cubicBezTo>
                  <a:cubicBezTo>
                    <a:pt x="2" y="18"/>
                    <a:pt x="2" y="17"/>
                    <a:pt x="2" y="16"/>
                  </a:cubicBezTo>
                  <a:cubicBezTo>
                    <a:pt x="2" y="13"/>
                    <a:pt x="2" y="8"/>
                    <a:pt x="3" y="7"/>
                  </a:cubicBezTo>
                  <a:cubicBezTo>
                    <a:pt x="3" y="6"/>
                    <a:pt x="6" y="4"/>
                    <a:pt x="13" y="4"/>
                  </a:cubicBezTo>
                  <a:cubicBezTo>
                    <a:pt x="14" y="4"/>
                    <a:pt x="15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9" y="5"/>
                    <a:pt x="20" y="5"/>
                    <a:pt x="21" y="5"/>
                  </a:cubicBezTo>
                  <a:cubicBezTo>
                    <a:pt x="20" y="8"/>
                    <a:pt x="18" y="10"/>
                    <a:pt x="16" y="13"/>
                  </a:cubicBezTo>
                  <a:cubicBezTo>
                    <a:pt x="15" y="14"/>
                    <a:pt x="14" y="15"/>
                    <a:pt x="13" y="17"/>
                  </a:cubicBezTo>
                  <a:cubicBezTo>
                    <a:pt x="13" y="16"/>
                    <a:pt x="12" y="14"/>
                    <a:pt x="12" y="13"/>
                  </a:cubicBezTo>
                  <a:cubicBezTo>
                    <a:pt x="11" y="12"/>
                    <a:pt x="10" y="10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11" y="19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7" y="17"/>
                    <a:pt x="21" y="12"/>
                    <a:pt x="25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4"/>
                    <a:pt x="25" y="17"/>
                    <a:pt x="25" y="21"/>
                  </a:cubicBezTo>
                  <a:cubicBezTo>
                    <a:pt x="24" y="23"/>
                    <a:pt x="24" y="24"/>
                    <a:pt x="22" y="25"/>
                  </a:cubicBezTo>
                  <a:cubicBezTo>
                    <a:pt x="21" y="27"/>
                    <a:pt x="17" y="27"/>
                    <a:pt x="14" y="27"/>
                  </a:cubicBezTo>
                  <a:moveTo>
                    <a:pt x="13" y="18"/>
                  </a:moveTo>
                  <a:cubicBezTo>
                    <a:pt x="14" y="18"/>
                    <a:pt x="14" y="18"/>
                    <a:pt x="14" y="18"/>
                  </a:cubicBezTo>
                  <a:cubicBezTo>
                    <a:pt x="15" y="16"/>
                    <a:pt x="16" y="15"/>
                    <a:pt x="17" y="13"/>
                  </a:cubicBezTo>
                  <a:cubicBezTo>
                    <a:pt x="20" y="9"/>
                    <a:pt x="22" y="6"/>
                    <a:pt x="25" y="2"/>
                  </a:cubicBezTo>
                  <a:cubicBezTo>
                    <a:pt x="25" y="3"/>
                    <a:pt x="26" y="3"/>
                    <a:pt x="27" y="4"/>
                  </a:cubicBezTo>
                  <a:cubicBezTo>
                    <a:pt x="22" y="9"/>
                    <a:pt x="17" y="15"/>
                    <a:pt x="13" y="21"/>
                  </a:cubicBezTo>
                  <a:cubicBezTo>
                    <a:pt x="12" y="18"/>
                    <a:pt x="9" y="14"/>
                    <a:pt x="7" y="13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0" y="11"/>
                    <a:pt x="10" y="13"/>
                    <a:pt x="11" y="14"/>
                  </a:cubicBezTo>
                  <a:cubicBezTo>
                    <a:pt x="12" y="15"/>
                    <a:pt x="12" y="17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moveTo>
                    <a:pt x="25" y="0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3" y="3"/>
                    <a:pt x="22" y="4"/>
                  </a:cubicBezTo>
                  <a:cubicBezTo>
                    <a:pt x="21" y="4"/>
                    <a:pt x="19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7" y="3"/>
                    <a:pt x="3" y="4"/>
                    <a:pt x="2" y="7"/>
                  </a:cubicBezTo>
                  <a:cubicBezTo>
                    <a:pt x="1" y="8"/>
                    <a:pt x="1" y="12"/>
                    <a:pt x="1" y="16"/>
                  </a:cubicBezTo>
                  <a:cubicBezTo>
                    <a:pt x="1" y="17"/>
                    <a:pt x="1" y="18"/>
                    <a:pt x="1" y="19"/>
                  </a:cubicBezTo>
                  <a:cubicBezTo>
                    <a:pt x="0" y="21"/>
                    <a:pt x="0" y="23"/>
                    <a:pt x="2" y="25"/>
                  </a:cubicBezTo>
                  <a:cubicBezTo>
                    <a:pt x="4" y="28"/>
                    <a:pt x="8" y="28"/>
                    <a:pt x="11" y="28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8"/>
                    <a:pt x="14" y="28"/>
                    <a:pt x="14" y="28"/>
                  </a:cubicBezTo>
                  <a:cubicBezTo>
                    <a:pt x="18" y="28"/>
                    <a:pt x="21" y="28"/>
                    <a:pt x="23" y="26"/>
                  </a:cubicBezTo>
                  <a:cubicBezTo>
                    <a:pt x="25" y="24"/>
                    <a:pt x="25" y="23"/>
                    <a:pt x="26" y="21"/>
                  </a:cubicBezTo>
                  <a:cubicBezTo>
                    <a:pt x="26" y="17"/>
                    <a:pt x="26" y="14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7"/>
                    <a:pt x="25" y="7"/>
                  </a:cubicBezTo>
                  <a:cubicBezTo>
                    <a:pt x="26" y="6"/>
                    <a:pt x="27" y="5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2"/>
                    <a:pt x="26" y="1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</p:grpSp>
      <p:grpSp>
        <p:nvGrpSpPr>
          <p:cNvPr id="207" name="组合 217"/>
          <p:cNvGrpSpPr/>
          <p:nvPr/>
        </p:nvGrpSpPr>
        <p:grpSpPr>
          <a:xfrm>
            <a:off x="5092773" y="1804350"/>
            <a:ext cx="2204075" cy="4583228"/>
            <a:chOff x="5276822" y="2263193"/>
            <a:chExt cx="2022845" cy="4206605"/>
          </a:xfrm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8" name="任意多边形 207"/>
            <p:cNvSpPr/>
            <p:nvPr/>
          </p:nvSpPr>
          <p:spPr>
            <a:xfrm rot="5400000">
              <a:off x="6251085" y="6144437"/>
              <a:ext cx="273185" cy="377538"/>
            </a:xfrm>
            <a:custGeom>
              <a:avLst/>
              <a:gdLst>
                <a:gd name="connsiteX0" fmla="*/ 0 w 245327"/>
                <a:gd name="connsiteY0" fmla="*/ 0 h 374681"/>
                <a:gd name="connsiteX1" fmla="*/ 0 w 245327"/>
                <a:gd name="connsiteY1" fmla="*/ 374681 h 374681"/>
                <a:gd name="connsiteX2" fmla="*/ 245327 w 245327"/>
                <a:gd name="connsiteY2" fmla="*/ 218564 h 374681"/>
                <a:gd name="connsiteX3" fmla="*/ 245327 w 245327"/>
                <a:gd name="connsiteY3" fmla="*/ 169499 h 374681"/>
                <a:gd name="connsiteX4" fmla="*/ 0 w 245327"/>
                <a:gd name="connsiteY4" fmla="*/ 0 h 374681"/>
                <a:gd name="connsiteX0-1" fmla="*/ 0 w 253793"/>
                <a:gd name="connsiteY0-2" fmla="*/ 0 h 374681"/>
                <a:gd name="connsiteX1-3" fmla="*/ 0 w 253793"/>
                <a:gd name="connsiteY1-4" fmla="*/ 374681 h 374681"/>
                <a:gd name="connsiteX2-5" fmla="*/ 245327 w 253793"/>
                <a:gd name="connsiteY2-6" fmla="*/ 218564 h 374681"/>
                <a:gd name="connsiteX3-7" fmla="*/ 245327 w 253793"/>
                <a:gd name="connsiteY3-8" fmla="*/ 169499 h 374681"/>
                <a:gd name="connsiteX4-9" fmla="*/ 0 w 253793"/>
                <a:gd name="connsiteY4-10" fmla="*/ 0 h 374681"/>
                <a:gd name="connsiteX0-11" fmla="*/ 0 w 262397"/>
                <a:gd name="connsiteY0-12" fmla="*/ 0 h 374681"/>
                <a:gd name="connsiteX1-13" fmla="*/ 0 w 262397"/>
                <a:gd name="connsiteY1-14" fmla="*/ 374681 h 374681"/>
                <a:gd name="connsiteX2-15" fmla="*/ 245327 w 262397"/>
                <a:gd name="connsiteY2-16" fmla="*/ 218564 h 374681"/>
                <a:gd name="connsiteX3-17" fmla="*/ 245327 w 262397"/>
                <a:gd name="connsiteY3-18" fmla="*/ 169499 h 374681"/>
                <a:gd name="connsiteX4-19" fmla="*/ 0 w 262397"/>
                <a:gd name="connsiteY4-20" fmla="*/ 0 h 374681"/>
                <a:gd name="connsiteX0-21" fmla="*/ 7408 w 269805"/>
                <a:gd name="connsiteY0-22" fmla="*/ 0 h 374681"/>
                <a:gd name="connsiteX1-23" fmla="*/ 7408 w 269805"/>
                <a:gd name="connsiteY1-24" fmla="*/ 374681 h 374681"/>
                <a:gd name="connsiteX2-25" fmla="*/ 252735 w 269805"/>
                <a:gd name="connsiteY2-26" fmla="*/ 218564 h 374681"/>
                <a:gd name="connsiteX3-27" fmla="*/ 252735 w 269805"/>
                <a:gd name="connsiteY3-28" fmla="*/ 169499 h 374681"/>
                <a:gd name="connsiteX4-29" fmla="*/ 7408 w 269805"/>
                <a:gd name="connsiteY4-30" fmla="*/ 0 h 374681"/>
                <a:gd name="connsiteX0-31" fmla="*/ 10788 w 273185"/>
                <a:gd name="connsiteY0-32" fmla="*/ 0 h 374681"/>
                <a:gd name="connsiteX1-33" fmla="*/ 10788 w 273185"/>
                <a:gd name="connsiteY1-34" fmla="*/ 374681 h 374681"/>
                <a:gd name="connsiteX2-35" fmla="*/ 256115 w 273185"/>
                <a:gd name="connsiteY2-36" fmla="*/ 218564 h 374681"/>
                <a:gd name="connsiteX3-37" fmla="*/ 256115 w 273185"/>
                <a:gd name="connsiteY3-38" fmla="*/ 169499 h 374681"/>
                <a:gd name="connsiteX4-39" fmla="*/ 10788 w 273185"/>
                <a:gd name="connsiteY4-40" fmla="*/ 0 h 374681"/>
                <a:gd name="connsiteX0-41" fmla="*/ 10788 w 273185"/>
                <a:gd name="connsiteY0-42" fmla="*/ 0 h 377538"/>
                <a:gd name="connsiteX1-43" fmla="*/ 10788 w 273185"/>
                <a:gd name="connsiteY1-44" fmla="*/ 377538 h 377538"/>
                <a:gd name="connsiteX2-45" fmla="*/ 256115 w 273185"/>
                <a:gd name="connsiteY2-46" fmla="*/ 218564 h 377538"/>
                <a:gd name="connsiteX3-47" fmla="*/ 256115 w 273185"/>
                <a:gd name="connsiteY3-48" fmla="*/ 169499 h 377538"/>
                <a:gd name="connsiteX4-49" fmla="*/ 10788 w 273185"/>
                <a:gd name="connsiteY4-50" fmla="*/ 0 h 377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185" h="377538">
                  <a:moveTo>
                    <a:pt x="10788" y="0"/>
                  </a:moveTo>
                  <a:cubicBezTo>
                    <a:pt x="-5880" y="122512"/>
                    <a:pt x="-1118" y="250263"/>
                    <a:pt x="10788" y="377538"/>
                  </a:cubicBezTo>
                  <a:lnTo>
                    <a:pt x="256115" y="218564"/>
                  </a:lnTo>
                  <a:cubicBezTo>
                    <a:pt x="282309" y="202209"/>
                    <a:pt x="275165" y="188236"/>
                    <a:pt x="256115" y="169499"/>
                  </a:cubicBezTo>
                  <a:lnTo>
                    <a:pt x="10788" y="0"/>
                  </a:lnTo>
                  <a:close/>
                </a:path>
              </a:pathLst>
            </a:custGeom>
            <a:gradFill>
              <a:gsLst>
                <a:gs pos="2000">
                  <a:srgbClr val="2E2E2E"/>
                </a:gs>
                <a:gs pos="42000">
                  <a:srgbClr val="727272"/>
                </a:gs>
                <a:gs pos="12000">
                  <a:srgbClr val="555555"/>
                </a:gs>
                <a:gs pos="63000">
                  <a:srgbClr val="363636"/>
                </a:gs>
                <a:gs pos="100000">
                  <a:srgbClr val="414143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09" name="Freeform 212"/>
            <p:cNvSpPr/>
            <p:nvPr/>
          </p:nvSpPr>
          <p:spPr bwMode="auto">
            <a:xfrm>
              <a:off x="5816447" y="4542587"/>
              <a:ext cx="492408" cy="1113726"/>
            </a:xfrm>
            <a:custGeom>
              <a:avLst/>
              <a:gdLst>
                <a:gd name="T0" fmla="*/ 0 w 277"/>
                <a:gd name="T1" fmla="*/ 0 h 628"/>
                <a:gd name="T2" fmla="*/ 0 w 277"/>
                <a:gd name="T3" fmla="*/ 580 h 628"/>
                <a:gd name="T4" fmla="*/ 57 w 277"/>
                <a:gd name="T5" fmla="*/ 628 h 628"/>
                <a:gd name="T6" fmla="*/ 277 w 277"/>
                <a:gd name="T7" fmla="*/ 628 h 628"/>
                <a:gd name="T8" fmla="*/ 277 w 277"/>
                <a:gd name="T9" fmla="*/ 73 h 628"/>
                <a:gd name="T10" fmla="*/ 0 w 277"/>
                <a:gd name="T1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628">
                  <a:moveTo>
                    <a:pt x="0" y="0"/>
                  </a:moveTo>
                  <a:cubicBezTo>
                    <a:pt x="0" y="580"/>
                    <a:pt x="0" y="580"/>
                    <a:pt x="0" y="580"/>
                  </a:cubicBezTo>
                  <a:cubicBezTo>
                    <a:pt x="57" y="628"/>
                    <a:pt x="57" y="628"/>
                    <a:pt x="57" y="628"/>
                  </a:cubicBezTo>
                  <a:cubicBezTo>
                    <a:pt x="277" y="628"/>
                    <a:pt x="277" y="628"/>
                    <a:pt x="277" y="628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185" y="51"/>
                    <a:pt x="92" y="25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10" name="Freeform 213"/>
            <p:cNvSpPr/>
            <p:nvPr/>
          </p:nvSpPr>
          <p:spPr bwMode="auto">
            <a:xfrm>
              <a:off x="6384249" y="4720690"/>
              <a:ext cx="541874" cy="963080"/>
            </a:xfrm>
            <a:custGeom>
              <a:avLst/>
              <a:gdLst>
                <a:gd name="T0" fmla="*/ 0 w 305"/>
                <a:gd name="T1" fmla="*/ 0 h 543"/>
                <a:gd name="T2" fmla="*/ 0 w 305"/>
                <a:gd name="T3" fmla="*/ 543 h 543"/>
                <a:gd name="T4" fmla="*/ 263 w 305"/>
                <a:gd name="T5" fmla="*/ 543 h 543"/>
                <a:gd name="T6" fmla="*/ 305 w 305"/>
                <a:gd name="T7" fmla="*/ 495 h 543"/>
                <a:gd name="T8" fmla="*/ 305 w 305"/>
                <a:gd name="T9" fmla="*/ 41 h 543"/>
                <a:gd name="T10" fmla="*/ 0 w 305"/>
                <a:gd name="T1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543">
                  <a:moveTo>
                    <a:pt x="0" y="0"/>
                  </a:moveTo>
                  <a:cubicBezTo>
                    <a:pt x="0" y="543"/>
                    <a:pt x="0" y="543"/>
                    <a:pt x="0" y="543"/>
                  </a:cubicBezTo>
                  <a:cubicBezTo>
                    <a:pt x="263" y="543"/>
                    <a:pt x="263" y="543"/>
                    <a:pt x="263" y="543"/>
                  </a:cubicBezTo>
                  <a:cubicBezTo>
                    <a:pt x="305" y="495"/>
                    <a:pt x="305" y="495"/>
                    <a:pt x="305" y="495"/>
                  </a:cubicBezTo>
                  <a:cubicBezTo>
                    <a:pt x="305" y="41"/>
                    <a:pt x="305" y="41"/>
                    <a:pt x="305" y="41"/>
                  </a:cubicBezTo>
                  <a:cubicBezTo>
                    <a:pt x="201" y="38"/>
                    <a:pt x="100" y="22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11" name="Freeform 214"/>
            <p:cNvSpPr/>
            <p:nvPr/>
          </p:nvSpPr>
          <p:spPr bwMode="auto">
            <a:xfrm>
              <a:off x="6093755" y="4617535"/>
              <a:ext cx="280305" cy="1066509"/>
            </a:xfrm>
            <a:custGeom>
              <a:avLst/>
              <a:gdLst>
                <a:gd name="T0" fmla="*/ 0 w 158"/>
                <a:gd name="T1" fmla="*/ 0 h 602"/>
                <a:gd name="T2" fmla="*/ 0 w 158"/>
                <a:gd name="T3" fmla="*/ 602 h 602"/>
                <a:gd name="T4" fmla="*/ 158 w 158"/>
                <a:gd name="T5" fmla="*/ 602 h 602"/>
                <a:gd name="T6" fmla="*/ 158 w 158"/>
                <a:gd name="T7" fmla="*/ 40 h 602"/>
                <a:gd name="T8" fmla="*/ 0 w 158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602">
                  <a:moveTo>
                    <a:pt x="0" y="0"/>
                  </a:moveTo>
                  <a:cubicBezTo>
                    <a:pt x="0" y="602"/>
                    <a:pt x="0" y="602"/>
                    <a:pt x="0" y="602"/>
                  </a:cubicBezTo>
                  <a:cubicBezTo>
                    <a:pt x="158" y="602"/>
                    <a:pt x="158" y="602"/>
                    <a:pt x="158" y="602"/>
                  </a:cubicBezTo>
                  <a:cubicBezTo>
                    <a:pt x="158" y="40"/>
                    <a:pt x="158" y="40"/>
                    <a:pt x="158" y="40"/>
                  </a:cubicBezTo>
                  <a:cubicBezTo>
                    <a:pt x="105" y="28"/>
                    <a:pt x="52" y="14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12" name="Freeform 215"/>
            <p:cNvSpPr/>
            <p:nvPr/>
          </p:nvSpPr>
          <p:spPr bwMode="auto">
            <a:xfrm>
              <a:off x="6368814" y="4686487"/>
              <a:ext cx="282554" cy="997557"/>
            </a:xfrm>
            <a:custGeom>
              <a:avLst/>
              <a:gdLst>
                <a:gd name="T0" fmla="*/ 0 w 159"/>
                <a:gd name="T1" fmla="*/ 0 h 563"/>
                <a:gd name="T2" fmla="*/ 0 w 159"/>
                <a:gd name="T3" fmla="*/ 563 h 563"/>
                <a:gd name="T4" fmla="*/ 159 w 159"/>
                <a:gd name="T5" fmla="*/ 563 h 563"/>
                <a:gd name="T6" fmla="*/ 159 w 159"/>
                <a:gd name="T7" fmla="*/ 30 h 563"/>
                <a:gd name="T8" fmla="*/ 0 w 159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563">
                  <a:moveTo>
                    <a:pt x="0" y="0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159" y="563"/>
                    <a:pt x="159" y="563"/>
                    <a:pt x="159" y="56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06" y="22"/>
                    <a:pt x="53" y="12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13" name="Rectangle 217"/>
            <p:cNvSpPr>
              <a:spLocks noChangeArrowheads="1"/>
            </p:cNvSpPr>
            <p:nvPr/>
          </p:nvSpPr>
          <p:spPr bwMode="auto">
            <a:xfrm>
              <a:off x="6088508" y="4711220"/>
              <a:ext cx="10493" cy="90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4" name="Freeform 219"/>
            <p:cNvSpPr/>
            <p:nvPr/>
          </p:nvSpPr>
          <p:spPr bwMode="auto">
            <a:xfrm>
              <a:off x="5816447" y="5570872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  <a:gd name="T4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5" name="Freeform 220"/>
            <p:cNvSpPr/>
            <p:nvPr/>
          </p:nvSpPr>
          <p:spPr bwMode="auto">
            <a:xfrm>
              <a:off x="5816447" y="5528152"/>
              <a:ext cx="2248" cy="42720"/>
            </a:xfrm>
            <a:custGeom>
              <a:avLst/>
              <a:gdLst>
                <a:gd name="T0" fmla="*/ 0 w 1"/>
                <a:gd name="T1" fmla="*/ 0 h 24"/>
                <a:gd name="T2" fmla="*/ 0 w 1"/>
                <a:gd name="T3" fmla="*/ 24 h 24"/>
                <a:gd name="T4" fmla="*/ 0 w 1"/>
                <a:gd name="T5" fmla="*/ 24 h 24"/>
                <a:gd name="T6" fmla="*/ 1 w 1"/>
                <a:gd name="T7" fmla="*/ 16 h 24"/>
                <a:gd name="T8" fmla="*/ 0 w 1"/>
                <a:gd name="T9" fmla="*/ 8 h 24"/>
                <a:gd name="T10" fmla="*/ 0 w 1"/>
                <a:gd name="T11" fmla="*/ 8 h 24"/>
                <a:gd name="T12" fmla="*/ 0 w 1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19"/>
                    <a:pt x="1" y="16"/>
                  </a:cubicBezTo>
                  <a:cubicBezTo>
                    <a:pt x="1" y="13"/>
                    <a:pt x="1" y="11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6" name="Freeform 221"/>
            <p:cNvSpPr/>
            <p:nvPr/>
          </p:nvSpPr>
          <p:spPr bwMode="auto">
            <a:xfrm>
              <a:off x="6642374" y="4711220"/>
              <a:ext cx="10493" cy="28480"/>
            </a:xfrm>
            <a:custGeom>
              <a:avLst/>
              <a:gdLst>
                <a:gd name="T0" fmla="*/ 6 w 6"/>
                <a:gd name="T1" fmla="*/ 0 h 16"/>
                <a:gd name="T2" fmla="*/ 0 w 6"/>
                <a:gd name="T3" fmla="*/ 0 h 16"/>
                <a:gd name="T4" fmla="*/ 0 w 6"/>
                <a:gd name="T5" fmla="*/ 15 h 16"/>
                <a:gd name="T6" fmla="*/ 6 w 6"/>
                <a:gd name="T7" fmla="*/ 16 h 16"/>
                <a:gd name="T8" fmla="*/ 6 w 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7" name="Freeform 222"/>
            <p:cNvSpPr/>
            <p:nvPr/>
          </p:nvSpPr>
          <p:spPr bwMode="auto">
            <a:xfrm>
              <a:off x="6642374" y="4738201"/>
              <a:ext cx="10493" cy="759972"/>
            </a:xfrm>
            <a:custGeom>
              <a:avLst/>
              <a:gdLst>
                <a:gd name="T0" fmla="*/ 0 w 6"/>
                <a:gd name="T1" fmla="*/ 0 h 429"/>
                <a:gd name="T2" fmla="*/ 0 w 6"/>
                <a:gd name="T3" fmla="*/ 0 h 429"/>
                <a:gd name="T4" fmla="*/ 5 w 6"/>
                <a:gd name="T5" fmla="*/ 1 h 429"/>
                <a:gd name="T6" fmla="*/ 5 w 6"/>
                <a:gd name="T7" fmla="*/ 428 h 429"/>
                <a:gd name="T8" fmla="*/ 6 w 6"/>
                <a:gd name="T9" fmla="*/ 429 h 429"/>
                <a:gd name="T10" fmla="*/ 6 w 6"/>
                <a:gd name="T11" fmla="*/ 1 h 429"/>
                <a:gd name="T12" fmla="*/ 0 w 6"/>
                <a:gd name="T1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5" y="428"/>
                    <a:pt x="5" y="428"/>
                    <a:pt x="5" y="428"/>
                  </a:cubicBezTo>
                  <a:cubicBezTo>
                    <a:pt x="5" y="428"/>
                    <a:pt x="6" y="429"/>
                    <a:pt x="6" y="42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8" name="Freeform 224"/>
            <p:cNvSpPr/>
            <p:nvPr/>
          </p:nvSpPr>
          <p:spPr bwMode="auto">
            <a:xfrm>
              <a:off x="6367315" y="4711220"/>
              <a:ext cx="1499" cy="783206"/>
            </a:xfrm>
            <a:custGeom>
              <a:avLst/>
              <a:gdLst>
                <a:gd name="T0" fmla="*/ 1 w 1"/>
                <a:gd name="T1" fmla="*/ 0 h 442"/>
                <a:gd name="T2" fmla="*/ 0 w 1"/>
                <a:gd name="T3" fmla="*/ 0 h 442"/>
                <a:gd name="T4" fmla="*/ 0 w 1"/>
                <a:gd name="T5" fmla="*/ 442 h 442"/>
                <a:gd name="T6" fmla="*/ 1 w 1"/>
                <a:gd name="T7" fmla="*/ 438 h 442"/>
                <a:gd name="T8" fmla="*/ 1 w 1"/>
                <a:gd name="T9" fmla="*/ 441 h 442"/>
                <a:gd name="T10" fmla="*/ 1 w 1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44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1" y="440"/>
                    <a:pt x="1" y="438"/>
                    <a:pt x="1" y="438"/>
                  </a:cubicBezTo>
                  <a:cubicBezTo>
                    <a:pt x="1" y="438"/>
                    <a:pt x="1" y="439"/>
                    <a:pt x="1" y="44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19" name="Freeform 226"/>
            <p:cNvSpPr/>
            <p:nvPr/>
          </p:nvSpPr>
          <p:spPr bwMode="auto">
            <a:xfrm>
              <a:off x="5816447" y="5499672"/>
              <a:ext cx="1127967" cy="803441"/>
            </a:xfrm>
            <a:custGeom>
              <a:avLst/>
              <a:gdLst>
                <a:gd name="T0" fmla="*/ 76 w 635"/>
                <a:gd name="T1" fmla="*/ 55 h 453"/>
                <a:gd name="T2" fmla="*/ 156 w 635"/>
                <a:gd name="T3" fmla="*/ 1 h 453"/>
                <a:gd name="T4" fmla="*/ 230 w 635"/>
                <a:gd name="T5" fmla="*/ 60 h 453"/>
                <a:gd name="T6" fmla="*/ 311 w 635"/>
                <a:gd name="T7" fmla="*/ 0 h 453"/>
                <a:gd name="T8" fmla="*/ 390 w 635"/>
                <a:gd name="T9" fmla="*/ 59 h 453"/>
                <a:gd name="T10" fmla="*/ 469 w 635"/>
                <a:gd name="T11" fmla="*/ 1 h 453"/>
                <a:gd name="T12" fmla="*/ 557 w 635"/>
                <a:gd name="T13" fmla="*/ 53 h 453"/>
                <a:gd name="T14" fmla="*/ 635 w 635"/>
                <a:gd name="T15" fmla="*/ 19 h 453"/>
                <a:gd name="T16" fmla="*/ 635 w 635"/>
                <a:gd name="T17" fmla="*/ 44 h 453"/>
                <a:gd name="T18" fmla="*/ 432 w 635"/>
                <a:gd name="T19" fmla="*/ 394 h 453"/>
                <a:gd name="T20" fmla="*/ 317 w 635"/>
                <a:gd name="T21" fmla="*/ 453 h 453"/>
                <a:gd name="T22" fmla="*/ 208 w 635"/>
                <a:gd name="T23" fmla="*/ 408 h 453"/>
                <a:gd name="T24" fmla="*/ 0 w 635"/>
                <a:gd name="T25" fmla="*/ 47 h 453"/>
                <a:gd name="T26" fmla="*/ 0 w 635"/>
                <a:gd name="T27" fmla="*/ 16 h 453"/>
                <a:gd name="T28" fmla="*/ 76 w 635"/>
                <a:gd name="T29" fmla="*/ 55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53">
                  <a:moveTo>
                    <a:pt x="76" y="55"/>
                  </a:moveTo>
                  <a:cubicBezTo>
                    <a:pt x="146" y="51"/>
                    <a:pt x="156" y="1"/>
                    <a:pt x="156" y="1"/>
                  </a:cubicBezTo>
                  <a:cubicBezTo>
                    <a:pt x="156" y="1"/>
                    <a:pt x="167" y="60"/>
                    <a:pt x="230" y="60"/>
                  </a:cubicBezTo>
                  <a:cubicBezTo>
                    <a:pt x="296" y="60"/>
                    <a:pt x="311" y="0"/>
                    <a:pt x="311" y="0"/>
                  </a:cubicBezTo>
                  <a:cubicBezTo>
                    <a:pt x="311" y="0"/>
                    <a:pt x="320" y="59"/>
                    <a:pt x="390" y="59"/>
                  </a:cubicBezTo>
                  <a:cubicBezTo>
                    <a:pt x="453" y="59"/>
                    <a:pt x="469" y="1"/>
                    <a:pt x="469" y="1"/>
                  </a:cubicBezTo>
                  <a:cubicBezTo>
                    <a:pt x="469" y="1"/>
                    <a:pt x="489" y="53"/>
                    <a:pt x="557" y="53"/>
                  </a:cubicBezTo>
                  <a:cubicBezTo>
                    <a:pt x="588" y="53"/>
                    <a:pt x="622" y="47"/>
                    <a:pt x="635" y="19"/>
                  </a:cubicBezTo>
                  <a:cubicBezTo>
                    <a:pt x="634" y="36"/>
                    <a:pt x="635" y="44"/>
                    <a:pt x="635" y="44"/>
                  </a:cubicBezTo>
                  <a:cubicBezTo>
                    <a:pt x="432" y="394"/>
                    <a:pt x="432" y="394"/>
                    <a:pt x="432" y="394"/>
                  </a:cubicBezTo>
                  <a:cubicBezTo>
                    <a:pt x="317" y="453"/>
                    <a:pt x="317" y="453"/>
                    <a:pt x="317" y="453"/>
                  </a:cubicBezTo>
                  <a:cubicBezTo>
                    <a:pt x="208" y="408"/>
                    <a:pt x="208" y="408"/>
                    <a:pt x="208" y="4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34"/>
                    <a:pt x="0" y="16"/>
                  </a:cubicBezTo>
                  <a:cubicBezTo>
                    <a:pt x="4" y="47"/>
                    <a:pt x="40" y="57"/>
                    <a:pt x="76" y="55"/>
                  </a:cubicBezTo>
                </a:path>
              </a:pathLst>
            </a:custGeom>
            <a:gradFill>
              <a:gsLst>
                <a:gs pos="0">
                  <a:srgbClr val="ADA795"/>
                </a:gs>
                <a:gs pos="78000">
                  <a:srgbClr val="DCDAD3"/>
                </a:gs>
                <a:gs pos="50000">
                  <a:srgbClr val="F1F0EF"/>
                </a:gs>
                <a:gs pos="17000">
                  <a:srgbClr val="F2F2F2"/>
                </a:gs>
                <a:gs pos="31000">
                  <a:srgbClr val="C1BCAF"/>
                </a:gs>
                <a:gs pos="100000">
                  <a:srgbClr val="ADA79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20" name="Freeform 228"/>
            <p:cNvSpPr/>
            <p:nvPr/>
          </p:nvSpPr>
          <p:spPr bwMode="auto">
            <a:xfrm>
              <a:off x="6272880" y="3931762"/>
              <a:ext cx="334268" cy="65205"/>
            </a:xfrm>
            <a:custGeom>
              <a:avLst/>
              <a:gdLst>
                <a:gd name="T0" fmla="*/ 0 w 188"/>
                <a:gd name="T1" fmla="*/ 0 h 37"/>
                <a:gd name="T2" fmla="*/ 188 w 188"/>
                <a:gd name="T3" fmla="*/ 4 h 37"/>
                <a:gd name="T4" fmla="*/ 50 w 188"/>
                <a:gd name="T5" fmla="*/ 37 h 37"/>
                <a:gd name="T6" fmla="*/ 0 w 188"/>
                <a:gd name="T7" fmla="*/ 36 h 37"/>
                <a:gd name="T8" fmla="*/ 0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0" y="0"/>
                  </a:moveTo>
                  <a:cubicBezTo>
                    <a:pt x="67" y="0"/>
                    <a:pt x="130" y="1"/>
                    <a:pt x="188" y="4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34" y="36"/>
                    <a:pt x="18" y="36"/>
                    <a:pt x="0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1" name="Freeform 229"/>
            <p:cNvSpPr/>
            <p:nvPr/>
          </p:nvSpPr>
          <p:spPr bwMode="auto">
            <a:xfrm>
              <a:off x="6362068" y="3878549"/>
              <a:ext cx="534379" cy="63706"/>
            </a:xfrm>
            <a:custGeom>
              <a:avLst/>
              <a:gdLst>
                <a:gd name="T0" fmla="*/ 138 w 301"/>
                <a:gd name="T1" fmla="*/ 0 h 36"/>
                <a:gd name="T2" fmla="*/ 301 w 301"/>
                <a:gd name="T3" fmla="*/ 11 h 36"/>
                <a:gd name="T4" fmla="*/ 42 w 301"/>
                <a:gd name="T5" fmla="*/ 36 h 36"/>
                <a:gd name="T6" fmla="*/ 0 w 301"/>
                <a:gd name="T7" fmla="*/ 34 h 36"/>
                <a:gd name="T8" fmla="*/ 13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138" y="0"/>
                  </a:moveTo>
                  <a:cubicBezTo>
                    <a:pt x="199" y="3"/>
                    <a:pt x="254" y="6"/>
                    <a:pt x="301" y="11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0" y="35"/>
                    <a:pt x="16" y="34"/>
                    <a:pt x="0" y="3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2" name="Freeform 230"/>
            <p:cNvSpPr/>
            <p:nvPr/>
          </p:nvSpPr>
          <p:spPr bwMode="auto">
            <a:xfrm>
              <a:off x="6436267" y="3839576"/>
              <a:ext cx="646801" cy="50965"/>
            </a:xfrm>
            <a:custGeom>
              <a:avLst/>
              <a:gdLst>
                <a:gd name="T0" fmla="*/ 258 w 364"/>
                <a:gd name="T1" fmla="*/ 0 h 29"/>
                <a:gd name="T2" fmla="*/ 364 w 364"/>
                <a:gd name="T3" fmla="*/ 15 h 29"/>
                <a:gd name="T4" fmla="*/ 28 w 364"/>
                <a:gd name="T5" fmla="*/ 29 h 29"/>
                <a:gd name="T6" fmla="*/ 0 w 364"/>
                <a:gd name="T7" fmla="*/ 25 h 29"/>
                <a:gd name="T8" fmla="*/ 258 w 3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9">
                  <a:moveTo>
                    <a:pt x="258" y="0"/>
                  </a:moveTo>
                  <a:cubicBezTo>
                    <a:pt x="303" y="4"/>
                    <a:pt x="339" y="9"/>
                    <a:pt x="364" y="15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1" y="28"/>
                    <a:pt x="12" y="26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3" name="Freeform 231"/>
            <p:cNvSpPr/>
            <p:nvPr/>
          </p:nvSpPr>
          <p:spPr bwMode="auto">
            <a:xfrm>
              <a:off x="5934115" y="3990221"/>
              <a:ext cx="338765" cy="65205"/>
            </a:xfrm>
            <a:custGeom>
              <a:avLst/>
              <a:gdLst>
                <a:gd name="T0" fmla="*/ 0 w 191"/>
                <a:gd name="T1" fmla="*/ 4 h 37"/>
                <a:gd name="T2" fmla="*/ 141 w 191"/>
                <a:gd name="T3" fmla="*/ 37 h 37"/>
                <a:gd name="T4" fmla="*/ 191 w 191"/>
                <a:gd name="T5" fmla="*/ 36 h 37"/>
                <a:gd name="T6" fmla="*/ 191 w 191"/>
                <a:gd name="T7" fmla="*/ 0 h 37"/>
                <a:gd name="T8" fmla="*/ 0 w 191"/>
                <a:gd name="T9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37">
                  <a:moveTo>
                    <a:pt x="0" y="4"/>
                  </a:moveTo>
                  <a:cubicBezTo>
                    <a:pt x="141" y="37"/>
                    <a:pt x="141" y="37"/>
                    <a:pt x="141" y="37"/>
                  </a:cubicBezTo>
                  <a:cubicBezTo>
                    <a:pt x="157" y="37"/>
                    <a:pt x="173" y="36"/>
                    <a:pt x="191" y="36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23" y="0"/>
                    <a:pt x="59" y="2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4" name="Freeform 232"/>
            <p:cNvSpPr/>
            <p:nvPr/>
          </p:nvSpPr>
          <p:spPr bwMode="auto">
            <a:xfrm>
              <a:off x="5651562" y="4055426"/>
              <a:ext cx="532880" cy="63706"/>
            </a:xfrm>
            <a:custGeom>
              <a:avLst/>
              <a:gdLst>
                <a:gd name="T0" fmla="*/ 159 w 300"/>
                <a:gd name="T1" fmla="*/ 0 h 36"/>
                <a:gd name="T2" fmla="*/ 300 w 300"/>
                <a:gd name="T3" fmla="*/ 33 h 36"/>
                <a:gd name="T4" fmla="*/ 258 w 300"/>
                <a:gd name="T5" fmla="*/ 36 h 36"/>
                <a:gd name="T6" fmla="*/ 0 w 300"/>
                <a:gd name="T7" fmla="*/ 11 h 36"/>
                <a:gd name="T8" fmla="*/ 159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159" y="0"/>
                  </a:moveTo>
                  <a:cubicBezTo>
                    <a:pt x="300" y="33"/>
                    <a:pt x="300" y="33"/>
                    <a:pt x="300" y="33"/>
                  </a:cubicBezTo>
                  <a:cubicBezTo>
                    <a:pt x="284" y="34"/>
                    <a:pt x="270" y="35"/>
                    <a:pt x="258" y="3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5" y="6"/>
                    <a:pt x="99" y="3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5" name="Freeform 233"/>
            <p:cNvSpPr/>
            <p:nvPr/>
          </p:nvSpPr>
          <p:spPr bwMode="auto">
            <a:xfrm>
              <a:off x="5459695" y="4133371"/>
              <a:ext cx="649799" cy="51714"/>
            </a:xfrm>
            <a:custGeom>
              <a:avLst/>
              <a:gdLst>
                <a:gd name="T0" fmla="*/ 108 w 366"/>
                <a:gd name="T1" fmla="*/ 0 h 29"/>
                <a:gd name="T2" fmla="*/ 366 w 366"/>
                <a:gd name="T3" fmla="*/ 25 h 29"/>
                <a:gd name="T4" fmla="*/ 338 w 366"/>
                <a:gd name="T5" fmla="*/ 29 h 29"/>
                <a:gd name="T6" fmla="*/ 0 w 366"/>
                <a:gd name="T7" fmla="*/ 16 h 29"/>
                <a:gd name="T8" fmla="*/ 108 w 36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29">
                  <a:moveTo>
                    <a:pt x="108" y="0"/>
                  </a:moveTo>
                  <a:cubicBezTo>
                    <a:pt x="366" y="25"/>
                    <a:pt x="366" y="25"/>
                    <a:pt x="366" y="25"/>
                  </a:cubicBezTo>
                  <a:cubicBezTo>
                    <a:pt x="354" y="26"/>
                    <a:pt x="345" y="28"/>
                    <a:pt x="338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5" y="9"/>
                    <a:pt x="62" y="4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6" name="Freeform 234"/>
            <p:cNvSpPr/>
            <p:nvPr/>
          </p:nvSpPr>
          <p:spPr bwMode="auto">
            <a:xfrm>
              <a:off x="5394490" y="4220311"/>
              <a:ext cx="665538" cy="33727"/>
            </a:xfrm>
            <a:custGeom>
              <a:avLst/>
              <a:gdLst>
                <a:gd name="T0" fmla="*/ 37 w 375"/>
                <a:gd name="T1" fmla="*/ 0 h 19"/>
                <a:gd name="T2" fmla="*/ 375 w 375"/>
                <a:gd name="T3" fmla="*/ 14 h 19"/>
                <a:gd name="T4" fmla="*/ 365 w 375"/>
                <a:gd name="T5" fmla="*/ 19 h 19"/>
                <a:gd name="T6" fmla="*/ 0 w 375"/>
                <a:gd name="T7" fmla="*/ 19 h 19"/>
                <a:gd name="T8" fmla="*/ 37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7" y="0"/>
                  </a:moveTo>
                  <a:cubicBezTo>
                    <a:pt x="375" y="14"/>
                    <a:pt x="375" y="14"/>
                    <a:pt x="375" y="14"/>
                  </a:cubicBezTo>
                  <a:cubicBezTo>
                    <a:pt x="369" y="15"/>
                    <a:pt x="365" y="17"/>
                    <a:pt x="36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2"/>
                    <a:pt x="13" y="6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7" name="Rectangle 235"/>
            <p:cNvSpPr>
              <a:spLocks noChangeArrowheads="1"/>
            </p:cNvSpPr>
            <p:nvPr/>
          </p:nvSpPr>
          <p:spPr bwMode="auto">
            <a:xfrm>
              <a:off x="5394490" y="4254037"/>
              <a:ext cx="647550" cy="584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8" name="Freeform 236"/>
            <p:cNvSpPr/>
            <p:nvPr/>
          </p:nvSpPr>
          <p:spPr bwMode="auto">
            <a:xfrm>
              <a:off x="5459695" y="4161852"/>
              <a:ext cx="600333" cy="81693"/>
            </a:xfrm>
            <a:custGeom>
              <a:avLst/>
              <a:gdLst>
                <a:gd name="T0" fmla="*/ 801 w 801"/>
                <a:gd name="T1" fmla="*/ 109 h 109"/>
                <a:gd name="T2" fmla="*/ 0 w 801"/>
                <a:gd name="T3" fmla="*/ 78 h 109"/>
                <a:gd name="T4" fmla="*/ 0 w 801"/>
                <a:gd name="T5" fmla="*/ 0 h 109"/>
                <a:gd name="T6" fmla="*/ 801 w 801"/>
                <a:gd name="T7" fmla="*/ 31 h 109"/>
                <a:gd name="T8" fmla="*/ 801 w 80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09">
                  <a:moveTo>
                    <a:pt x="801" y="109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801" y="31"/>
                  </a:lnTo>
                  <a:lnTo>
                    <a:pt x="801" y="10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29" name="Freeform 237"/>
            <p:cNvSpPr/>
            <p:nvPr/>
          </p:nvSpPr>
          <p:spPr bwMode="auto">
            <a:xfrm>
              <a:off x="5651562" y="4074912"/>
              <a:ext cx="457932" cy="104927"/>
            </a:xfrm>
            <a:custGeom>
              <a:avLst/>
              <a:gdLst>
                <a:gd name="T0" fmla="*/ 611 w 611"/>
                <a:gd name="T1" fmla="*/ 140 h 140"/>
                <a:gd name="T2" fmla="*/ 0 w 611"/>
                <a:gd name="T3" fmla="*/ 78 h 140"/>
                <a:gd name="T4" fmla="*/ 0 w 611"/>
                <a:gd name="T5" fmla="*/ 0 h 140"/>
                <a:gd name="T6" fmla="*/ 611 w 611"/>
                <a:gd name="T7" fmla="*/ 59 h 140"/>
                <a:gd name="T8" fmla="*/ 611 w 611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140">
                  <a:moveTo>
                    <a:pt x="611" y="140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611" y="59"/>
                  </a:lnTo>
                  <a:lnTo>
                    <a:pt x="611" y="1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0" name="Freeform 238"/>
            <p:cNvSpPr/>
            <p:nvPr/>
          </p:nvSpPr>
          <p:spPr bwMode="auto">
            <a:xfrm>
              <a:off x="5934115" y="3996966"/>
              <a:ext cx="250326" cy="118418"/>
            </a:xfrm>
            <a:custGeom>
              <a:avLst/>
              <a:gdLst>
                <a:gd name="T0" fmla="*/ 334 w 334"/>
                <a:gd name="T1" fmla="*/ 158 h 158"/>
                <a:gd name="T2" fmla="*/ 0 w 334"/>
                <a:gd name="T3" fmla="*/ 78 h 158"/>
                <a:gd name="T4" fmla="*/ 0 w 334"/>
                <a:gd name="T5" fmla="*/ 0 h 158"/>
                <a:gd name="T6" fmla="*/ 334 w 334"/>
                <a:gd name="T7" fmla="*/ 78 h 158"/>
                <a:gd name="T8" fmla="*/ 334 w 334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158">
                  <a:moveTo>
                    <a:pt x="334" y="158"/>
                  </a:moveTo>
                  <a:lnTo>
                    <a:pt x="0" y="78"/>
                  </a:lnTo>
                  <a:lnTo>
                    <a:pt x="0" y="0"/>
                  </a:lnTo>
                  <a:lnTo>
                    <a:pt x="334" y="78"/>
                  </a:lnTo>
                  <a:lnTo>
                    <a:pt x="334" y="1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1" name="Freeform 239"/>
            <p:cNvSpPr/>
            <p:nvPr/>
          </p:nvSpPr>
          <p:spPr bwMode="auto">
            <a:xfrm>
              <a:off x="5650063" y="4386695"/>
              <a:ext cx="459431" cy="101180"/>
            </a:xfrm>
            <a:custGeom>
              <a:avLst/>
              <a:gdLst>
                <a:gd name="T0" fmla="*/ 613 w 613"/>
                <a:gd name="T1" fmla="*/ 76 h 135"/>
                <a:gd name="T2" fmla="*/ 0 w 613"/>
                <a:gd name="T3" fmla="*/ 135 h 135"/>
                <a:gd name="T4" fmla="*/ 0 w 613"/>
                <a:gd name="T5" fmla="*/ 57 h 135"/>
                <a:gd name="T6" fmla="*/ 613 w 613"/>
                <a:gd name="T7" fmla="*/ 0 h 135"/>
                <a:gd name="T8" fmla="*/ 613 w 613"/>
                <a:gd name="T9" fmla="*/ 7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135">
                  <a:moveTo>
                    <a:pt x="613" y="76"/>
                  </a:moveTo>
                  <a:lnTo>
                    <a:pt x="0" y="135"/>
                  </a:lnTo>
                  <a:lnTo>
                    <a:pt x="0" y="57"/>
                  </a:lnTo>
                  <a:lnTo>
                    <a:pt x="613" y="0"/>
                  </a:lnTo>
                  <a:lnTo>
                    <a:pt x="613" y="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2" name="Freeform 240"/>
            <p:cNvSpPr/>
            <p:nvPr/>
          </p:nvSpPr>
          <p:spPr bwMode="auto">
            <a:xfrm>
              <a:off x="5939362" y="4448902"/>
              <a:ext cx="245080" cy="116919"/>
            </a:xfrm>
            <a:custGeom>
              <a:avLst/>
              <a:gdLst>
                <a:gd name="T0" fmla="*/ 327 w 327"/>
                <a:gd name="T1" fmla="*/ 80 h 156"/>
                <a:gd name="T2" fmla="*/ 0 w 327"/>
                <a:gd name="T3" fmla="*/ 156 h 156"/>
                <a:gd name="T4" fmla="*/ 0 w 327"/>
                <a:gd name="T5" fmla="*/ 78 h 156"/>
                <a:gd name="T6" fmla="*/ 327 w 327"/>
                <a:gd name="T7" fmla="*/ 0 h 156"/>
                <a:gd name="T8" fmla="*/ 327 w 327"/>
                <a:gd name="T9" fmla="*/ 8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56">
                  <a:moveTo>
                    <a:pt x="327" y="80"/>
                  </a:moveTo>
                  <a:lnTo>
                    <a:pt x="0" y="156"/>
                  </a:lnTo>
                  <a:lnTo>
                    <a:pt x="0" y="78"/>
                  </a:lnTo>
                  <a:lnTo>
                    <a:pt x="327" y="0"/>
                  </a:lnTo>
                  <a:lnTo>
                    <a:pt x="327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3" name="Freeform 241"/>
            <p:cNvSpPr/>
            <p:nvPr/>
          </p:nvSpPr>
          <p:spPr bwMode="auto">
            <a:xfrm>
              <a:off x="5463442" y="4379950"/>
              <a:ext cx="646051" cy="49466"/>
            </a:xfrm>
            <a:custGeom>
              <a:avLst/>
              <a:gdLst>
                <a:gd name="T0" fmla="*/ 336 w 364"/>
                <a:gd name="T1" fmla="*/ 0 h 28"/>
                <a:gd name="T2" fmla="*/ 364 w 364"/>
                <a:gd name="T3" fmla="*/ 4 h 28"/>
                <a:gd name="T4" fmla="*/ 105 w 364"/>
                <a:gd name="T5" fmla="*/ 28 h 28"/>
                <a:gd name="T6" fmla="*/ 0 w 364"/>
                <a:gd name="T7" fmla="*/ 14 h 28"/>
                <a:gd name="T8" fmla="*/ 336 w 36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8">
                  <a:moveTo>
                    <a:pt x="336" y="0"/>
                  </a:moveTo>
                  <a:cubicBezTo>
                    <a:pt x="343" y="2"/>
                    <a:pt x="353" y="3"/>
                    <a:pt x="364" y="4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60" y="24"/>
                    <a:pt x="25" y="20"/>
                    <a:pt x="0" y="14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4" name="Freeform 242"/>
            <p:cNvSpPr/>
            <p:nvPr/>
          </p:nvSpPr>
          <p:spPr bwMode="auto">
            <a:xfrm>
              <a:off x="5650063" y="4443656"/>
              <a:ext cx="534379" cy="63706"/>
            </a:xfrm>
            <a:custGeom>
              <a:avLst/>
              <a:gdLst>
                <a:gd name="T0" fmla="*/ 258 w 301"/>
                <a:gd name="T1" fmla="*/ 0 h 36"/>
                <a:gd name="T2" fmla="*/ 301 w 301"/>
                <a:gd name="T3" fmla="*/ 3 h 36"/>
                <a:gd name="T4" fmla="*/ 163 w 301"/>
                <a:gd name="T5" fmla="*/ 36 h 36"/>
                <a:gd name="T6" fmla="*/ 0 w 301"/>
                <a:gd name="T7" fmla="*/ 25 h 36"/>
                <a:gd name="T8" fmla="*/ 258 w 30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36">
                  <a:moveTo>
                    <a:pt x="258" y="0"/>
                  </a:moveTo>
                  <a:cubicBezTo>
                    <a:pt x="270" y="1"/>
                    <a:pt x="285" y="2"/>
                    <a:pt x="301" y="3"/>
                  </a:cubicBezTo>
                  <a:cubicBezTo>
                    <a:pt x="163" y="36"/>
                    <a:pt x="163" y="36"/>
                    <a:pt x="163" y="36"/>
                  </a:cubicBezTo>
                  <a:cubicBezTo>
                    <a:pt x="101" y="34"/>
                    <a:pt x="46" y="30"/>
                    <a:pt x="0" y="25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5" name="Freeform 243"/>
            <p:cNvSpPr/>
            <p:nvPr/>
          </p:nvSpPr>
          <p:spPr bwMode="auto">
            <a:xfrm>
              <a:off x="5937863" y="4508860"/>
              <a:ext cx="333518" cy="65954"/>
            </a:xfrm>
            <a:custGeom>
              <a:avLst/>
              <a:gdLst>
                <a:gd name="T0" fmla="*/ 139 w 188"/>
                <a:gd name="T1" fmla="*/ 0 h 37"/>
                <a:gd name="T2" fmla="*/ 188 w 188"/>
                <a:gd name="T3" fmla="*/ 1 h 37"/>
                <a:gd name="T4" fmla="*/ 188 w 188"/>
                <a:gd name="T5" fmla="*/ 37 h 37"/>
                <a:gd name="T6" fmla="*/ 0 w 188"/>
                <a:gd name="T7" fmla="*/ 32 h 37"/>
                <a:gd name="T8" fmla="*/ 139 w 18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37">
                  <a:moveTo>
                    <a:pt x="139" y="0"/>
                  </a:moveTo>
                  <a:cubicBezTo>
                    <a:pt x="154" y="1"/>
                    <a:pt x="171" y="1"/>
                    <a:pt x="188" y="1"/>
                  </a:cubicBezTo>
                  <a:cubicBezTo>
                    <a:pt x="188" y="37"/>
                    <a:pt x="188" y="37"/>
                    <a:pt x="188" y="37"/>
                  </a:cubicBezTo>
                  <a:cubicBezTo>
                    <a:pt x="122" y="37"/>
                    <a:pt x="58" y="35"/>
                    <a:pt x="0" y="32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6" name="Freeform 244"/>
            <p:cNvSpPr/>
            <p:nvPr/>
          </p:nvSpPr>
          <p:spPr bwMode="auto">
            <a:xfrm>
              <a:off x="6484233" y="4725460"/>
              <a:ext cx="667786" cy="32228"/>
            </a:xfrm>
            <a:custGeom>
              <a:avLst/>
              <a:gdLst>
                <a:gd name="T0" fmla="*/ 10 w 376"/>
                <a:gd name="T1" fmla="*/ 0 h 18"/>
                <a:gd name="T2" fmla="*/ 376 w 376"/>
                <a:gd name="T3" fmla="*/ 0 h 18"/>
                <a:gd name="T4" fmla="*/ 338 w 376"/>
                <a:gd name="T5" fmla="*/ 18 h 18"/>
                <a:gd name="T6" fmla="*/ 0 w 376"/>
                <a:gd name="T7" fmla="*/ 5 h 18"/>
                <a:gd name="T8" fmla="*/ 10 w 37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">
                  <a:moveTo>
                    <a:pt x="10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76" y="6"/>
                    <a:pt x="362" y="13"/>
                    <a:pt x="338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3"/>
                    <a:pt x="10" y="2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7" name="Freeform 245"/>
            <p:cNvSpPr/>
            <p:nvPr/>
          </p:nvSpPr>
          <p:spPr bwMode="auto">
            <a:xfrm>
              <a:off x="6434768" y="4673746"/>
              <a:ext cx="649799" cy="53213"/>
            </a:xfrm>
            <a:custGeom>
              <a:avLst/>
              <a:gdLst>
                <a:gd name="T0" fmla="*/ 28 w 366"/>
                <a:gd name="T1" fmla="*/ 0 h 30"/>
                <a:gd name="T2" fmla="*/ 366 w 366"/>
                <a:gd name="T3" fmla="*/ 14 h 30"/>
                <a:gd name="T4" fmla="*/ 258 w 366"/>
                <a:gd name="T5" fmla="*/ 30 h 30"/>
                <a:gd name="T6" fmla="*/ 0 w 366"/>
                <a:gd name="T7" fmla="*/ 5 h 30"/>
                <a:gd name="T8" fmla="*/ 28 w 36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30">
                  <a:moveTo>
                    <a:pt x="28" y="0"/>
                  </a:moveTo>
                  <a:cubicBezTo>
                    <a:pt x="366" y="14"/>
                    <a:pt x="366" y="14"/>
                    <a:pt x="366" y="14"/>
                  </a:cubicBezTo>
                  <a:cubicBezTo>
                    <a:pt x="341" y="20"/>
                    <a:pt x="304" y="25"/>
                    <a:pt x="258" y="3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2" y="3"/>
                    <a:pt x="22" y="2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8" name="Freeform 246"/>
            <p:cNvSpPr/>
            <p:nvPr/>
          </p:nvSpPr>
          <p:spPr bwMode="auto">
            <a:xfrm>
              <a:off x="6359820" y="4622781"/>
              <a:ext cx="532880" cy="63706"/>
            </a:xfrm>
            <a:custGeom>
              <a:avLst/>
              <a:gdLst>
                <a:gd name="T0" fmla="*/ 42 w 300"/>
                <a:gd name="T1" fmla="*/ 0 h 36"/>
                <a:gd name="T2" fmla="*/ 300 w 300"/>
                <a:gd name="T3" fmla="*/ 26 h 36"/>
                <a:gd name="T4" fmla="*/ 142 w 300"/>
                <a:gd name="T5" fmla="*/ 36 h 36"/>
                <a:gd name="T6" fmla="*/ 0 w 300"/>
                <a:gd name="T7" fmla="*/ 3 h 36"/>
                <a:gd name="T8" fmla="*/ 42 w 300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6">
                  <a:moveTo>
                    <a:pt x="42" y="0"/>
                  </a:moveTo>
                  <a:cubicBezTo>
                    <a:pt x="300" y="26"/>
                    <a:pt x="300" y="26"/>
                    <a:pt x="300" y="26"/>
                  </a:cubicBezTo>
                  <a:cubicBezTo>
                    <a:pt x="255" y="30"/>
                    <a:pt x="201" y="34"/>
                    <a:pt x="142" y="3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30" y="2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39" name="Freeform 247"/>
            <p:cNvSpPr/>
            <p:nvPr/>
          </p:nvSpPr>
          <p:spPr bwMode="auto">
            <a:xfrm>
              <a:off x="6271381" y="4569568"/>
              <a:ext cx="341013" cy="63706"/>
            </a:xfrm>
            <a:custGeom>
              <a:avLst/>
              <a:gdLst>
                <a:gd name="T0" fmla="*/ 50 w 192"/>
                <a:gd name="T1" fmla="*/ 0 h 36"/>
                <a:gd name="T2" fmla="*/ 192 w 192"/>
                <a:gd name="T3" fmla="*/ 33 h 36"/>
                <a:gd name="T4" fmla="*/ 0 w 192"/>
                <a:gd name="T5" fmla="*/ 36 h 36"/>
                <a:gd name="T6" fmla="*/ 0 w 192"/>
                <a:gd name="T7" fmla="*/ 1 h 36"/>
                <a:gd name="T8" fmla="*/ 50 w 19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6">
                  <a:moveTo>
                    <a:pt x="50" y="0"/>
                  </a:moveTo>
                  <a:cubicBezTo>
                    <a:pt x="192" y="33"/>
                    <a:pt x="192" y="33"/>
                    <a:pt x="192" y="33"/>
                  </a:cubicBezTo>
                  <a:cubicBezTo>
                    <a:pt x="133" y="35"/>
                    <a:pt x="68" y="36"/>
                    <a:pt x="0" y="3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35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0" name="Freeform 248"/>
            <p:cNvSpPr/>
            <p:nvPr/>
          </p:nvSpPr>
          <p:spPr bwMode="auto">
            <a:xfrm>
              <a:off x="6039043" y="3883795"/>
              <a:ext cx="463178" cy="478168"/>
            </a:xfrm>
            <a:custGeom>
              <a:avLst/>
              <a:gdLst>
                <a:gd name="T0" fmla="*/ 251 w 261"/>
                <a:gd name="T1" fmla="*/ 4 h 270"/>
                <a:gd name="T2" fmla="*/ 224 w 261"/>
                <a:gd name="T3" fmla="*/ 0 h 270"/>
                <a:gd name="T4" fmla="*/ 224 w 261"/>
                <a:gd name="T5" fmla="*/ 33 h 270"/>
                <a:gd name="T6" fmla="*/ 214 w 261"/>
                <a:gd name="T7" fmla="*/ 32 h 270"/>
                <a:gd name="T8" fmla="*/ 205 w 261"/>
                <a:gd name="T9" fmla="*/ 32 h 270"/>
                <a:gd name="T10" fmla="*/ 196 w 261"/>
                <a:gd name="T11" fmla="*/ 31 h 270"/>
                <a:gd name="T12" fmla="*/ 188 w 261"/>
                <a:gd name="T13" fmla="*/ 31 h 270"/>
                <a:gd name="T14" fmla="*/ 182 w 261"/>
                <a:gd name="T15" fmla="*/ 31 h 270"/>
                <a:gd name="T16" fmla="*/ 182 w 261"/>
                <a:gd name="T17" fmla="*/ 64 h 270"/>
                <a:gd name="T18" fmla="*/ 180 w 261"/>
                <a:gd name="T19" fmla="*/ 64 h 270"/>
                <a:gd name="T20" fmla="*/ 172 w 261"/>
                <a:gd name="T21" fmla="*/ 63 h 270"/>
                <a:gd name="T22" fmla="*/ 164 w 261"/>
                <a:gd name="T23" fmla="*/ 63 h 270"/>
                <a:gd name="T24" fmla="*/ 156 w 261"/>
                <a:gd name="T25" fmla="*/ 63 h 270"/>
                <a:gd name="T26" fmla="*/ 147 w 261"/>
                <a:gd name="T27" fmla="*/ 63 h 270"/>
                <a:gd name="T28" fmla="*/ 139 w 261"/>
                <a:gd name="T29" fmla="*/ 63 h 270"/>
                <a:gd name="T30" fmla="*/ 132 w 261"/>
                <a:gd name="T31" fmla="*/ 63 h 270"/>
                <a:gd name="T32" fmla="*/ 132 w 261"/>
                <a:gd name="T33" fmla="*/ 96 h 270"/>
                <a:gd name="T34" fmla="*/ 129 w 261"/>
                <a:gd name="T35" fmla="*/ 96 h 270"/>
                <a:gd name="T36" fmla="*/ 120 w 261"/>
                <a:gd name="T37" fmla="*/ 96 h 270"/>
                <a:gd name="T38" fmla="*/ 109 w 261"/>
                <a:gd name="T39" fmla="*/ 96 h 270"/>
                <a:gd name="T40" fmla="*/ 94 w 261"/>
                <a:gd name="T41" fmla="*/ 97 h 270"/>
                <a:gd name="T42" fmla="*/ 82 w 261"/>
                <a:gd name="T43" fmla="*/ 97 h 270"/>
                <a:gd name="T44" fmla="*/ 82 w 261"/>
                <a:gd name="T45" fmla="*/ 130 h 270"/>
                <a:gd name="T46" fmla="*/ 49 w 261"/>
                <a:gd name="T47" fmla="*/ 132 h 270"/>
                <a:gd name="T48" fmla="*/ 40 w 261"/>
                <a:gd name="T49" fmla="*/ 133 h 270"/>
                <a:gd name="T50" fmla="*/ 40 w 261"/>
                <a:gd name="T51" fmla="*/ 166 h 270"/>
                <a:gd name="T52" fmla="*/ 36 w 261"/>
                <a:gd name="T53" fmla="*/ 166 h 270"/>
                <a:gd name="T54" fmla="*/ 28 w 261"/>
                <a:gd name="T55" fmla="*/ 167 h 270"/>
                <a:gd name="T56" fmla="*/ 22 w 261"/>
                <a:gd name="T57" fmla="*/ 168 h 270"/>
                <a:gd name="T58" fmla="*/ 17 w 261"/>
                <a:gd name="T59" fmla="*/ 169 h 270"/>
                <a:gd name="T60" fmla="*/ 13 w 261"/>
                <a:gd name="T61" fmla="*/ 170 h 270"/>
                <a:gd name="T62" fmla="*/ 12 w 261"/>
                <a:gd name="T63" fmla="*/ 170 h 270"/>
                <a:gd name="T64" fmla="*/ 12 w 261"/>
                <a:gd name="T65" fmla="*/ 203 h 270"/>
                <a:gd name="T66" fmla="*/ 12 w 261"/>
                <a:gd name="T67" fmla="*/ 204 h 270"/>
                <a:gd name="T68" fmla="*/ 10 w 261"/>
                <a:gd name="T69" fmla="*/ 204 h 270"/>
                <a:gd name="T70" fmla="*/ 7 w 261"/>
                <a:gd name="T71" fmla="*/ 205 h 270"/>
                <a:gd name="T72" fmla="*/ 5 w 261"/>
                <a:gd name="T73" fmla="*/ 206 h 270"/>
                <a:gd name="T74" fmla="*/ 4 w 261"/>
                <a:gd name="T75" fmla="*/ 207 h 270"/>
                <a:gd name="T76" fmla="*/ 3 w 261"/>
                <a:gd name="T77" fmla="*/ 208 h 270"/>
                <a:gd name="T78" fmla="*/ 2 w 261"/>
                <a:gd name="T79" fmla="*/ 208 h 270"/>
                <a:gd name="T80" fmla="*/ 2 w 261"/>
                <a:gd name="T81" fmla="*/ 242 h 270"/>
                <a:gd name="T82" fmla="*/ 12 w 261"/>
                <a:gd name="T83" fmla="*/ 270 h 270"/>
                <a:gd name="T84" fmla="*/ 112 w 261"/>
                <a:gd name="T85" fmla="*/ 155 h 270"/>
                <a:gd name="T86" fmla="*/ 112 w 261"/>
                <a:gd name="T87" fmla="*/ 155 h 270"/>
                <a:gd name="T88" fmla="*/ 251 w 261"/>
                <a:gd name="T89" fmla="*/ 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1" h="270">
                  <a:moveTo>
                    <a:pt x="251" y="4"/>
                  </a:moveTo>
                  <a:cubicBezTo>
                    <a:pt x="244" y="2"/>
                    <a:pt x="235" y="1"/>
                    <a:pt x="224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21" y="33"/>
                    <a:pt x="218" y="33"/>
                    <a:pt x="214" y="32"/>
                  </a:cubicBezTo>
                  <a:cubicBezTo>
                    <a:pt x="211" y="32"/>
                    <a:pt x="208" y="32"/>
                    <a:pt x="205" y="32"/>
                  </a:cubicBezTo>
                  <a:cubicBezTo>
                    <a:pt x="202" y="32"/>
                    <a:pt x="199" y="31"/>
                    <a:pt x="196" y="31"/>
                  </a:cubicBezTo>
                  <a:cubicBezTo>
                    <a:pt x="194" y="31"/>
                    <a:pt x="191" y="31"/>
                    <a:pt x="188" y="31"/>
                  </a:cubicBezTo>
                  <a:cubicBezTo>
                    <a:pt x="186" y="31"/>
                    <a:pt x="184" y="31"/>
                    <a:pt x="182" y="31"/>
                  </a:cubicBezTo>
                  <a:cubicBezTo>
                    <a:pt x="182" y="64"/>
                    <a:pt x="182" y="64"/>
                    <a:pt x="182" y="64"/>
                  </a:cubicBezTo>
                  <a:cubicBezTo>
                    <a:pt x="181" y="64"/>
                    <a:pt x="180" y="64"/>
                    <a:pt x="180" y="64"/>
                  </a:cubicBezTo>
                  <a:cubicBezTo>
                    <a:pt x="177" y="64"/>
                    <a:pt x="174" y="64"/>
                    <a:pt x="172" y="63"/>
                  </a:cubicBezTo>
                  <a:cubicBezTo>
                    <a:pt x="169" y="63"/>
                    <a:pt x="166" y="63"/>
                    <a:pt x="164" y="63"/>
                  </a:cubicBezTo>
                  <a:cubicBezTo>
                    <a:pt x="161" y="63"/>
                    <a:pt x="158" y="63"/>
                    <a:pt x="156" y="63"/>
                  </a:cubicBezTo>
                  <a:cubicBezTo>
                    <a:pt x="153" y="63"/>
                    <a:pt x="150" y="63"/>
                    <a:pt x="147" y="63"/>
                  </a:cubicBezTo>
                  <a:cubicBezTo>
                    <a:pt x="144" y="63"/>
                    <a:pt x="142" y="63"/>
                    <a:pt x="139" y="63"/>
                  </a:cubicBezTo>
                  <a:cubicBezTo>
                    <a:pt x="137" y="63"/>
                    <a:pt x="134" y="63"/>
                    <a:pt x="132" y="6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6" y="96"/>
                    <a:pt x="123" y="96"/>
                    <a:pt x="120" y="96"/>
                  </a:cubicBezTo>
                  <a:cubicBezTo>
                    <a:pt x="116" y="96"/>
                    <a:pt x="112" y="96"/>
                    <a:pt x="109" y="96"/>
                  </a:cubicBezTo>
                  <a:cubicBezTo>
                    <a:pt x="104" y="96"/>
                    <a:pt x="99" y="97"/>
                    <a:pt x="94" y="97"/>
                  </a:cubicBezTo>
                  <a:cubicBezTo>
                    <a:pt x="90" y="97"/>
                    <a:pt x="86" y="97"/>
                    <a:pt x="82" y="97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70" y="131"/>
                    <a:pt x="58" y="132"/>
                    <a:pt x="49" y="132"/>
                  </a:cubicBezTo>
                  <a:cubicBezTo>
                    <a:pt x="46" y="133"/>
                    <a:pt x="43" y="133"/>
                    <a:pt x="40" y="133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39" y="166"/>
                    <a:pt x="37" y="166"/>
                    <a:pt x="36" y="166"/>
                  </a:cubicBezTo>
                  <a:cubicBezTo>
                    <a:pt x="33" y="167"/>
                    <a:pt x="30" y="167"/>
                    <a:pt x="28" y="167"/>
                  </a:cubicBezTo>
                  <a:cubicBezTo>
                    <a:pt x="26" y="168"/>
                    <a:pt x="24" y="168"/>
                    <a:pt x="22" y="168"/>
                  </a:cubicBezTo>
                  <a:cubicBezTo>
                    <a:pt x="20" y="168"/>
                    <a:pt x="19" y="169"/>
                    <a:pt x="17" y="169"/>
                  </a:cubicBezTo>
                  <a:cubicBezTo>
                    <a:pt x="16" y="169"/>
                    <a:pt x="14" y="170"/>
                    <a:pt x="13" y="170"/>
                  </a:cubicBezTo>
                  <a:cubicBezTo>
                    <a:pt x="12" y="170"/>
                    <a:pt x="12" y="170"/>
                    <a:pt x="12" y="170"/>
                  </a:cubicBezTo>
                  <a:cubicBezTo>
                    <a:pt x="12" y="203"/>
                    <a:pt x="12" y="203"/>
                    <a:pt x="12" y="203"/>
                  </a:cubicBezTo>
                  <a:cubicBezTo>
                    <a:pt x="12" y="204"/>
                    <a:pt x="12" y="204"/>
                    <a:pt x="12" y="204"/>
                  </a:cubicBezTo>
                  <a:cubicBezTo>
                    <a:pt x="11" y="204"/>
                    <a:pt x="11" y="204"/>
                    <a:pt x="10" y="204"/>
                  </a:cubicBezTo>
                  <a:cubicBezTo>
                    <a:pt x="9" y="205"/>
                    <a:pt x="8" y="205"/>
                    <a:pt x="7" y="205"/>
                  </a:cubicBezTo>
                  <a:cubicBezTo>
                    <a:pt x="7" y="205"/>
                    <a:pt x="6" y="206"/>
                    <a:pt x="5" y="206"/>
                  </a:cubicBezTo>
                  <a:cubicBezTo>
                    <a:pt x="5" y="206"/>
                    <a:pt x="4" y="206"/>
                    <a:pt x="4" y="207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242"/>
                    <a:pt x="2" y="242"/>
                    <a:pt x="2" y="242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0"/>
                    <a:pt x="0" y="206"/>
                    <a:pt x="112" y="155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233" y="82"/>
                    <a:pt x="261" y="34"/>
                    <a:pt x="25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1" name="Freeform 249"/>
            <p:cNvSpPr/>
            <p:nvPr/>
          </p:nvSpPr>
          <p:spPr bwMode="auto">
            <a:xfrm>
              <a:off x="6237655" y="3773621"/>
              <a:ext cx="1026037" cy="384483"/>
            </a:xfrm>
            <a:custGeom>
              <a:avLst/>
              <a:gdLst>
                <a:gd name="T0" fmla="*/ 272 w 578"/>
                <a:gd name="T1" fmla="*/ 38 h 217"/>
                <a:gd name="T2" fmla="*/ 274 w 578"/>
                <a:gd name="T3" fmla="*/ 32 h 217"/>
                <a:gd name="T4" fmla="*/ 145 w 578"/>
                <a:gd name="T5" fmla="*/ 0 h 217"/>
                <a:gd name="T6" fmla="*/ 14 w 578"/>
                <a:gd name="T7" fmla="*/ 13 h 217"/>
                <a:gd name="T8" fmla="*/ 139 w 578"/>
                <a:gd name="T9" fmla="*/ 66 h 217"/>
                <a:gd name="T10" fmla="*/ 140 w 578"/>
                <a:gd name="T11" fmla="*/ 69 h 217"/>
                <a:gd name="T12" fmla="*/ 140 w 578"/>
                <a:gd name="T13" fmla="*/ 70 h 217"/>
                <a:gd name="T14" fmla="*/ 140 w 578"/>
                <a:gd name="T15" fmla="*/ 73 h 217"/>
                <a:gd name="T16" fmla="*/ 141 w 578"/>
                <a:gd name="T17" fmla="*/ 74 h 217"/>
                <a:gd name="T18" fmla="*/ 141 w 578"/>
                <a:gd name="T19" fmla="*/ 77 h 217"/>
                <a:gd name="T20" fmla="*/ 141 w 578"/>
                <a:gd name="T21" fmla="*/ 78 h 217"/>
                <a:gd name="T22" fmla="*/ 141 w 578"/>
                <a:gd name="T23" fmla="*/ 81 h 217"/>
                <a:gd name="T24" fmla="*/ 140 w 578"/>
                <a:gd name="T25" fmla="*/ 82 h 217"/>
                <a:gd name="T26" fmla="*/ 140 w 578"/>
                <a:gd name="T27" fmla="*/ 85 h 217"/>
                <a:gd name="T28" fmla="*/ 140 w 578"/>
                <a:gd name="T29" fmla="*/ 87 h 217"/>
                <a:gd name="T30" fmla="*/ 139 w 578"/>
                <a:gd name="T31" fmla="*/ 90 h 217"/>
                <a:gd name="T32" fmla="*/ 139 w 578"/>
                <a:gd name="T33" fmla="*/ 91 h 217"/>
                <a:gd name="T34" fmla="*/ 137 w 578"/>
                <a:gd name="T35" fmla="*/ 95 h 217"/>
                <a:gd name="T36" fmla="*/ 137 w 578"/>
                <a:gd name="T37" fmla="*/ 96 h 217"/>
                <a:gd name="T38" fmla="*/ 135 w 578"/>
                <a:gd name="T39" fmla="*/ 100 h 217"/>
                <a:gd name="T40" fmla="*/ 134 w 578"/>
                <a:gd name="T41" fmla="*/ 101 h 217"/>
                <a:gd name="T42" fmla="*/ 133 w 578"/>
                <a:gd name="T43" fmla="*/ 105 h 217"/>
                <a:gd name="T44" fmla="*/ 132 w 578"/>
                <a:gd name="T45" fmla="*/ 106 h 217"/>
                <a:gd name="T46" fmla="*/ 130 w 578"/>
                <a:gd name="T47" fmla="*/ 110 h 217"/>
                <a:gd name="T48" fmla="*/ 129 w 578"/>
                <a:gd name="T49" fmla="*/ 111 h 217"/>
                <a:gd name="T50" fmla="*/ 125 w 578"/>
                <a:gd name="T51" fmla="*/ 116 h 217"/>
                <a:gd name="T52" fmla="*/ 125 w 578"/>
                <a:gd name="T53" fmla="*/ 117 h 217"/>
                <a:gd name="T54" fmla="*/ 121 w 578"/>
                <a:gd name="T55" fmla="*/ 122 h 217"/>
                <a:gd name="T56" fmla="*/ 120 w 578"/>
                <a:gd name="T57" fmla="*/ 123 h 217"/>
                <a:gd name="T58" fmla="*/ 117 w 578"/>
                <a:gd name="T59" fmla="*/ 127 h 217"/>
                <a:gd name="T60" fmla="*/ 115 w 578"/>
                <a:gd name="T61" fmla="*/ 129 h 217"/>
                <a:gd name="T62" fmla="*/ 111 w 578"/>
                <a:gd name="T63" fmla="*/ 133 h 217"/>
                <a:gd name="T64" fmla="*/ 110 w 578"/>
                <a:gd name="T65" fmla="*/ 135 h 217"/>
                <a:gd name="T66" fmla="*/ 104 w 578"/>
                <a:gd name="T67" fmla="*/ 140 h 217"/>
                <a:gd name="T68" fmla="*/ 103 w 578"/>
                <a:gd name="T69" fmla="*/ 142 h 217"/>
                <a:gd name="T70" fmla="*/ 98 w 578"/>
                <a:gd name="T71" fmla="*/ 146 h 217"/>
                <a:gd name="T72" fmla="*/ 96 w 578"/>
                <a:gd name="T73" fmla="*/ 149 h 217"/>
                <a:gd name="T74" fmla="*/ 91 w 578"/>
                <a:gd name="T75" fmla="*/ 153 h 217"/>
                <a:gd name="T76" fmla="*/ 89 w 578"/>
                <a:gd name="T77" fmla="*/ 155 h 217"/>
                <a:gd name="T78" fmla="*/ 81 w 578"/>
                <a:gd name="T79" fmla="*/ 161 h 217"/>
                <a:gd name="T80" fmla="*/ 80 w 578"/>
                <a:gd name="T81" fmla="*/ 162 h 217"/>
                <a:gd name="T82" fmla="*/ 73 w 578"/>
                <a:gd name="T83" fmla="*/ 168 h 217"/>
                <a:gd name="T84" fmla="*/ 70 w 578"/>
                <a:gd name="T85" fmla="*/ 170 h 217"/>
                <a:gd name="T86" fmla="*/ 64 w 578"/>
                <a:gd name="T87" fmla="*/ 175 h 217"/>
                <a:gd name="T88" fmla="*/ 61 w 578"/>
                <a:gd name="T89" fmla="*/ 177 h 217"/>
                <a:gd name="T90" fmla="*/ 53 w 578"/>
                <a:gd name="T91" fmla="*/ 183 h 217"/>
                <a:gd name="T92" fmla="*/ 51 w 578"/>
                <a:gd name="T93" fmla="*/ 184 h 217"/>
                <a:gd name="T94" fmla="*/ 40 w 578"/>
                <a:gd name="T95" fmla="*/ 191 h 217"/>
                <a:gd name="T96" fmla="*/ 38 w 578"/>
                <a:gd name="T97" fmla="*/ 193 h 217"/>
                <a:gd name="T98" fmla="*/ 29 w 578"/>
                <a:gd name="T99" fmla="*/ 199 h 217"/>
                <a:gd name="T100" fmla="*/ 25 w 578"/>
                <a:gd name="T101" fmla="*/ 202 h 217"/>
                <a:gd name="T102" fmla="*/ 17 w 578"/>
                <a:gd name="T103" fmla="*/ 207 h 217"/>
                <a:gd name="T104" fmla="*/ 13 w 578"/>
                <a:gd name="T105" fmla="*/ 209 h 217"/>
                <a:gd name="T106" fmla="*/ 0 w 578"/>
                <a:gd name="T107" fmla="*/ 217 h 217"/>
                <a:gd name="T108" fmla="*/ 578 w 578"/>
                <a:gd name="T109" fmla="*/ 151 h 217"/>
                <a:gd name="T110" fmla="*/ 514 w 578"/>
                <a:gd name="T111" fmla="*/ 38 h 217"/>
                <a:gd name="T112" fmla="*/ 272 w 578"/>
                <a:gd name="T113" fmla="*/ 3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8" h="217">
                  <a:moveTo>
                    <a:pt x="272" y="38"/>
                  </a:moveTo>
                  <a:cubicBezTo>
                    <a:pt x="274" y="32"/>
                    <a:pt x="274" y="32"/>
                    <a:pt x="274" y="3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23" y="19"/>
                    <a:pt x="139" y="66"/>
                  </a:cubicBezTo>
                  <a:cubicBezTo>
                    <a:pt x="139" y="67"/>
                    <a:pt x="140" y="68"/>
                    <a:pt x="140" y="69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71"/>
                    <a:pt x="140" y="72"/>
                    <a:pt x="140" y="73"/>
                  </a:cubicBezTo>
                  <a:cubicBezTo>
                    <a:pt x="140" y="73"/>
                    <a:pt x="140" y="74"/>
                    <a:pt x="141" y="74"/>
                  </a:cubicBezTo>
                  <a:cubicBezTo>
                    <a:pt x="141" y="75"/>
                    <a:pt x="141" y="76"/>
                    <a:pt x="141" y="77"/>
                  </a:cubicBezTo>
                  <a:cubicBezTo>
                    <a:pt x="141" y="77"/>
                    <a:pt x="141" y="77"/>
                    <a:pt x="141" y="78"/>
                  </a:cubicBezTo>
                  <a:cubicBezTo>
                    <a:pt x="141" y="79"/>
                    <a:pt x="141" y="80"/>
                    <a:pt x="141" y="81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3"/>
                    <a:pt x="140" y="84"/>
                    <a:pt x="140" y="85"/>
                  </a:cubicBezTo>
                  <a:cubicBezTo>
                    <a:pt x="140" y="86"/>
                    <a:pt x="140" y="86"/>
                    <a:pt x="140" y="87"/>
                  </a:cubicBezTo>
                  <a:cubicBezTo>
                    <a:pt x="139" y="88"/>
                    <a:pt x="139" y="89"/>
                    <a:pt x="139" y="90"/>
                  </a:cubicBezTo>
                  <a:cubicBezTo>
                    <a:pt x="139" y="90"/>
                    <a:pt x="139" y="91"/>
                    <a:pt x="139" y="91"/>
                  </a:cubicBezTo>
                  <a:cubicBezTo>
                    <a:pt x="138" y="92"/>
                    <a:pt x="138" y="94"/>
                    <a:pt x="137" y="9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6" y="97"/>
                    <a:pt x="136" y="99"/>
                    <a:pt x="135" y="100"/>
                  </a:cubicBezTo>
                  <a:cubicBezTo>
                    <a:pt x="135" y="100"/>
                    <a:pt x="135" y="101"/>
                    <a:pt x="134" y="101"/>
                  </a:cubicBezTo>
                  <a:cubicBezTo>
                    <a:pt x="134" y="103"/>
                    <a:pt x="133" y="104"/>
                    <a:pt x="133" y="105"/>
                  </a:cubicBezTo>
                  <a:cubicBezTo>
                    <a:pt x="132" y="105"/>
                    <a:pt x="132" y="106"/>
                    <a:pt x="132" y="106"/>
                  </a:cubicBezTo>
                  <a:cubicBezTo>
                    <a:pt x="131" y="108"/>
                    <a:pt x="130" y="109"/>
                    <a:pt x="130" y="110"/>
                  </a:cubicBezTo>
                  <a:cubicBezTo>
                    <a:pt x="129" y="110"/>
                    <a:pt x="129" y="111"/>
                    <a:pt x="129" y="111"/>
                  </a:cubicBezTo>
                  <a:cubicBezTo>
                    <a:pt x="128" y="113"/>
                    <a:pt x="127" y="115"/>
                    <a:pt x="125" y="116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4" y="119"/>
                    <a:pt x="123" y="120"/>
                    <a:pt x="121" y="122"/>
                  </a:cubicBezTo>
                  <a:cubicBezTo>
                    <a:pt x="121" y="122"/>
                    <a:pt x="120" y="123"/>
                    <a:pt x="120" y="123"/>
                  </a:cubicBezTo>
                  <a:cubicBezTo>
                    <a:pt x="119" y="125"/>
                    <a:pt x="118" y="126"/>
                    <a:pt x="117" y="127"/>
                  </a:cubicBezTo>
                  <a:cubicBezTo>
                    <a:pt x="116" y="128"/>
                    <a:pt x="116" y="128"/>
                    <a:pt x="115" y="129"/>
                  </a:cubicBezTo>
                  <a:cubicBezTo>
                    <a:pt x="114" y="130"/>
                    <a:pt x="113" y="132"/>
                    <a:pt x="111" y="133"/>
                  </a:cubicBezTo>
                  <a:cubicBezTo>
                    <a:pt x="111" y="134"/>
                    <a:pt x="110" y="134"/>
                    <a:pt x="110" y="135"/>
                  </a:cubicBezTo>
                  <a:cubicBezTo>
                    <a:pt x="108" y="137"/>
                    <a:pt x="106" y="138"/>
                    <a:pt x="104" y="140"/>
                  </a:cubicBezTo>
                  <a:cubicBezTo>
                    <a:pt x="104" y="141"/>
                    <a:pt x="103" y="141"/>
                    <a:pt x="103" y="142"/>
                  </a:cubicBezTo>
                  <a:cubicBezTo>
                    <a:pt x="101" y="143"/>
                    <a:pt x="100" y="145"/>
                    <a:pt x="98" y="146"/>
                  </a:cubicBezTo>
                  <a:cubicBezTo>
                    <a:pt x="97" y="147"/>
                    <a:pt x="97" y="148"/>
                    <a:pt x="96" y="149"/>
                  </a:cubicBezTo>
                  <a:cubicBezTo>
                    <a:pt x="94" y="150"/>
                    <a:pt x="92" y="151"/>
                    <a:pt x="91" y="153"/>
                  </a:cubicBezTo>
                  <a:cubicBezTo>
                    <a:pt x="90" y="154"/>
                    <a:pt x="89" y="154"/>
                    <a:pt x="89" y="155"/>
                  </a:cubicBezTo>
                  <a:cubicBezTo>
                    <a:pt x="86" y="157"/>
                    <a:pt x="84" y="159"/>
                    <a:pt x="81" y="161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78" y="164"/>
                    <a:pt x="75" y="166"/>
                    <a:pt x="73" y="168"/>
                  </a:cubicBezTo>
                  <a:cubicBezTo>
                    <a:pt x="72" y="169"/>
                    <a:pt x="71" y="169"/>
                    <a:pt x="70" y="170"/>
                  </a:cubicBezTo>
                  <a:cubicBezTo>
                    <a:pt x="68" y="172"/>
                    <a:pt x="66" y="173"/>
                    <a:pt x="64" y="175"/>
                  </a:cubicBezTo>
                  <a:cubicBezTo>
                    <a:pt x="63" y="176"/>
                    <a:pt x="62" y="176"/>
                    <a:pt x="61" y="177"/>
                  </a:cubicBezTo>
                  <a:cubicBezTo>
                    <a:pt x="58" y="179"/>
                    <a:pt x="56" y="181"/>
                    <a:pt x="53" y="183"/>
                  </a:cubicBezTo>
                  <a:cubicBezTo>
                    <a:pt x="52" y="183"/>
                    <a:pt x="52" y="184"/>
                    <a:pt x="51" y="184"/>
                  </a:cubicBezTo>
                  <a:cubicBezTo>
                    <a:pt x="47" y="187"/>
                    <a:pt x="44" y="189"/>
                    <a:pt x="40" y="191"/>
                  </a:cubicBezTo>
                  <a:cubicBezTo>
                    <a:pt x="39" y="192"/>
                    <a:pt x="39" y="193"/>
                    <a:pt x="38" y="193"/>
                  </a:cubicBezTo>
                  <a:cubicBezTo>
                    <a:pt x="35" y="195"/>
                    <a:pt x="32" y="197"/>
                    <a:pt x="29" y="199"/>
                  </a:cubicBezTo>
                  <a:cubicBezTo>
                    <a:pt x="28" y="200"/>
                    <a:pt x="27" y="201"/>
                    <a:pt x="25" y="202"/>
                  </a:cubicBezTo>
                  <a:cubicBezTo>
                    <a:pt x="23" y="203"/>
                    <a:pt x="20" y="205"/>
                    <a:pt x="17" y="207"/>
                  </a:cubicBezTo>
                  <a:cubicBezTo>
                    <a:pt x="16" y="208"/>
                    <a:pt x="14" y="209"/>
                    <a:pt x="13" y="209"/>
                  </a:cubicBezTo>
                  <a:cubicBezTo>
                    <a:pt x="9" y="212"/>
                    <a:pt x="5" y="215"/>
                    <a:pt x="0" y="217"/>
                  </a:cubicBezTo>
                  <a:cubicBezTo>
                    <a:pt x="35" y="202"/>
                    <a:pt x="578" y="176"/>
                    <a:pt x="578" y="151"/>
                  </a:cubicBezTo>
                  <a:cubicBezTo>
                    <a:pt x="514" y="38"/>
                    <a:pt x="514" y="38"/>
                    <a:pt x="514" y="38"/>
                  </a:cubicBezTo>
                  <a:lnTo>
                    <a:pt x="272" y="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2" name="Freeform 250"/>
            <p:cNvSpPr/>
            <p:nvPr/>
          </p:nvSpPr>
          <p:spPr bwMode="auto">
            <a:xfrm>
              <a:off x="5394490" y="4310998"/>
              <a:ext cx="1784511" cy="623567"/>
            </a:xfrm>
            <a:custGeom>
              <a:avLst/>
              <a:gdLst>
                <a:gd name="T0" fmla="*/ 990 w 1005"/>
                <a:gd name="T1" fmla="*/ 352 h 352"/>
                <a:gd name="T2" fmla="*/ 990 w 1005"/>
                <a:gd name="T3" fmla="*/ 233 h 352"/>
                <a:gd name="T4" fmla="*/ 990 w 1005"/>
                <a:gd name="T5" fmla="*/ 233 h 352"/>
                <a:gd name="T6" fmla="*/ 988 w 1005"/>
                <a:gd name="T7" fmla="*/ 237 h 352"/>
                <a:gd name="T8" fmla="*/ 984 w 1005"/>
                <a:gd name="T9" fmla="*/ 240 h 352"/>
                <a:gd name="T10" fmla="*/ 978 w 1005"/>
                <a:gd name="T11" fmla="*/ 243 h 352"/>
                <a:gd name="T12" fmla="*/ 970 w 1005"/>
                <a:gd name="T13" fmla="*/ 246 h 352"/>
                <a:gd name="T14" fmla="*/ 960 w 1005"/>
                <a:gd name="T15" fmla="*/ 249 h 352"/>
                <a:gd name="T16" fmla="*/ 952 w 1005"/>
                <a:gd name="T17" fmla="*/ 251 h 352"/>
                <a:gd name="T18" fmla="*/ 952 w 1005"/>
                <a:gd name="T19" fmla="*/ 218 h 352"/>
                <a:gd name="T20" fmla="*/ 948 w 1005"/>
                <a:gd name="T21" fmla="*/ 219 h 352"/>
                <a:gd name="T22" fmla="*/ 933 w 1005"/>
                <a:gd name="T23" fmla="*/ 222 h 352"/>
                <a:gd name="T24" fmla="*/ 915 w 1005"/>
                <a:gd name="T25" fmla="*/ 225 h 352"/>
                <a:gd name="T26" fmla="*/ 892 w 1005"/>
                <a:gd name="T27" fmla="*/ 228 h 352"/>
                <a:gd name="T28" fmla="*/ 861 w 1005"/>
                <a:gd name="T29" fmla="*/ 232 h 352"/>
                <a:gd name="T30" fmla="*/ 844 w 1005"/>
                <a:gd name="T31" fmla="*/ 234 h 352"/>
                <a:gd name="T32" fmla="*/ 844 w 1005"/>
                <a:gd name="T33" fmla="*/ 200 h 352"/>
                <a:gd name="T34" fmla="*/ 813 w 1005"/>
                <a:gd name="T35" fmla="*/ 203 h 352"/>
                <a:gd name="T36" fmla="*/ 687 w 1005"/>
                <a:gd name="T37" fmla="*/ 211 h 352"/>
                <a:gd name="T38" fmla="*/ 686 w 1005"/>
                <a:gd name="T39" fmla="*/ 211 h 352"/>
                <a:gd name="T40" fmla="*/ 686 w 1005"/>
                <a:gd name="T41" fmla="*/ 177 h 352"/>
                <a:gd name="T42" fmla="*/ 640 w 1005"/>
                <a:gd name="T43" fmla="*/ 179 h 352"/>
                <a:gd name="T44" fmla="*/ 584 w 1005"/>
                <a:gd name="T45" fmla="*/ 180 h 352"/>
                <a:gd name="T46" fmla="*/ 543 w 1005"/>
                <a:gd name="T47" fmla="*/ 181 h 352"/>
                <a:gd name="T48" fmla="*/ 505 w 1005"/>
                <a:gd name="T49" fmla="*/ 181 h 352"/>
                <a:gd name="T50" fmla="*/ 494 w 1005"/>
                <a:gd name="T51" fmla="*/ 181 h 352"/>
                <a:gd name="T52" fmla="*/ 494 w 1005"/>
                <a:gd name="T53" fmla="*/ 148 h 352"/>
                <a:gd name="T54" fmla="*/ 470 w 1005"/>
                <a:gd name="T55" fmla="*/ 148 h 352"/>
                <a:gd name="T56" fmla="*/ 437 w 1005"/>
                <a:gd name="T57" fmla="*/ 148 h 352"/>
                <a:gd name="T58" fmla="*/ 405 w 1005"/>
                <a:gd name="T59" fmla="*/ 147 h 352"/>
                <a:gd name="T60" fmla="*/ 374 w 1005"/>
                <a:gd name="T61" fmla="*/ 146 h 352"/>
                <a:gd name="T62" fmla="*/ 344 w 1005"/>
                <a:gd name="T63" fmla="*/ 146 h 352"/>
                <a:gd name="T64" fmla="*/ 313 w 1005"/>
                <a:gd name="T65" fmla="*/ 145 h 352"/>
                <a:gd name="T66" fmla="*/ 307 w 1005"/>
                <a:gd name="T67" fmla="*/ 144 h 352"/>
                <a:gd name="T68" fmla="*/ 307 w 1005"/>
                <a:gd name="T69" fmla="*/ 111 h 352"/>
                <a:gd name="T70" fmla="*/ 282 w 1005"/>
                <a:gd name="T71" fmla="*/ 110 h 352"/>
                <a:gd name="T72" fmla="*/ 251 w 1005"/>
                <a:gd name="T73" fmla="*/ 108 h 352"/>
                <a:gd name="T74" fmla="*/ 218 w 1005"/>
                <a:gd name="T75" fmla="*/ 106 h 352"/>
                <a:gd name="T76" fmla="*/ 183 w 1005"/>
                <a:gd name="T77" fmla="*/ 104 h 352"/>
                <a:gd name="T78" fmla="*/ 144 w 1005"/>
                <a:gd name="T79" fmla="*/ 100 h 352"/>
                <a:gd name="T80" fmla="*/ 144 w 1005"/>
                <a:gd name="T81" fmla="*/ 67 h 352"/>
                <a:gd name="T82" fmla="*/ 39 w 1005"/>
                <a:gd name="T83" fmla="*/ 52 h 352"/>
                <a:gd name="T84" fmla="*/ 39 w 1005"/>
                <a:gd name="T85" fmla="*/ 18 h 352"/>
                <a:gd name="T86" fmla="*/ 0 w 1005"/>
                <a:gd name="T87" fmla="*/ 0 h 352"/>
                <a:gd name="T88" fmla="*/ 0 w 1005"/>
                <a:gd name="T89" fmla="*/ 87 h 352"/>
                <a:gd name="T90" fmla="*/ 640 w 1005"/>
                <a:gd name="T91" fmla="*/ 293 h 352"/>
                <a:gd name="T92" fmla="*/ 990 w 1005"/>
                <a:gd name="T9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05" h="352">
                  <a:moveTo>
                    <a:pt x="990" y="352"/>
                  </a:moveTo>
                  <a:cubicBezTo>
                    <a:pt x="990" y="233"/>
                    <a:pt x="990" y="233"/>
                    <a:pt x="990" y="233"/>
                  </a:cubicBezTo>
                  <a:cubicBezTo>
                    <a:pt x="990" y="233"/>
                    <a:pt x="990" y="233"/>
                    <a:pt x="990" y="233"/>
                  </a:cubicBezTo>
                  <a:cubicBezTo>
                    <a:pt x="990" y="234"/>
                    <a:pt x="988" y="235"/>
                    <a:pt x="988" y="237"/>
                  </a:cubicBezTo>
                  <a:cubicBezTo>
                    <a:pt x="987" y="238"/>
                    <a:pt x="985" y="239"/>
                    <a:pt x="984" y="240"/>
                  </a:cubicBezTo>
                  <a:cubicBezTo>
                    <a:pt x="982" y="241"/>
                    <a:pt x="980" y="242"/>
                    <a:pt x="978" y="243"/>
                  </a:cubicBezTo>
                  <a:cubicBezTo>
                    <a:pt x="976" y="244"/>
                    <a:pt x="973" y="245"/>
                    <a:pt x="970" y="246"/>
                  </a:cubicBezTo>
                  <a:cubicBezTo>
                    <a:pt x="967" y="247"/>
                    <a:pt x="964" y="248"/>
                    <a:pt x="960" y="249"/>
                  </a:cubicBezTo>
                  <a:cubicBezTo>
                    <a:pt x="958" y="250"/>
                    <a:pt x="955" y="250"/>
                    <a:pt x="952" y="251"/>
                  </a:cubicBezTo>
                  <a:cubicBezTo>
                    <a:pt x="952" y="218"/>
                    <a:pt x="952" y="218"/>
                    <a:pt x="952" y="218"/>
                  </a:cubicBezTo>
                  <a:cubicBezTo>
                    <a:pt x="951" y="218"/>
                    <a:pt x="950" y="218"/>
                    <a:pt x="948" y="219"/>
                  </a:cubicBezTo>
                  <a:cubicBezTo>
                    <a:pt x="944" y="220"/>
                    <a:pt x="939" y="221"/>
                    <a:pt x="933" y="222"/>
                  </a:cubicBezTo>
                  <a:cubicBezTo>
                    <a:pt x="928" y="223"/>
                    <a:pt x="922" y="224"/>
                    <a:pt x="915" y="225"/>
                  </a:cubicBezTo>
                  <a:cubicBezTo>
                    <a:pt x="908" y="226"/>
                    <a:pt x="900" y="227"/>
                    <a:pt x="892" y="228"/>
                  </a:cubicBezTo>
                  <a:cubicBezTo>
                    <a:pt x="882" y="229"/>
                    <a:pt x="872" y="231"/>
                    <a:pt x="861" y="232"/>
                  </a:cubicBezTo>
                  <a:cubicBezTo>
                    <a:pt x="856" y="233"/>
                    <a:pt x="850" y="233"/>
                    <a:pt x="844" y="234"/>
                  </a:cubicBezTo>
                  <a:cubicBezTo>
                    <a:pt x="844" y="200"/>
                    <a:pt x="844" y="200"/>
                    <a:pt x="844" y="200"/>
                  </a:cubicBezTo>
                  <a:cubicBezTo>
                    <a:pt x="834" y="201"/>
                    <a:pt x="824" y="202"/>
                    <a:pt x="813" y="203"/>
                  </a:cubicBezTo>
                  <a:cubicBezTo>
                    <a:pt x="775" y="206"/>
                    <a:pt x="733" y="209"/>
                    <a:pt x="687" y="211"/>
                  </a:cubicBezTo>
                  <a:cubicBezTo>
                    <a:pt x="686" y="211"/>
                    <a:pt x="686" y="211"/>
                    <a:pt x="686" y="211"/>
                  </a:cubicBezTo>
                  <a:cubicBezTo>
                    <a:pt x="686" y="177"/>
                    <a:pt x="686" y="177"/>
                    <a:pt x="686" y="177"/>
                  </a:cubicBezTo>
                  <a:cubicBezTo>
                    <a:pt x="671" y="178"/>
                    <a:pt x="656" y="179"/>
                    <a:pt x="640" y="179"/>
                  </a:cubicBezTo>
                  <a:cubicBezTo>
                    <a:pt x="622" y="180"/>
                    <a:pt x="603" y="180"/>
                    <a:pt x="584" y="180"/>
                  </a:cubicBezTo>
                  <a:cubicBezTo>
                    <a:pt x="571" y="181"/>
                    <a:pt x="557" y="181"/>
                    <a:pt x="543" y="181"/>
                  </a:cubicBezTo>
                  <a:cubicBezTo>
                    <a:pt x="530" y="181"/>
                    <a:pt x="518" y="181"/>
                    <a:pt x="505" y="181"/>
                  </a:cubicBezTo>
                  <a:cubicBezTo>
                    <a:pt x="501" y="181"/>
                    <a:pt x="498" y="181"/>
                    <a:pt x="494" y="181"/>
                  </a:cubicBezTo>
                  <a:cubicBezTo>
                    <a:pt x="494" y="148"/>
                    <a:pt x="494" y="148"/>
                    <a:pt x="494" y="148"/>
                  </a:cubicBezTo>
                  <a:cubicBezTo>
                    <a:pt x="486" y="148"/>
                    <a:pt x="478" y="148"/>
                    <a:pt x="470" y="148"/>
                  </a:cubicBezTo>
                  <a:cubicBezTo>
                    <a:pt x="459" y="148"/>
                    <a:pt x="448" y="148"/>
                    <a:pt x="437" y="148"/>
                  </a:cubicBezTo>
                  <a:cubicBezTo>
                    <a:pt x="426" y="147"/>
                    <a:pt x="416" y="147"/>
                    <a:pt x="405" y="147"/>
                  </a:cubicBezTo>
                  <a:cubicBezTo>
                    <a:pt x="395" y="147"/>
                    <a:pt x="385" y="147"/>
                    <a:pt x="374" y="146"/>
                  </a:cubicBezTo>
                  <a:cubicBezTo>
                    <a:pt x="364" y="146"/>
                    <a:pt x="354" y="146"/>
                    <a:pt x="344" y="146"/>
                  </a:cubicBezTo>
                  <a:cubicBezTo>
                    <a:pt x="333" y="145"/>
                    <a:pt x="323" y="145"/>
                    <a:pt x="313" y="145"/>
                  </a:cubicBezTo>
                  <a:cubicBezTo>
                    <a:pt x="311" y="144"/>
                    <a:pt x="309" y="144"/>
                    <a:pt x="307" y="144"/>
                  </a:cubicBezTo>
                  <a:cubicBezTo>
                    <a:pt x="307" y="111"/>
                    <a:pt x="307" y="111"/>
                    <a:pt x="307" y="111"/>
                  </a:cubicBezTo>
                  <a:cubicBezTo>
                    <a:pt x="298" y="111"/>
                    <a:pt x="290" y="110"/>
                    <a:pt x="282" y="110"/>
                  </a:cubicBezTo>
                  <a:cubicBezTo>
                    <a:pt x="272" y="109"/>
                    <a:pt x="261" y="109"/>
                    <a:pt x="251" y="108"/>
                  </a:cubicBezTo>
                  <a:cubicBezTo>
                    <a:pt x="240" y="108"/>
                    <a:pt x="229" y="107"/>
                    <a:pt x="218" y="106"/>
                  </a:cubicBezTo>
                  <a:cubicBezTo>
                    <a:pt x="206" y="106"/>
                    <a:pt x="194" y="105"/>
                    <a:pt x="183" y="104"/>
                  </a:cubicBezTo>
                  <a:cubicBezTo>
                    <a:pt x="169" y="103"/>
                    <a:pt x="156" y="102"/>
                    <a:pt x="144" y="100"/>
                  </a:cubicBezTo>
                  <a:cubicBezTo>
                    <a:pt x="144" y="67"/>
                    <a:pt x="144" y="67"/>
                    <a:pt x="144" y="67"/>
                  </a:cubicBezTo>
                  <a:cubicBezTo>
                    <a:pt x="100" y="63"/>
                    <a:pt x="64" y="57"/>
                    <a:pt x="39" y="5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14" y="13"/>
                    <a:pt x="0" y="6"/>
                    <a:pt x="0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201"/>
                    <a:pt x="289" y="258"/>
                    <a:pt x="640" y="293"/>
                  </a:cubicBezTo>
                  <a:cubicBezTo>
                    <a:pt x="1005" y="330"/>
                    <a:pt x="986" y="339"/>
                    <a:pt x="990" y="35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86699" tIns="43349" rIns="86699" bIns="43349" numCol="1" anchor="t" anchorCtr="0" compatLnSpc="1">
              <a:noAutofit/>
            </a:bodyPr>
            <a:lstStyle/>
            <a:p>
              <a:endParaRPr lang="zh-CN" altLang="en-US" sz="170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3" name="Freeform 251"/>
            <p:cNvSpPr/>
            <p:nvPr/>
          </p:nvSpPr>
          <p:spPr bwMode="auto">
            <a:xfrm>
              <a:off x="5394490" y="4312497"/>
              <a:ext cx="665538" cy="33727"/>
            </a:xfrm>
            <a:custGeom>
              <a:avLst/>
              <a:gdLst>
                <a:gd name="T0" fmla="*/ 365 w 375"/>
                <a:gd name="T1" fmla="*/ 0 h 19"/>
                <a:gd name="T2" fmla="*/ 375 w 375"/>
                <a:gd name="T3" fmla="*/ 5 h 19"/>
                <a:gd name="T4" fmla="*/ 39 w 375"/>
                <a:gd name="T5" fmla="*/ 19 h 19"/>
                <a:gd name="T6" fmla="*/ 0 w 375"/>
                <a:gd name="T7" fmla="*/ 0 h 19"/>
                <a:gd name="T8" fmla="*/ 365 w 37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9">
                  <a:moveTo>
                    <a:pt x="365" y="0"/>
                  </a:moveTo>
                  <a:cubicBezTo>
                    <a:pt x="365" y="2"/>
                    <a:pt x="369" y="3"/>
                    <a:pt x="375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14" y="13"/>
                    <a:pt x="0" y="7"/>
                    <a:pt x="0" y="0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4" name="Freeform 252"/>
            <p:cNvSpPr/>
            <p:nvPr/>
          </p:nvSpPr>
          <p:spPr bwMode="auto">
            <a:xfrm>
              <a:off x="5463442" y="4321491"/>
              <a:ext cx="596586" cy="83192"/>
            </a:xfrm>
            <a:custGeom>
              <a:avLst/>
              <a:gdLst>
                <a:gd name="T0" fmla="*/ 796 w 796"/>
                <a:gd name="T1" fmla="*/ 78 h 111"/>
                <a:gd name="T2" fmla="*/ 0 w 796"/>
                <a:gd name="T3" fmla="*/ 111 h 111"/>
                <a:gd name="T4" fmla="*/ 0 w 796"/>
                <a:gd name="T5" fmla="*/ 33 h 111"/>
                <a:gd name="T6" fmla="*/ 796 w 796"/>
                <a:gd name="T7" fmla="*/ 0 h 111"/>
                <a:gd name="T8" fmla="*/ 796 w 796"/>
                <a:gd name="T9" fmla="*/ 7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6" h="111">
                  <a:moveTo>
                    <a:pt x="796" y="78"/>
                  </a:moveTo>
                  <a:lnTo>
                    <a:pt x="0" y="111"/>
                  </a:lnTo>
                  <a:lnTo>
                    <a:pt x="0" y="33"/>
                  </a:lnTo>
                  <a:lnTo>
                    <a:pt x="796" y="0"/>
                  </a:lnTo>
                  <a:lnTo>
                    <a:pt x="796" y="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5" name="Freeform 253"/>
            <p:cNvSpPr/>
            <p:nvPr/>
          </p:nvSpPr>
          <p:spPr bwMode="auto">
            <a:xfrm>
              <a:off x="6272880" y="2917716"/>
              <a:ext cx="378487" cy="74198"/>
            </a:xfrm>
            <a:custGeom>
              <a:avLst/>
              <a:gdLst>
                <a:gd name="T0" fmla="*/ 0 w 213"/>
                <a:gd name="T1" fmla="*/ 0 h 42"/>
                <a:gd name="T2" fmla="*/ 213 w 213"/>
                <a:gd name="T3" fmla="*/ 5 h 42"/>
                <a:gd name="T4" fmla="*/ 56 w 213"/>
                <a:gd name="T5" fmla="*/ 42 h 42"/>
                <a:gd name="T6" fmla="*/ 0 w 213"/>
                <a:gd name="T7" fmla="*/ 41 h 42"/>
                <a:gd name="T8" fmla="*/ 0 w 21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42">
                  <a:moveTo>
                    <a:pt x="0" y="0"/>
                  </a:moveTo>
                  <a:cubicBezTo>
                    <a:pt x="76" y="0"/>
                    <a:pt x="147" y="2"/>
                    <a:pt x="213" y="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39" y="42"/>
                    <a:pt x="20" y="41"/>
                    <a:pt x="0" y="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6" name="Freeform 254"/>
            <p:cNvSpPr/>
            <p:nvPr/>
          </p:nvSpPr>
          <p:spPr bwMode="auto">
            <a:xfrm>
              <a:off x="6372561" y="2859257"/>
              <a:ext cx="605579" cy="72699"/>
            </a:xfrm>
            <a:custGeom>
              <a:avLst/>
              <a:gdLst>
                <a:gd name="T0" fmla="*/ 157 w 341"/>
                <a:gd name="T1" fmla="*/ 0 h 41"/>
                <a:gd name="T2" fmla="*/ 341 w 341"/>
                <a:gd name="T3" fmla="*/ 12 h 41"/>
                <a:gd name="T4" fmla="*/ 49 w 341"/>
                <a:gd name="T5" fmla="*/ 41 h 41"/>
                <a:gd name="T6" fmla="*/ 0 w 341"/>
                <a:gd name="T7" fmla="*/ 38 h 41"/>
                <a:gd name="T8" fmla="*/ 157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157" y="0"/>
                  </a:moveTo>
                  <a:cubicBezTo>
                    <a:pt x="226" y="3"/>
                    <a:pt x="289" y="7"/>
                    <a:pt x="341" y="1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35" y="39"/>
                    <a:pt x="18" y="38"/>
                    <a:pt x="0" y="3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7" name="Freeform 255"/>
            <p:cNvSpPr/>
            <p:nvPr/>
          </p:nvSpPr>
          <p:spPr bwMode="auto">
            <a:xfrm>
              <a:off x="6458002" y="2812789"/>
              <a:ext cx="732991" cy="60708"/>
            </a:xfrm>
            <a:custGeom>
              <a:avLst/>
              <a:gdLst>
                <a:gd name="T0" fmla="*/ 293 w 413"/>
                <a:gd name="T1" fmla="*/ 0 h 34"/>
                <a:gd name="T2" fmla="*/ 413 w 413"/>
                <a:gd name="T3" fmla="*/ 18 h 34"/>
                <a:gd name="T4" fmla="*/ 32 w 413"/>
                <a:gd name="T5" fmla="*/ 34 h 34"/>
                <a:gd name="T6" fmla="*/ 0 w 413"/>
                <a:gd name="T7" fmla="*/ 29 h 34"/>
                <a:gd name="T8" fmla="*/ 293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293" y="0"/>
                  </a:moveTo>
                  <a:cubicBezTo>
                    <a:pt x="344" y="5"/>
                    <a:pt x="385" y="11"/>
                    <a:pt x="413" y="18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4" y="32"/>
                    <a:pt x="13" y="30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8" name="Freeform 256"/>
            <p:cNvSpPr/>
            <p:nvPr/>
          </p:nvSpPr>
          <p:spPr bwMode="auto">
            <a:xfrm>
              <a:off x="6514962" y="2777564"/>
              <a:ext cx="753976" cy="37474"/>
            </a:xfrm>
            <a:custGeom>
              <a:avLst/>
              <a:gdLst>
                <a:gd name="T0" fmla="*/ 381 w 425"/>
                <a:gd name="T1" fmla="*/ 0 h 21"/>
                <a:gd name="T2" fmla="*/ 425 w 425"/>
                <a:gd name="T3" fmla="*/ 21 h 21"/>
                <a:gd name="T4" fmla="*/ 11 w 425"/>
                <a:gd name="T5" fmla="*/ 21 h 21"/>
                <a:gd name="T6" fmla="*/ 0 w 425"/>
                <a:gd name="T7" fmla="*/ 16 h 21"/>
                <a:gd name="T8" fmla="*/ 381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381" y="0"/>
                  </a:moveTo>
                  <a:cubicBezTo>
                    <a:pt x="409" y="7"/>
                    <a:pt x="425" y="14"/>
                    <a:pt x="425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9"/>
                    <a:pt x="7" y="17"/>
                    <a:pt x="0" y="1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49" name="Freeform 257"/>
            <p:cNvSpPr/>
            <p:nvPr/>
          </p:nvSpPr>
          <p:spPr bwMode="auto">
            <a:xfrm>
              <a:off x="5887648" y="2985170"/>
              <a:ext cx="385232" cy="74198"/>
            </a:xfrm>
            <a:custGeom>
              <a:avLst/>
              <a:gdLst>
                <a:gd name="T0" fmla="*/ 217 w 217"/>
                <a:gd name="T1" fmla="*/ 0 h 42"/>
                <a:gd name="T2" fmla="*/ 217 w 217"/>
                <a:gd name="T3" fmla="*/ 41 h 42"/>
                <a:gd name="T4" fmla="*/ 160 w 217"/>
                <a:gd name="T5" fmla="*/ 42 h 42"/>
                <a:gd name="T6" fmla="*/ 0 w 217"/>
                <a:gd name="T7" fmla="*/ 5 h 42"/>
                <a:gd name="T8" fmla="*/ 21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217" y="0"/>
                  </a:moveTo>
                  <a:cubicBezTo>
                    <a:pt x="217" y="41"/>
                    <a:pt x="217" y="41"/>
                    <a:pt x="217" y="41"/>
                  </a:cubicBezTo>
                  <a:cubicBezTo>
                    <a:pt x="197" y="41"/>
                    <a:pt x="178" y="41"/>
                    <a:pt x="160" y="4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7" y="2"/>
                    <a:pt x="140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0" name="Freeform 258"/>
            <p:cNvSpPr/>
            <p:nvPr/>
          </p:nvSpPr>
          <p:spPr bwMode="auto">
            <a:xfrm>
              <a:off x="5569868" y="3059368"/>
              <a:ext cx="601832" cy="72699"/>
            </a:xfrm>
            <a:custGeom>
              <a:avLst/>
              <a:gdLst>
                <a:gd name="T0" fmla="*/ 179 w 339"/>
                <a:gd name="T1" fmla="*/ 0 h 41"/>
                <a:gd name="T2" fmla="*/ 339 w 339"/>
                <a:gd name="T3" fmla="*/ 38 h 41"/>
                <a:gd name="T4" fmla="*/ 292 w 339"/>
                <a:gd name="T5" fmla="*/ 41 h 41"/>
                <a:gd name="T6" fmla="*/ 0 w 339"/>
                <a:gd name="T7" fmla="*/ 12 h 41"/>
                <a:gd name="T8" fmla="*/ 179 w 33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41">
                  <a:moveTo>
                    <a:pt x="179" y="0"/>
                  </a:moveTo>
                  <a:cubicBezTo>
                    <a:pt x="339" y="38"/>
                    <a:pt x="339" y="38"/>
                    <a:pt x="339" y="38"/>
                  </a:cubicBezTo>
                  <a:cubicBezTo>
                    <a:pt x="322" y="38"/>
                    <a:pt x="306" y="40"/>
                    <a:pt x="292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1" y="7"/>
                    <a:pt x="112" y="3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1" name="Freeform 259"/>
            <p:cNvSpPr/>
            <p:nvPr/>
          </p:nvSpPr>
          <p:spPr bwMode="auto">
            <a:xfrm>
              <a:off x="5351770" y="3146308"/>
              <a:ext cx="736738" cy="59958"/>
            </a:xfrm>
            <a:custGeom>
              <a:avLst/>
              <a:gdLst>
                <a:gd name="T0" fmla="*/ 123 w 415"/>
                <a:gd name="T1" fmla="*/ 0 h 34"/>
                <a:gd name="T2" fmla="*/ 415 w 415"/>
                <a:gd name="T3" fmla="*/ 29 h 34"/>
                <a:gd name="T4" fmla="*/ 383 w 415"/>
                <a:gd name="T5" fmla="*/ 34 h 34"/>
                <a:gd name="T6" fmla="*/ 0 w 415"/>
                <a:gd name="T7" fmla="*/ 18 h 34"/>
                <a:gd name="T8" fmla="*/ 123 w 41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4">
                  <a:moveTo>
                    <a:pt x="123" y="0"/>
                  </a:moveTo>
                  <a:cubicBezTo>
                    <a:pt x="415" y="29"/>
                    <a:pt x="415" y="29"/>
                    <a:pt x="415" y="29"/>
                  </a:cubicBezTo>
                  <a:cubicBezTo>
                    <a:pt x="401" y="30"/>
                    <a:pt x="391" y="32"/>
                    <a:pt x="383" y="3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8" y="11"/>
                    <a:pt x="70" y="5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2" name="Freeform 260"/>
            <p:cNvSpPr/>
            <p:nvPr/>
          </p:nvSpPr>
          <p:spPr bwMode="auto">
            <a:xfrm>
              <a:off x="5276822" y="3245239"/>
              <a:ext cx="754726" cy="37474"/>
            </a:xfrm>
            <a:custGeom>
              <a:avLst/>
              <a:gdLst>
                <a:gd name="T0" fmla="*/ 42 w 425"/>
                <a:gd name="T1" fmla="*/ 0 h 21"/>
                <a:gd name="T2" fmla="*/ 0 w 425"/>
                <a:gd name="T3" fmla="*/ 21 h 21"/>
                <a:gd name="T4" fmla="*/ 414 w 425"/>
                <a:gd name="T5" fmla="*/ 21 h 21"/>
                <a:gd name="T6" fmla="*/ 425 w 425"/>
                <a:gd name="T7" fmla="*/ 16 h 21"/>
                <a:gd name="T8" fmla="*/ 42 w 4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21">
                  <a:moveTo>
                    <a:pt x="42" y="0"/>
                  </a:moveTo>
                  <a:cubicBezTo>
                    <a:pt x="15" y="7"/>
                    <a:pt x="0" y="14"/>
                    <a:pt x="0" y="21"/>
                  </a:cubicBezTo>
                  <a:cubicBezTo>
                    <a:pt x="414" y="21"/>
                    <a:pt x="414" y="21"/>
                    <a:pt x="414" y="21"/>
                  </a:cubicBezTo>
                  <a:cubicBezTo>
                    <a:pt x="414" y="19"/>
                    <a:pt x="418" y="18"/>
                    <a:pt x="425" y="16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3" name="Rectangle 261"/>
            <p:cNvSpPr>
              <a:spLocks noChangeArrowheads="1"/>
            </p:cNvSpPr>
            <p:nvPr/>
          </p:nvSpPr>
          <p:spPr bwMode="auto">
            <a:xfrm>
              <a:off x="5276822" y="3282713"/>
              <a:ext cx="735239" cy="674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4" name="Freeform 262"/>
            <p:cNvSpPr/>
            <p:nvPr/>
          </p:nvSpPr>
          <p:spPr bwMode="auto">
            <a:xfrm>
              <a:off x="5351770" y="3180034"/>
              <a:ext cx="679778" cy="93685"/>
            </a:xfrm>
            <a:custGeom>
              <a:avLst/>
              <a:gdLst>
                <a:gd name="T0" fmla="*/ 907 w 907"/>
                <a:gd name="T1" fmla="*/ 125 h 125"/>
                <a:gd name="T2" fmla="*/ 0 w 907"/>
                <a:gd name="T3" fmla="*/ 87 h 125"/>
                <a:gd name="T4" fmla="*/ 0 w 907"/>
                <a:gd name="T5" fmla="*/ 0 h 125"/>
                <a:gd name="T6" fmla="*/ 907 w 907"/>
                <a:gd name="T7" fmla="*/ 35 h 125"/>
                <a:gd name="T8" fmla="*/ 907 w 907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" h="125">
                  <a:moveTo>
                    <a:pt x="907" y="125"/>
                  </a:moveTo>
                  <a:lnTo>
                    <a:pt x="0" y="87"/>
                  </a:lnTo>
                  <a:lnTo>
                    <a:pt x="0" y="0"/>
                  </a:lnTo>
                  <a:lnTo>
                    <a:pt x="907" y="35"/>
                  </a:lnTo>
                  <a:lnTo>
                    <a:pt x="907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5" name="Freeform 263"/>
            <p:cNvSpPr/>
            <p:nvPr/>
          </p:nvSpPr>
          <p:spPr bwMode="auto">
            <a:xfrm>
              <a:off x="5569868" y="3080353"/>
              <a:ext cx="518640" cy="119167"/>
            </a:xfrm>
            <a:custGeom>
              <a:avLst/>
              <a:gdLst>
                <a:gd name="T0" fmla="*/ 692 w 692"/>
                <a:gd name="T1" fmla="*/ 159 h 159"/>
                <a:gd name="T2" fmla="*/ 0 w 692"/>
                <a:gd name="T3" fmla="*/ 88 h 159"/>
                <a:gd name="T4" fmla="*/ 0 w 692"/>
                <a:gd name="T5" fmla="*/ 0 h 159"/>
                <a:gd name="T6" fmla="*/ 692 w 692"/>
                <a:gd name="T7" fmla="*/ 69 h 159"/>
                <a:gd name="T8" fmla="*/ 692 w 69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2" h="159">
                  <a:moveTo>
                    <a:pt x="692" y="159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692" y="69"/>
                  </a:lnTo>
                  <a:lnTo>
                    <a:pt x="692" y="15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6" name="Freeform 264"/>
            <p:cNvSpPr/>
            <p:nvPr/>
          </p:nvSpPr>
          <p:spPr bwMode="auto">
            <a:xfrm>
              <a:off x="5887648" y="2991915"/>
              <a:ext cx="284053" cy="134906"/>
            </a:xfrm>
            <a:custGeom>
              <a:avLst/>
              <a:gdLst>
                <a:gd name="T0" fmla="*/ 379 w 379"/>
                <a:gd name="T1" fmla="*/ 180 h 180"/>
                <a:gd name="T2" fmla="*/ 0 w 379"/>
                <a:gd name="T3" fmla="*/ 90 h 180"/>
                <a:gd name="T4" fmla="*/ 0 w 379"/>
                <a:gd name="T5" fmla="*/ 0 h 180"/>
                <a:gd name="T6" fmla="*/ 379 w 379"/>
                <a:gd name="T7" fmla="*/ 90 h 180"/>
                <a:gd name="T8" fmla="*/ 379 w 379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180">
                  <a:moveTo>
                    <a:pt x="379" y="18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379" y="90"/>
                  </a:lnTo>
                  <a:lnTo>
                    <a:pt x="379" y="1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7" name="Freeform 265"/>
            <p:cNvSpPr/>
            <p:nvPr/>
          </p:nvSpPr>
          <p:spPr bwMode="auto">
            <a:xfrm>
              <a:off x="5566121" y="3434857"/>
              <a:ext cx="522387" cy="116919"/>
            </a:xfrm>
            <a:custGeom>
              <a:avLst/>
              <a:gdLst>
                <a:gd name="T0" fmla="*/ 697 w 697"/>
                <a:gd name="T1" fmla="*/ 88 h 156"/>
                <a:gd name="T2" fmla="*/ 0 w 697"/>
                <a:gd name="T3" fmla="*/ 156 h 156"/>
                <a:gd name="T4" fmla="*/ 0 w 697"/>
                <a:gd name="T5" fmla="*/ 69 h 156"/>
                <a:gd name="T6" fmla="*/ 697 w 697"/>
                <a:gd name="T7" fmla="*/ 0 h 156"/>
                <a:gd name="T8" fmla="*/ 697 w 697"/>
                <a:gd name="T9" fmla="*/ 8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8"/>
                  </a:moveTo>
                  <a:lnTo>
                    <a:pt x="0" y="156"/>
                  </a:lnTo>
                  <a:lnTo>
                    <a:pt x="0" y="69"/>
                  </a:lnTo>
                  <a:lnTo>
                    <a:pt x="697" y="0"/>
                  </a:lnTo>
                  <a:lnTo>
                    <a:pt x="697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8" name="Freeform 266"/>
            <p:cNvSpPr/>
            <p:nvPr/>
          </p:nvSpPr>
          <p:spPr bwMode="auto">
            <a:xfrm>
              <a:off x="5895143" y="3507556"/>
              <a:ext cx="276558" cy="133407"/>
            </a:xfrm>
            <a:custGeom>
              <a:avLst/>
              <a:gdLst>
                <a:gd name="T0" fmla="*/ 369 w 369"/>
                <a:gd name="T1" fmla="*/ 88 h 178"/>
                <a:gd name="T2" fmla="*/ 0 w 369"/>
                <a:gd name="T3" fmla="*/ 178 h 178"/>
                <a:gd name="T4" fmla="*/ 0 w 369"/>
                <a:gd name="T5" fmla="*/ 88 h 178"/>
                <a:gd name="T6" fmla="*/ 369 w 369"/>
                <a:gd name="T7" fmla="*/ 0 h 178"/>
                <a:gd name="T8" fmla="*/ 369 w 369"/>
                <a:gd name="T9" fmla="*/ 8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78">
                  <a:moveTo>
                    <a:pt x="369" y="88"/>
                  </a:moveTo>
                  <a:lnTo>
                    <a:pt x="0" y="178"/>
                  </a:lnTo>
                  <a:lnTo>
                    <a:pt x="0" y="88"/>
                  </a:lnTo>
                  <a:lnTo>
                    <a:pt x="369" y="0"/>
                  </a:lnTo>
                  <a:lnTo>
                    <a:pt x="369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59" name="Freeform 267"/>
            <p:cNvSpPr/>
            <p:nvPr/>
          </p:nvSpPr>
          <p:spPr bwMode="auto">
            <a:xfrm>
              <a:off x="5354768" y="3426613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0" name="Freeform 268"/>
            <p:cNvSpPr/>
            <p:nvPr/>
          </p:nvSpPr>
          <p:spPr bwMode="auto">
            <a:xfrm>
              <a:off x="5566121" y="3500811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9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1" name="Freeform 269"/>
            <p:cNvSpPr/>
            <p:nvPr/>
          </p:nvSpPr>
          <p:spPr bwMode="auto">
            <a:xfrm>
              <a:off x="5895143" y="3573511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2" name="Freeform 270"/>
            <p:cNvSpPr/>
            <p:nvPr/>
          </p:nvSpPr>
          <p:spPr bwMode="auto">
            <a:xfrm>
              <a:off x="6512714" y="3817841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8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3" name="Freeform 271"/>
            <p:cNvSpPr/>
            <p:nvPr/>
          </p:nvSpPr>
          <p:spPr bwMode="auto">
            <a:xfrm>
              <a:off x="6455753" y="3761630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5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4" name="Freeform 272"/>
            <p:cNvSpPr/>
            <p:nvPr/>
          </p:nvSpPr>
          <p:spPr bwMode="auto">
            <a:xfrm>
              <a:off x="6372561" y="3702421"/>
              <a:ext cx="603331" cy="72699"/>
            </a:xfrm>
            <a:custGeom>
              <a:avLst/>
              <a:gdLst>
                <a:gd name="T0" fmla="*/ 47 w 340"/>
                <a:gd name="T1" fmla="*/ 0 h 41"/>
                <a:gd name="T2" fmla="*/ 340 w 340"/>
                <a:gd name="T3" fmla="*/ 29 h 41"/>
                <a:gd name="T4" fmla="*/ 160 w 340"/>
                <a:gd name="T5" fmla="*/ 41 h 41"/>
                <a:gd name="T6" fmla="*/ 0 w 340"/>
                <a:gd name="T7" fmla="*/ 3 h 41"/>
                <a:gd name="T8" fmla="*/ 47 w 34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1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5" name="Freeform 273"/>
            <p:cNvSpPr/>
            <p:nvPr/>
          </p:nvSpPr>
          <p:spPr bwMode="auto">
            <a:xfrm>
              <a:off x="6271381" y="3640964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8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8"/>
                    <a:pt x="217" y="38"/>
                    <a:pt x="217" y="38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6" name="Freeform 274"/>
            <p:cNvSpPr/>
            <p:nvPr/>
          </p:nvSpPr>
          <p:spPr bwMode="auto">
            <a:xfrm>
              <a:off x="5566121" y="2357856"/>
              <a:ext cx="522387" cy="116919"/>
            </a:xfrm>
            <a:custGeom>
              <a:avLst/>
              <a:gdLst>
                <a:gd name="T0" fmla="*/ 697 w 697"/>
                <a:gd name="T1" fmla="*/ 87 h 156"/>
                <a:gd name="T2" fmla="*/ 0 w 697"/>
                <a:gd name="T3" fmla="*/ 156 h 156"/>
                <a:gd name="T4" fmla="*/ 0 w 697"/>
                <a:gd name="T5" fmla="*/ 68 h 156"/>
                <a:gd name="T6" fmla="*/ 697 w 697"/>
                <a:gd name="T7" fmla="*/ 0 h 156"/>
                <a:gd name="T8" fmla="*/ 697 w 697"/>
                <a:gd name="T9" fmla="*/ 8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56">
                  <a:moveTo>
                    <a:pt x="697" y="87"/>
                  </a:moveTo>
                  <a:lnTo>
                    <a:pt x="0" y="156"/>
                  </a:lnTo>
                  <a:lnTo>
                    <a:pt x="0" y="68"/>
                  </a:lnTo>
                  <a:lnTo>
                    <a:pt x="697" y="0"/>
                  </a:lnTo>
                  <a:lnTo>
                    <a:pt x="697" y="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7" name="Freeform 275"/>
            <p:cNvSpPr/>
            <p:nvPr/>
          </p:nvSpPr>
          <p:spPr bwMode="auto">
            <a:xfrm>
              <a:off x="5895143" y="2428307"/>
              <a:ext cx="276558" cy="134906"/>
            </a:xfrm>
            <a:custGeom>
              <a:avLst/>
              <a:gdLst>
                <a:gd name="T0" fmla="*/ 369 w 369"/>
                <a:gd name="T1" fmla="*/ 90 h 180"/>
                <a:gd name="T2" fmla="*/ 0 w 369"/>
                <a:gd name="T3" fmla="*/ 180 h 180"/>
                <a:gd name="T4" fmla="*/ 0 w 369"/>
                <a:gd name="T5" fmla="*/ 90 h 180"/>
                <a:gd name="T6" fmla="*/ 369 w 369"/>
                <a:gd name="T7" fmla="*/ 0 h 180"/>
                <a:gd name="T8" fmla="*/ 369 w 369"/>
                <a:gd name="T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80">
                  <a:moveTo>
                    <a:pt x="369" y="90"/>
                  </a:moveTo>
                  <a:lnTo>
                    <a:pt x="0" y="180"/>
                  </a:lnTo>
                  <a:lnTo>
                    <a:pt x="0" y="90"/>
                  </a:lnTo>
                  <a:lnTo>
                    <a:pt x="369" y="0"/>
                  </a:lnTo>
                  <a:lnTo>
                    <a:pt x="369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8" name="Freeform 276"/>
            <p:cNvSpPr/>
            <p:nvPr/>
          </p:nvSpPr>
          <p:spPr bwMode="auto">
            <a:xfrm>
              <a:off x="5354768" y="2348862"/>
              <a:ext cx="733740" cy="59958"/>
            </a:xfrm>
            <a:custGeom>
              <a:avLst/>
              <a:gdLst>
                <a:gd name="T0" fmla="*/ 382 w 413"/>
                <a:gd name="T1" fmla="*/ 0 h 34"/>
                <a:gd name="T2" fmla="*/ 413 w 413"/>
                <a:gd name="T3" fmla="*/ 5 h 34"/>
                <a:gd name="T4" fmla="*/ 121 w 413"/>
                <a:gd name="T5" fmla="*/ 34 h 34"/>
                <a:gd name="T6" fmla="*/ 0 w 413"/>
                <a:gd name="T7" fmla="*/ 16 h 34"/>
                <a:gd name="T8" fmla="*/ 382 w 413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4">
                  <a:moveTo>
                    <a:pt x="382" y="0"/>
                  </a:moveTo>
                  <a:cubicBezTo>
                    <a:pt x="389" y="2"/>
                    <a:pt x="400" y="4"/>
                    <a:pt x="413" y="5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70" y="29"/>
                    <a:pt x="28" y="23"/>
                    <a:pt x="0" y="16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69" name="Freeform 277"/>
            <p:cNvSpPr/>
            <p:nvPr/>
          </p:nvSpPr>
          <p:spPr bwMode="auto">
            <a:xfrm>
              <a:off x="5566121" y="2423060"/>
              <a:ext cx="605579" cy="72699"/>
            </a:xfrm>
            <a:custGeom>
              <a:avLst/>
              <a:gdLst>
                <a:gd name="T0" fmla="*/ 293 w 341"/>
                <a:gd name="T1" fmla="*/ 0 h 41"/>
                <a:gd name="T2" fmla="*/ 341 w 341"/>
                <a:gd name="T3" fmla="*/ 4 h 41"/>
                <a:gd name="T4" fmla="*/ 185 w 341"/>
                <a:gd name="T5" fmla="*/ 41 h 41"/>
                <a:gd name="T6" fmla="*/ 0 w 341"/>
                <a:gd name="T7" fmla="*/ 29 h 41"/>
                <a:gd name="T8" fmla="*/ 293 w 34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41">
                  <a:moveTo>
                    <a:pt x="293" y="0"/>
                  </a:moveTo>
                  <a:cubicBezTo>
                    <a:pt x="306" y="2"/>
                    <a:pt x="323" y="3"/>
                    <a:pt x="341" y="4"/>
                  </a:cubicBezTo>
                  <a:cubicBezTo>
                    <a:pt x="185" y="41"/>
                    <a:pt x="185" y="41"/>
                    <a:pt x="185" y="41"/>
                  </a:cubicBezTo>
                  <a:cubicBezTo>
                    <a:pt x="115" y="38"/>
                    <a:pt x="52" y="34"/>
                    <a:pt x="0" y="29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0" name="Freeform 278"/>
            <p:cNvSpPr/>
            <p:nvPr/>
          </p:nvSpPr>
          <p:spPr bwMode="auto">
            <a:xfrm>
              <a:off x="5895143" y="2495760"/>
              <a:ext cx="376239" cy="74198"/>
            </a:xfrm>
            <a:custGeom>
              <a:avLst/>
              <a:gdLst>
                <a:gd name="T0" fmla="*/ 156 w 212"/>
                <a:gd name="T1" fmla="*/ 0 h 42"/>
                <a:gd name="T2" fmla="*/ 212 w 212"/>
                <a:gd name="T3" fmla="*/ 1 h 42"/>
                <a:gd name="T4" fmla="*/ 212 w 212"/>
                <a:gd name="T5" fmla="*/ 42 h 42"/>
                <a:gd name="T6" fmla="*/ 0 w 212"/>
                <a:gd name="T7" fmla="*/ 38 h 42"/>
                <a:gd name="T8" fmla="*/ 156 w 21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42">
                  <a:moveTo>
                    <a:pt x="156" y="0"/>
                  </a:moveTo>
                  <a:cubicBezTo>
                    <a:pt x="173" y="1"/>
                    <a:pt x="192" y="1"/>
                    <a:pt x="212" y="1"/>
                  </a:cubicBezTo>
                  <a:cubicBezTo>
                    <a:pt x="212" y="42"/>
                    <a:pt x="212" y="42"/>
                    <a:pt x="212" y="42"/>
                  </a:cubicBezTo>
                  <a:cubicBezTo>
                    <a:pt x="137" y="42"/>
                    <a:pt x="65" y="41"/>
                    <a:pt x="0" y="3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1" name="Freeform 279"/>
            <p:cNvSpPr/>
            <p:nvPr/>
          </p:nvSpPr>
          <p:spPr bwMode="auto">
            <a:xfrm>
              <a:off x="6512714" y="2740090"/>
              <a:ext cx="756225" cy="37474"/>
            </a:xfrm>
            <a:custGeom>
              <a:avLst/>
              <a:gdLst>
                <a:gd name="T0" fmla="*/ 11 w 426"/>
                <a:gd name="T1" fmla="*/ 0 h 21"/>
                <a:gd name="T2" fmla="*/ 426 w 426"/>
                <a:gd name="T3" fmla="*/ 0 h 21"/>
                <a:gd name="T4" fmla="*/ 383 w 426"/>
                <a:gd name="T5" fmla="*/ 21 h 21"/>
                <a:gd name="T6" fmla="*/ 0 w 426"/>
                <a:gd name="T7" fmla="*/ 6 h 21"/>
                <a:gd name="T8" fmla="*/ 11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11" y="0"/>
                  </a:moveTo>
                  <a:cubicBezTo>
                    <a:pt x="426" y="0"/>
                    <a:pt x="426" y="0"/>
                    <a:pt x="426" y="0"/>
                  </a:cubicBezTo>
                  <a:cubicBezTo>
                    <a:pt x="426" y="7"/>
                    <a:pt x="410" y="15"/>
                    <a:pt x="383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4"/>
                    <a:pt x="11" y="2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2" name="Freeform 280"/>
            <p:cNvSpPr/>
            <p:nvPr/>
          </p:nvSpPr>
          <p:spPr bwMode="auto">
            <a:xfrm>
              <a:off x="6455753" y="2683879"/>
              <a:ext cx="736738" cy="58459"/>
            </a:xfrm>
            <a:custGeom>
              <a:avLst/>
              <a:gdLst>
                <a:gd name="T0" fmla="*/ 32 w 415"/>
                <a:gd name="T1" fmla="*/ 0 h 33"/>
                <a:gd name="T2" fmla="*/ 415 w 415"/>
                <a:gd name="T3" fmla="*/ 15 h 33"/>
                <a:gd name="T4" fmla="*/ 293 w 415"/>
                <a:gd name="T5" fmla="*/ 33 h 33"/>
                <a:gd name="T6" fmla="*/ 0 w 415"/>
                <a:gd name="T7" fmla="*/ 4 h 33"/>
                <a:gd name="T8" fmla="*/ 32 w 4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3">
                  <a:moveTo>
                    <a:pt x="32" y="0"/>
                  </a:moveTo>
                  <a:cubicBezTo>
                    <a:pt x="415" y="15"/>
                    <a:pt x="415" y="15"/>
                    <a:pt x="415" y="15"/>
                  </a:cubicBezTo>
                  <a:cubicBezTo>
                    <a:pt x="387" y="22"/>
                    <a:pt x="345" y="28"/>
                    <a:pt x="293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3"/>
                    <a:pt x="25" y="2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3" name="Freeform 281"/>
            <p:cNvSpPr/>
            <p:nvPr/>
          </p:nvSpPr>
          <p:spPr bwMode="auto">
            <a:xfrm>
              <a:off x="6372561" y="2625420"/>
              <a:ext cx="603331" cy="70451"/>
            </a:xfrm>
            <a:custGeom>
              <a:avLst/>
              <a:gdLst>
                <a:gd name="T0" fmla="*/ 47 w 340"/>
                <a:gd name="T1" fmla="*/ 0 h 40"/>
                <a:gd name="T2" fmla="*/ 340 w 340"/>
                <a:gd name="T3" fmla="*/ 29 h 40"/>
                <a:gd name="T4" fmla="*/ 160 w 340"/>
                <a:gd name="T5" fmla="*/ 40 h 40"/>
                <a:gd name="T6" fmla="*/ 0 w 340"/>
                <a:gd name="T7" fmla="*/ 3 h 40"/>
                <a:gd name="T8" fmla="*/ 47 w 3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0">
                  <a:moveTo>
                    <a:pt x="47" y="0"/>
                  </a:moveTo>
                  <a:cubicBezTo>
                    <a:pt x="340" y="29"/>
                    <a:pt x="340" y="29"/>
                    <a:pt x="340" y="29"/>
                  </a:cubicBezTo>
                  <a:cubicBezTo>
                    <a:pt x="289" y="34"/>
                    <a:pt x="228" y="38"/>
                    <a:pt x="160" y="4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2"/>
                    <a:pt x="34" y="1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4" name="Freeform 282"/>
            <p:cNvSpPr/>
            <p:nvPr/>
          </p:nvSpPr>
          <p:spPr bwMode="auto">
            <a:xfrm>
              <a:off x="6271381" y="2563213"/>
              <a:ext cx="385232" cy="74198"/>
            </a:xfrm>
            <a:custGeom>
              <a:avLst/>
              <a:gdLst>
                <a:gd name="T0" fmla="*/ 57 w 217"/>
                <a:gd name="T1" fmla="*/ 0 h 42"/>
                <a:gd name="T2" fmla="*/ 217 w 217"/>
                <a:gd name="T3" fmla="*/ 37 h 42"/>
                <a:gd name="T4" fmla="*/ 0 w 217"/>
                <a:gd name="T5" fmla="*/ 42 h 42"/>
                <a:gd name="T6" fmla="*/ 0 w 217"/>
                <a:gd name="T7" fmla="*/ 1 h 42"/>
                <a:gd name="T8" fmla="*/ 57 w 2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2">
                  <a:moveTo>
                    <a:pt x="57" y="0"/>
                  </a:moveTo>
                  <a:cubicBezTo>
                    <a:pt x="217" y="37"/>
                    <a:pt x="217" y="37"/>
                    <a:pt x="217" y="37"/>
                  </a:cubicBezTo>
                  <a:cubicBezTo>
                    <a:pt x="150" y="40"/>
                    <a:pt x="77" y="42"/>
                    <a:pt x="0" y="4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0" y="1"/>
                    <a:pt x="39" y="1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5" name="Freeform 283"/>
            <p:cNvSpPr/>
            <p:nvPr/>
          </p:nvSpPr>
          <p:spPr bwMode="auto">
            <a:xfrm>
              <a:off x="6008314" y="2864503"/>
              <a:ext cx="523886" cy="542623"/>
            </a:xfrm>
            <a:custGeom>
              <a:avLst/>
              <a:gdLst>
                <a:gd name="T0" fmla="*/ 284 w 295"/>
                <a:gd name="T1" fmla="*/ 4 h 306"/>
                <a:gd name="T2" fmla="*/ 253 w 295"/>
                <a:gd name="T3" fmla="*/ 0 h 306"/>
                <a:gd name="T4" fmla="*/ 253 w 295"/>
                <a:gd name="T5" fmla="*/ 38 h 306"/>
                <a:gd name="T6" fmla="*/ 242 w 295"/>
                <a:gd name="T7" fmla="*/ 37 h 306"/>
                <a:gd name="T8" fmla="*/ 232 w 295"/>
                <a:gd name="T9" fmla="*/ 36 h 306"/>
                <a:gd name="T10" fmla="*/ 222 w 295"/>
                <a:gd name="T11" fmla="*/ 35 h 306"/>
                <a:gd name="T12" fmla="*/ 213 w 295"/>
                <a:gd name="T13" fmla="*/ 35 h 306"/>
                <a:gd name="T14" fmla="*/ 205 w 295"/>
                <a:gd name="T15" fmla="*/ 35 h 306"/>
                <a:gd name="T16" fmla="*/ 205 w 295"/>
                <a:gd name="T17" fmla="*/ 72 h 306"/>
                <a:gd name="T18" fmla="*/ 203 w 295"/>
                <a:gd name="T19" fmla="*/ 72 h 306"/>
                <a:gd name="T20" fmla="*/ 194 w 295"/>
                <a:gd name="T21" fmla="*/ 72 h 306"/>
                <a:gd name="T22" fmla="*/ 185 w 295"/>
                <a:gd name="T23" fmla="*/ 72 h 306"/>
                <a:gd name="T24" fmla="*/ 176 w 295"/>
                <a:gd name="T25" fmla="*/ 71 h 306"/>
                <a:gd name="T26" fmla="*/ 166 w 295"/>
                <a:gd name="T27" fmla="*/ 71 h 306"/>
                <a:gd name="T28" fmla="*/ 156 w 295"/>
                <a:gd name="T29" fmla="*/ 71 h 306"/>
                <a:gd name="T30" fmla="*/ 149 w 295"/>
                <a:gd name="T31" fmla="*/ 71 h 306"/>
                <a:gd name="T32" fmla="*/ 149 w 295"/>
                <a:gd name="T33" fmla="*/ 109 h 306"/>
                <a:gd name="T34" fmla="*/ 146 w 295"/>
                <a:gd name="T35" fmla="*/ 109 h 306"/>
                <a:gd name="T36" fmla="*/ 135 w 295"/>
                <a:gd name="T37" fmla="*/ 109 h 306"/>
                <a:gd name="T38" fmla="*/ 122 w 295"/>
                <a:gd name="T39" fmla="*/ 109 h 306"/>
                <a:gd name="T40" fmla="*/ 106 w 295"/>
                <a:gd name="T41" fmla="*/ 110 h 306"/>
                <a:gd name="T42" fmla="*/ 92 w 295"/>
                <a:gd name="T43" fmla="*/ 110 h 306"/>
                <a:gd name="T44" fmla="*/ 92 w 295"/>
                <a:gd name="T45" fmla="*/ 148 h 306"/>
                <a:gd name="T46" fmla="*/ 54 w 295"/>
                <a:gd name="T47" fmla="*/ 150 h 306"/>
                <a:gd name="T48" fmla="*/ 45 w 295"/>
                <a:gd name="T49" fmla="*/ 151 h 306"/>
                <a:gd name="T50" fmla="*/ 45 w 295"/>
                <a:gd name="T51" fmla="*/ 188 h 306"/>
                <a:gd name="T52" fmla="*/ 40 w 295"/>
                <a:gd name="T53" fmla="*/ 188 h 306"/>
                <a:gd name="T54" fmla="*/ 31 w 295"/>
                <a:gd name="T55" fmla="*/ 190 h 306"/>
                <a:gd name="T56" fmla="*/ 24 w 295"/>
                <a:gd name="T57" fmla="*/ 191 h 306"/>
                <a:gd name="T58" fmla="*/ 19 w 295"/>
                <a:gd name="T59" fmla="*/ 192 h 306"/>
                <a:gd name="T60" fmla="*/ 14 w 295"/>
                <a:gd name="T61" fmla="*/ 192 h 306"/>
                <a:gd name="T62" fmla="*/ 13 w 295"/>
                <a:gd name="T63" fmla="*/ 193 h 306"/>
                <a:gd name="T64" fmla="*/ 13 w 295"/>
                <a:gd name="T65" fmla="*/ 231 h 306"/>
                <a:gd name="T66" fmla="*/ 13 w 295"/>
                <a:gd name="T67" fmla="*/ 231 h 306"/>
                <a:gd name="T68" fmla="*/ 11 w 295"/>
                <a:gd name="T69" fmla="*/ 231 h 306"/>
                <a:gd name="T70" fmla="*/ 8 w 295"/>
                <a:gd name="T71" fmla="*/ 232 h 306"/>
                <a:gd name="T72" fmla="*/ 5 w 295"/>
                <a:gd name="T73" fmla="*/ 233 h 306"/>
                <a:gd name="T74" fmla="*/ 4 w 295"/>
                <a:gd name="T75" fmla="*/ 234 h 306"/>
                <a:gd name="T76" fmla="*/ 2 w 295"/>
                <a:gd name="T77" fmla="*/ 235 h 306"/>
                <a:gd name="T78" fmla="*/ 2 w 295"/>
                <a:gd name="T79" fmla="*/ 236 h 306"/>
                <a:gd name="T80" fmla="*/ 2 w 295"/>
                <a:gd name="T81" fmla="*/ 274 h 306"/>
                <a:gd name="T82" fmla="*/ 13 w 295"/>
                <a:gd name="T83" fmla="*/ 306 h 306"/>
                <a:gd name="T84" fmla="*/ 127 w 295"/>
                <a:gd name="T85" fmla="*/ 176 h 306"/>
                <a:gd name="T86" fmla="*/ 127 w 295"/>
                <a:gd name="T87" fmla="*/ 176 h 306"/>
                <a:gd name="T88" fmla="*/ 284 w 295"/>
                <a:gd name="T89" fmla="*/ 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5" h="306">
                  <a:moveTo>
                    <a:pt x="284" y="4"/>
                  </a:moveTo>
                  <a:cubicBezTo>
                    <a:pt x="276" y="3"/>
                    <a:pt x="266" y="1"/>
                    <a:pt x="253" y="0"/>
                  </a:cubicBezTo>
                  <a:cubicBezTo>
                    <a:pt x="253" y="38"/>
                    <a:pt x="253" y="38"/>
                    <a:pt x="253" y="38"/>
                  </a:cubicBezTo>
                  <a:cubicBezTo>
                    <a:pt x="250" y="37"/>
                    <a:pt x="246" y="37"/>
                    <a:pt x="242" y="37"/>
                  </a:cubicBezTo>
                  <a:cubicBezTo>
                    <a:pt x="239" y="36"/>
                    <a:pt x="235" y="36"/>
                    <a:pt x="232" y="36"/>
                  </a:cubicBezTo>
                  <a:cubicBezTo>
                    <a:pt x="228" y="36"/>
                    <a:pt x="225" y="36"/>
                    <a:pt x="222" y="35"/>
                  </a:cubicBezTo>
                  <a:cubicBezTo>
                    <a:pt x="219" y="35"/>
                    <a:pt x="216" y="35"/>
                    <a:pt x="213" y="35"/>
                  </a:cubicBezTo>
                  <a:cubicBezTo>
                    <a:pt x="210" y="35"/>
                    <a:pt x="208" y="35"/>
                    <a:pt x="205" y="35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4" y="72"/>
                    <a:pt x="204" y="72"/>
                    <a:pt x="203" y="72"/>
                  </a:cubicBezTo>
                  <a:cubicBezTo>
                    <a:pt x="200" y="72"/>
                    <a:pt x="197" y="72"/>
                    <a:pt x="194" y="72"/>
                  </a:cubicBezTo>
                  <a:cubicBezTo>
                    <a:pt x="191" y="72"/>
                    <a:pt x="188" y="72"/>
                    <a:pt x="185" y="72"/>
                  </a:cubicBezTo>
                  <a:cubicBezTo>
                    <a:pt x="182" y="72"/>
                    <a:pt x="179" y="71"/>
                    <a:pt x="176" y="71"/>
                  </a:cubicBezTo>
                  <a:cubicBezTo>
                    <a:pt x="173" y="71"/>
                    <a:pt x="169" y="71"/>
                    <a:pt x="166" y="71"/>
                  </a:cubicBezTo>
                  <a:cubicBezTo>
                    <a:pt x="163" y="71"/>
                    <a:pt x="160" y="71"/>
                    <a:pt x="156" y="71"/>
                  </a:cubicBezTo>
                  <a:cubicBezTo>
                    <a:pt x="154" y="71"/>
                    <a:pt x="152" y="71"/>
                    <a:pt x="149" y="71"/>
                  </a:cubicBezTo>
                  <a:cubicBezTo>
                    <a:pt x="149" y="109"/>
                    <a:pt x="149" y="109"/>
                    <a:pt x="149" y="109"/>
                  </a:cubicBezTo>
                  <a:cubicBezTo>
                    <a:pt x="148" y="109"/>
                    <a:pt x="147" y="109"/>
                    <a:pt x="146" y="109"/>
                  </a:cubicBezTo>
                  <a:cubicBezTo>
                    <a:pt x="142" y="109"/>
                    <a:pt x="139" y="109"/>
                    <a:pt x="135" y="109"/>
                  </a:cubicBezTo>
                  <a:cubicBezTo>
                    <a:pt x="131" y="109"/>
                    <a:pt x="126" y="109"/>
                    <a:pt x="122" y="109"/>
                  </a:cubicBezTo>
                  <a:cubicBezTo>
                    <a:pt x="117" y="109"/>
                    <a:pt x="111" y="109"/>
                    <a:pt x="106" y="110"/>
                  </a:cubicBezTo>
                  <a:cubicBezTo>
                    <a:pt x="101" y="110"/>
                    <a:pt x="97" y="110"/>
                    <a:pt x="92" y="110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78" y="148"/>
                    <a:pt x="66" y="149"/>
                    <a:pt x="54" y="150"/>
                  </a:cubicBezTo>
                  <a:cubicBezTo>
                    <a:pt x="51" y="150"/>
                    <a:pt x="48" y="151"/>
                    <a:pt x="45" y="151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8"/>
                    <a:pt x="42" y="188"/>
                    <a:pt x="40" y="188"/>
                  </a:cubicBezTo>
                  <a:cubicBezTo>
                    <a:pt x="37" y="189"/>
                    <a:pt x="34" y="189"/>
                    <a:pt x="31" y="190"/>
                  </a:cubicBezTo>
                  <a:cubicBezTo>
                    <a:pt x="29" y="190"/>
                    <a:pt x="26" y="190"/>
                    <a:pt x="24" y="191"/>
                  </a:cubicBezTo>
                  <a:cubicBezTo>
                    <a:pt x="22" y="191"/>
                    <a:pt x="20" y="191"/>
                    <a:pt x="19" y="192"/>
                  </a:cubicBezTo>
                  <a:cubicBezTo>
                    <a:pt x="17" y="192"/>
                    <a:pt x="16" y="192"/>
                    <a:pt x="14" y="192"/>
                  </a:cubicBezTo>
                  <a:cubicBezTo>
                    <a:pt x="14" y="193"/>
                    <a:pt x="13" y="193"/>
                    <a:pt x="13" y="193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3" y="231"/>
                    <a:pt x="13" y="231"/>
                    <a:pt x="13" y="231"/>
                  </a:cubicBezTo>
                  <a:cubicBezTo>
                    <a:pt x="12" y="231"/>
                    <a:pt x="11" y="231"/>
                    <a:pt x="11" y="231"/>
                  </a:cubicBezTo>
                  <a:cubicBezTo>
                    <a:pt x="10" y="232"/>
                    <a:pt x="9" y="232"/>
                    <a:pt x="8" y="232"/>
                  </a:cubicBezTo>
                  <a:cubicBezTo>
                    <a:pt x="7" y="233"/>
                    <a:pt x="6" y="233"/>
                    <a:pt x="5" y="233"/>
                  </a:cubicBezTo>
                  <a:cubicBezTo>
                    <a:pt x="5" y="234"/>
                    <a:pt x="4" y="234"/>
                    <a:pt x="4" y="234"/>
                  </a:cubicBezTo>
                  <a:cubicBezTo>
                    <a:pt x="3" y="234"/>
                    <a:pt x="3" y="235"/>
                    <a:pt x="2" y="235"/>
                  </a:cubicBezTo>
                  <a:cubicBezTo>
                    <a:pt x="2" y="236"/>
                    <a:pt x="2" y="236"/>
                    <a:pt x="2" y="236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13" y="306"/>
                    <a:pt x="13" y="306"/>
                    <a:pt x="13" y="306"/>
                  </a:cubicBezTo>
                  <a:cubicBezTo>
                    <a:pt x="13" y="306"/>
                    <a:pt x="0" y="233"/>
                    <a:pt x="127" y="176"/>
                  </a:cubicBezTo>
                  <a:cubicBezTo>
                    <a:pt x="127" y="176"/>
                    <a:pt x="127" y="176"/>
                    <a:pt x="127" y="176"/>
                  </a:cubicBezTo>
                  <a:cubicBezTo>
                    <a:pt x="263" y="92"/>
                    <a:pt x="295" y="39"/>
                    <a:pt x="284" y="4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86699" tIns="43349" rIns="86699" bIns="43349" numCol="1" anchor="t" anchorCtr="0" compatLnSpc="1">
              <a:noAutofit/>
            </a:bodyPr>
            <a:lstStyle/>
            <a:p>
              <a:endParaRPr lang="zh-CN" altLang="en-US" sz="170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6" name="Freeform 284"/>
            <p:cNvSpPr/>
            <p:nvPr/>
          </p:nvSpPr>
          <p:spPr bwMode="auto">
            <a:xfrm>
              <a:off x="5276822" y="2272415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7" name="Freeform 285"/>
            <p:cNvSpPr/>
            <p:nvPr/>
          </p:nvSpPr>
          <p:spPr bwMode="auto">
            <a:xfrm>
              <a:off x="5354768" y="2281409"/>
              <a:ext cx="678279" cy="95933"/>
            </a:xfrm>
            <a:custGeom>
              <a:avLst/>
              <a:gdLst>
                <a:gd name="T0" fmla="*/ 905 w 905"/>
                <a:gd name="T1" fmla="*/ 90 h 128"/>
                <a:gd name="T2" fmla="*/ 0 w 905"/>
                <a:gd name="T3" fmla="*/ 128 h 128"/>
                <a:gd name="T4" fmla="*/ 0 w 905"/>
                <a:gd name="T5" fmla="*/ 38 h 128"/>
                <a:gd name="T6" fmla="*/ 905 w 905"/>
                <a:gd name="T7" fmla="*/ 0 h 128"/>
                <a:gd name="T8" fmla="*/ 905 w 905"/>
                <a:gd name="T9" fmla="*/ 9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8">
                  <a:moveTo>
                    <a:pt x="905" y="90"/>
                  </a:moveTo>
                  <a:lnTo>
                    <a:pt x="0" y="128"/>
                  </a:lnTo>
                  <a:lnTo>
                    <a:pt x="0" y="38"/>
                  </a:lnTo>
                  <a:lnTo>
                    <a:pt x="905" y="0"/>
                  </a:lnTo>
                  <a:lnTo>
                    <a:pt x="905" y="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8" name="Freeform 286"/>
            <p:cNvSpPr/>
            <p:nvPr/>
          </p:nvSpPr>
          <p:spPr bwMode="auto">
            <a:xfrm>
              <a:off x="5276822" y="3350166"/>
              <a:ext cx="756225" cy="37474"/>
            </a:xfrm>
            <a:custGeom>
              <a:avLst/>
              <a:gdLst>
                <a:gd name="T0" fmla="*/ 414 w 426"/>
                <a:gd name="T1" fmla="*/ 0 h 21"/>
                <a:gd name="T2" fmla="*/ 426 w 426"/>
                <a:gd name="T3" fmla="*/ 6 h 21"/>
                <a:gd name="T4" fmla="*/ 44 w 426"/>
                <a:gd name="T5" fmla="*/ 21 h 21"/>
                <a:gd name="T6" fmla="*/ 0 w 426"/>
                <a:gd name="T7" fmla="*/ 0 h 21"/>
                <a:gd name="T8" fmla="*/ 414 w 4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1">
                  <a:moveTo>
                    <a:pt x="414" y="0"/>
                  </a:moveTo>
                  <a:cubicBezTo>
                    <a:pt x="414" y="2"/>
                    <a:pt x="418" y="4"/>
                    <a:pt x="426" y="6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79" name="Freeform 287"/>
            <p:cNvSpPr/>
            <p:nvPr/>
          </p:nvSpPr>
          <p:spPr bwMode="auto">
            <a:xfrm>
              <a:off x="5354768" y="3358998"/>
              <a:ext cx="678279" cy="93685"/>
            </a:xfrm>
            <a:custGeom>
              <a:avLst/>
              <a:gdLst>
                <a:gd name="T0" fmla="*/ 905 w 905"/>
                <a:gd name="T1" fmla="*/ 88 h 125"/>
                <a:gd name="T2" fmla="*/ 0 w 905"/>
                <a:gd name="T3" fmla="*/ 125 h 125"/>
                <a:gd name="T4" fmla="*/ 0 w 905"/>
                <a:gd name="T5" fmla="*/ 36 h 125"/>
                <a:gd name="T6" fmla="*/ 905 w 905"/>
                <a:gd name="T7" fmla="*/ 0 h 125"/>
                <a:gd name="T8" fmla="*/ 905 w 905"/>
                <a:gd name="T9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5" h="125">
                  <a:moveTo>
                    <a:pt x="905" y="88"/>
                  </a:moveTo>
                  <a:lnTo>
                    <a:pt x="0" y="125"/>
                  </a:lnTo>
                  <a:lnTo>
                    <a:pt x="0" y="36"/>
                  </a:lnTo>
                  <a:lnTo>
                    <a:pt x="905" y="0"/>
                  </a:lnTo>
                  <a:lnTo>
                    <a:pt x="905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0" name="Freeform 288"/>
            <p:cNvSpPr/>
            <p:nvPr/>
          </p:nvSpPr>
          <p:spPr bwMode="auto">
            <a:xfrm>
              <a:off x="5276822" y="3339445"/>
              <a:ext cx="2022845" cy="706759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5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3 h 399"/>
                <a:gd name="T10" fmla="*/ 1108 w 1139"/>
                <a:gd name="T11" fmla="*/ 276 h 399"/>
                <a:gd name="T12" fmla="*/ 1099 w 1139"/>
                <a:gd name="T13" fmla="*/ 280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8 h 399"/>
                <a:gd name="T20" fmla="*/ 1075 w 1139"/>
                <a:gd name="T21" fmla="*/ 249 h 399"/>
                <a:gd name="T22" fmla="*/ 1058 w 1139"/>
                <a:gd name="T23" fmla="*/ 252 h 399"/>
                <a:gd name="T24" fmla="*/ 1037 w 1139"/>
                <a:gd name="T25" fmla="*/ 256 h 399"/>
                <a:gd name="T26" fmla="*/ 1011 w 1139"/>
                <a:gd name="T27" fmla="*/ 259 h 399"/>
                <a:gd name="T28" fmla="*/ 976 w 1139"/>
                <a:gd name="T29" fmla="*/ 264 h 399"/>
                <a:gd name="T30" fmla="*/ 957 w 1139"/>
                <a:gd name="T31" fmla="*/ 266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40 h 399"/>
                <a:gd name="T38" fmla="*/ 777 w 1139"/>
                <a:gd name="T39" fmla="*/ 240 h 399"/>
                <a:gd name="T40" fmla="*/ 777 w 1139"/>
                <a:gd name="T41" fmla="*/ 202 h 399"/>
                <a:gd name="T42" fmla="*/ 725 w 1139"/>
                <a:gd name="T43" fmla="*/ 204 h 399"/>
                <a:gd name="T44" fmla="*/ 662 w 1139"/>
                <a:gd name="T45" fmla="*/ 205 h 399"/>
                <a:gd name="T46" fmla="*/ 615 w 1139"/>
                <a:gd name="T47" fmla="*/ 206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8 h 399"/>
                <a:gd name="T60" fmla="*/ 424 w 1139"/>
                <a:gd name="T61" fmla="*/ 167 h 399"/>
                <a:gd name="T62" fmla="*/ 390 w 1139"/>
                <a:gd name="T63" fmla="*/ 166 h 399"/>
                <a:gd name="T64" fmla="*/ 355 w 1139"/>
                <a:gd name="T65" fmla="*/ 165 h 399"/>
                <a:gd name="T66" fmla="*/ 348 w 1139"/>
                <a:gd name="T67" fmla="*/ 164 h 399"/>
                <a:gd name="T68" fmla="*/ 348 w 1139"/>
                <a:gd name="T69" fmla="*/ 127 h 399"/>
                <a:gd name="T70" fmla="*/ 320 w 1139"/>
                <a:gd name="T71" fmla="*/ 125 h 399"/>
                <a:gd name="T72" fmla="*/ 284 w 1139"/>
                <a:gd name="T73" fmla="*/ 124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5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2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5"/>
                    <a:pt x="1122" y="265"/>
                    <a:pt x="1122" y="265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8"/>
                    <a:pt x="1119" y="269"/>
                  </a:cubicBezTo>
                  <a:cubicBezTo>
                    <a:pt x="1118" y="270"/>
                    <a:pt x="1117" y="272"/>
                    <a:pt x="1115" y="273"/>
                  </a:cubicBezTo>
                  <a:cubicBezTo>
                    <a:pt x="1113" y="274"/>
                    <a:pt x="1111" y="275"/>
                    <a:pt x="1108" y="276"/>
                  </a:cubicBezTo>
                  <a:cubicBezTo>
                    <a:pt x="1106" y="277"/>
                    <a:pt x="1103" y="279"/>
                    <a:pt x="1099" y="280"/>
                  </a:cubicBezTo>
                  <a:cubicBezTo>
                    <a:pt x="1096" y="281"/>
                    <a:pt x="1092" y="282"/>
                    <a:pt x="1088" y="283"/>
                  </a:cubicBezTo>
                  <a:cubicBezTo>
                    <a:pt x="1085" y="284"/>
                    <a:pt x="1083" y="285"/>
                    <a:pt x="1079" y="285"/>
                  </a:cubicBezTo>
                  <a:cubicBezTo>
                    <a:pt x="1079" y="248"/>
                    <a:pt x="1079" y="248"/>
                    <a:pt x="1079" y="248"/>
                  </a:cubicBezTo>
                  <a:cubicBezTo>
                    <a:pt x="1078" y="248"/>
                    <a:pt x="1076" y="248"/>
                    <a:pt x="1075" y="249"/>
                  </a:cubicBezTo>
                  <a:cubicBezTo>
                    <a:pt x="1069" y="250"/>
                    <a:pt x="1064" y="251"/>
                    <a:pt x="1058" y="252"/>
                  </a:cubicBezTo>
                  <a:cubicBezTo>
                    <a:pt x="1051" y="253"/>
                    <a:pt x="1044" y="255"/>
                    <a:pt x="1037" y="256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4"/>
                  </a:cubicBezTo>
                  <a:cubicBezTo>
                    <a:pt x="970" y="264"/>
                    <a:pt x="963" y="265"/>
                    <a:pt x="957" y="266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5"/>
                    <a:pt x="830" y="238"/>
                    <a:pt x="778" y="240"/>
                  </a:cubicBezTo>
                  <a:cubicBezTo>
                    <a:pt x="777" y="240"/>
                    <a:pt x="777" y="240"/>
                    <a:pt x="777" y="240"/>
                  </a:cubicBezTo>
                  <a:cubicBezTo>
                    <a:pt x="777" y="202"/>
                    <a:pt x="777" y="202"/>
                    <a:pt x="777" y="202"/>
                  </a:cubicBezTo>
                  <a:cubicBezTo>
                    <a:pt x="760" y="203"/>
                    <a:pt x="743" y="203"/>
                    <a:pt x="725" y="204"/>
                  </a:cubicBezTo>
                  <a:cubicBezTo>
                    <a:pt x="705" y="204"/>
                    <a:pt x="684" y="205"/>
                    <a:pt x="662" y="205"/>
                  </a:cubicBezTo>
                  <a:cubicBezTo>
                    <a:pt x="647" y="206"/>
                    <a:pt x="631" y="206"/>
                    <a:pt x="615" y="206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8"/>
                    <a:pt x="459" y="168"/>
                  </a:cubicBezTo>
                  <a:cubicBezTo>
                    <a:pt x="448" y="167"/>
                    <a:pt x="436" y="167"/>
                    <a:pt x="424" y="167"/>
                  </a:cubicBezTo>
                  <a:cubicBezTo>
                    <a:pt x="413" y="167"/>
                    <a:pt x="401" y="166"/>
                    <a:pt x="390" y="166"/>
                  </a:cubicBezTo>
                  <a:cubicBezTo>
                    <a:pt x="378" y="165"/>
                    <a:pt x="366" y="165"/>
                    <a:pt x="355" y="165"/>
                  </a:cubicBezTo>
                  <a:cubicBezTo>
                    <a:pt x="353" y="165"/>
                    <a:pt x="350" y="164"/>
                    <a:pt x="348" y="164"/>
                  </a:cubicBezTo>
                  <a:cubicBezTo>
                    <a:pt x="348" y="127"/>
                    <a:pt x="348" y="127"/>
                    <a:pt x="348" y="127"/>
                  </a:cubicBezTo>
                  <a:cubicBezTo>
                    <a:pt x="338" y="126"/>
                    <a:pt x="329" y="126"/>
                    <a:pt x="320" y="125"/>
                  </a:cubicBezTo>
                  <a:cubicBezTo>
                    <a:pt x="308" y="125"/>
                    <a:pt x="296" y="124"/>
                    <a:pt x="284" y="124"/>
                  </a:cubicBezTo>
                  <a:cubicBezTo>
                    <a:pt x="272" y="123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5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9"/>
                    <a:pt x="328" y="293"/>
                    <a:pt x="726" y="333"/>
                  </a:cubicBezTo>
                  <a:cubicBezTo>
                    <a:pt x="1139" y="375"/>
                    <a:pt x="1117" y="385"/>
                    <a:pt x="1122" y="399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86699" tIns="43349" rIns="86699" bIns="43349" numCol="1" anchor="t" anchorCtr="0" compatLnSpc="1">
              <a:noAutofit/>
            </a:bodyPr>
            <a:lstStyle/>
            <a:p>
              <a:endParaRPr lang="zh-CN" altLang="en-US" sz="170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1" name="Freeform 289"/>
            <p:cNvSpPr/>
            <p:nvPr/>
          </p:nvSpPr>
          <p:spPr bwMode="auto">
            <a:xfrm>
              <a:off x="6224685" y="2740090"/>
              <a:ext cx="1033532" cy="436197"/>
            </a:xfrm>
            <a:custGeom>
              <a:avLst/>
              <a:gdLst>
                <a:gd name="T0" fmla="*/ 308 w 582"/>
                <a:gd name="T1" fmla="*/ 42 h 246"/>
                <a:gd name="T2" fmla="*/ 310 w 582"/>
                <a:gd name="T3" fmla="*/ 36 h 246"/>
                <a:gd name="T4" fmla="*/ 163 w 582"/>
                <a:gd name="T5" fmla="*/ 0 h 246"/>
                <a:gd name="T6" fmla="*/ 15 w 582"/>
                <a:gd name="T7" fmla="*/ 14 h 246"/>
                <a:gd name="T8" fmla="*/ 157 w 582"/>
                <a:gd name="T9" fmla="*/ 74 h 246"/>
                <a:gd name="T10" fmla="*/ 158 w 582"/>
                <a:gd name="T11" fmla="*/ 78 h 246"/>
                <a:gd name="T12" fmla="*/ 158 w 582"/>
                <a:gd name="T13" fmla="*/ 79 h 246"/>
                <a:gd name="T14" fmla="*/ 158 w 582"/>
                <a:gd name="T15" fmla="*/ 82 h 246"/>
                <a:gd name="T16" fmla="*/ 159 w 582"/>
                <a:gd name="T17" fmla="*/ 84 h 246"/>
                <a:gd name="T18" fmla="*/ 159 w 582"/>
                <a:gd name="T19" fmla="*/ 87 h 246"/>
                <a:gd name="T20" fmla="*/ 159 w 582"/>
                <a:gd name="T21" fmla="*/ 88 h 246"/>
                <a:gd name="T22" fmla="*/ 159 w 582"/>
                <a:gd name="T23" fmla="*/ 92 h 246"/>
                <a:gd name="T24" fmla="*/ 158 w 582"/>
                <a:gd name="T25" fmla="*/ 93 h 246"/>
                <a:gd name="T26" fmla="*/ 158 w 582"/>
                <a:gd name="T27" fmla="*/ 97 h 246"/>
                <a:gd name="T28" fmla="*/ 158 w 582"/>
                <a:gd name="T29" fmla="*/ 98 h 246"/>
                <a:gd name="T30" fmla="*/ 157 w 582"/>
                <a:gd name="T31" fmla="*/ 101 h 246"/>
                <a:gd name="T32" fmla="*/ 156 w 582"/>
                <a:gd name="T33" fmla="*/ 103 h 246"/>
                <a:gd name="T34" fmla="*/ 155 w 582"/>
                <a:gd name="T35" fmla="*/ 107 h 246"/>
                <a:gd name="T36" fmla="*/ 155 w 582"/>
                <a:gd name="T37" fmla="*/ 108 h 246"/>
                <a:gd name="T38" fmla="*/ 152 w 582"/>
                <a:gd name="T39" fmla="*/ 113 h 246"/>
                <a:gd name="T40" fmla="*/ 152 w 582"/>
                <a:gd name="T41" fmla="*/ 115 h 246"/>
                <a:gd name="T42" fmla="*/ 150 w 582"/>
                <a:gd name="T43" fmla="*/ 118 h 246"/>
                <a:gd name="T44" fmla="*/ 149 w 582"/>
                <a:gd name="T45" fmla="*/ 120 h 246"/>
                <a:gd name="T46" fmla="*/ 146 w 582"/>
                <a:gd name="T47" fmla="*/ 124 h 246"/>
                <a:gd name="T48" fmla="*/ 145 w 582"/>
                <a:gd name="T49" fmla="*/ 126 h 246"/>
                <a:gd name="T50" fmla="*/ 141 w 582"/>
                <a:gd name="T51" fmla="*/ 132 h 246"/>
                <a:gd name="T52" fmla="*/ 141 w 582"/>
                <a:gd name="T53" fmla="*/ 133 h 246"/>
                <a:gd name="T54" fmla="*/ 137 w 582"/>
                <a:gd name="T55" fmla="*/ 138 h 246"/>
                <a:gd name="T56" fmla="*/ 135 w 582"/>
                <a:gd name="T57" fmla="*/ 140 h 246"/>
                <a:gd name="T58" fmla="*/ 132 w 582"/>
                <a:gd name="T59" fmla="*/ 144 h 246"/>
                <a:gd name="T60" fmla="*/ 130 w 582"/>
                <a:gd name="T61" fmla="*/ 146 h 246"/>
                <a:gd name="T62" fmla="*/ 125 w 582"/>
                <a:gd name="T63" fmla="*/ 151 h 246"/>
                <a:gd name="T64" fmla="*/ 124 w 582"/>
                <a:gd name="T65" fmla="*/ 152 h 246"/>
                <a:gd name="T66" fmla="*/ 118 w 582"/>
                <a:gd name="T67" fmla="*/ 159 h 246"/>
                <a:gd name="T68" fmla="*/ 116 w 582"/>
                <a:gd name="T69" fmla="*/ 161 h 246"/>
                <a:gd name="T70" fmla="*/ 110 w 582"/>
                <a:gd name="T71" fmla="*/ 166 h 246"/>
                <a:gd name="T72" fmla="*/ 108 w 582"/>
                <a:gd name="T73" fmla="*/ 168 h 246"/>
                <a:gd name="T74" fmla="*/ 102 w 582"/>
                <a:gd name="T75" fmla="*/ 173 h 246"/>
                <a:gd name="T76" fmla="*/ 100 w 582"/>
                <a:gd name="T77" fmla="*/ 175 h 246"/>
                <a:gd name="T78" fmla="*/ 91 w 582"/>
                <a:gd name="T79" fmla="*/ 182 h 246"/>
                <a:gd name="T80" fmla="*/ 90 w 582"/>
                <a:gd name="T81" fmla="*/ 183 h 246"/>
                <a:gd name="T82" fmla="*/ 82 w 582"/>
                <a:gd name="T83" fmla="*/ 190 h 246"/>
                <a:gd name="T84" fmla="*/ 79 w 582"/>
                <a:gd name="T85" fmla="*/ 192 h 246"/>
                <a:gd name="T86" fmla="*/ 71 w 582"/>
                <a:gd name="T87" fmla="*/ 198 h 246"/>
                <a:gd name="T88" fmla="*/ 68 w 582"/>
                <a:gd name="T89" fmla="*/ 200 h 246"/>
                <a:gd name="T90" fmla="*/ 59 w 582"/>
                <a:gd name="T91" fmla="*/ 207 h 246"/>
                <a:gd name="T92" fmla="*/ 57 w 582"/>
                <a:gd name="T93" fmla="*/ 209 h 246"/>
                <a:gd name="T94" fmla="*/ 45 w 582"/>
                <a:gd name="T95" fmla="*/ 217 h 246"/>
                <a:gd name="T96" fmla="*/ 42 w 582"/>
                <a:gd name="T97" fmla="*/ 219 h 246"/>
                <a:gd name="T98" fmla="*/ 32 w 582"/>
                <a:gd name="T99" fmla="*/ 225 h 246"/>
                <a:gd name="T100" fmla="*/ 28 w 582"/>
                <a:gd name="T101" fmla="*/ 228 h 246"/>
                <a:gd name="T102" fmla="*/ 18 w 582"/>
                <a:gd name="T103" fmla="*/ 234 h 246"/>
                <a:gd name="T104" fmla="*/ 14 w 582"/>
                <a:gd name="T105" fmla="*/ 237 h 246"/>
                <a:gd name="T106" fmla="*/ 0 w 582"/>
                <a:gd name="T107" fmla="*/ 246 h 246"/>
                <a:gd name="T108" fmla="*/ 582 w 582"/>
                <a:gd name="T109" fmla="*/ 138 h 246"/>
                <a:gd name="T110" fmla="*/ 582 w 582"/>
                <a:gd name="T111" fmla="*/ 42 h 246"/>
                <a:gd name="T112" fmla="*/ 308 w 582"/>
                <a:gd name="T113" fmla="*/ 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2" h="246">
                  <a:moveTo>
                    <a:pt x="308" y="42"/>
                  </a:moveTo>
                  <a:cubicBezTo>
                    <a:pt x="310" y="36"/>
                    <a:pt x="310" y="36"/>
                    <a:pt x="310" y="36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39" y="21"/>
                    <a:pt x="157" y="74"/>
                  </a:cubicBezTo>
                  <a:cubicBezTo>
                    <a:pt x="157" y="76"/>
                    <a:pt x="157" y="77"/>
                    <a:pt x="158" y="78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80"/>
                    <a:pt x="158" y="81"/>
                    <a:pt x="158" y="82"/>
                  </a:cubicBezTo>
                  <a:cubicBezTo>
                    <a:pt x="158" y="83"/>
                    <a:pt x="159" y="83"/>
                    <a:pt x="159" y="84"/>
                  </a:cubicBezTo>
                  <a:cubicBezTo>
                    <a:pt x="159" y="85"/>
                    <a:pt x="159" y="86"/>
                    <a:pt x="159" y="87"/>
                  </a:cubicBezTo>
                  <a:cubicBezTo>
                    <a:pt x="159" y="87"/>
                    <a:pt x="159" y="87"/>
                    <a:pt x="159" y="88"/>
                  </a:cubicBezTo>
                  <a:cubicBezTo>
                    <a:pt x="159" y="89"/>
                    <a:pt x="159" y="91"/>
                    <a:pt x="159" y="92"/>
                  </a:cubicBezTo>
                  <a:cubicBezTo>
                    <a:pt x="159" y="92"/>
                    <a:pt x="158" y="93"/>
                    <a:pt x="158" y="93"/>
                  </a:cubicBezTo>
                  <a:cubicBezTo>
                    <a:pt x="158" y="94"/>
                    <a:pt x="158" y="96"/>
                    <a:pt x="158" y="97"/>
                  </a:cubicBezTo>
                  <a:cubicBezTo>
                    <a:pt x="158" y="97"/>
                    <a:pt x="158" y="98"/>
                    <a:pt x="158" y="98"/>
                  </a:cubicBezTo>
                  <a:cubicBezTo>
                    <a:pt x="157" y="99"/>
                    <a:pt x="157" y="100"/>
                    <a:pt x="157" y="101"/>
                  </a:cubicBezTo>
                  <a:cubicBezTo>
                    <a:pt x="157" y="102"/>
                    <a:pt x="156" y="103"/>
                    <a:pt x="156" y="103"/>
                  </a:cubicBezTo>
                  <a:cubicBezTo>
                    <a:pt x="156" y="104"/>
                    <a:pt x="155" y="106"/>
                    <a:pt x="155" y="107"/>
                  </a:cubicBezTo>
                  <a:cubicBezTo>
                    <a:pt x="155" y="108"/>
                    <a:pt x="155" y="108"/>
                    <a:pt x="155" y="108"/>
                  </a:cubicBezTo>
                  <a:cubicBezTo>
                    <a:pt x="154" y="110"/>
                    <a:pt x="153" y="111"/>
                    <a:pt x="152" y="113"/>
                  </a:cubicBezTo>
                  <a:cubicBezTo>
                    <a:pt x="152" y="114"/>
                    <a:pt x="152" y="114"/>
                    <a:pt x="152" y="115"/>
                  </a:cubicBezTo>
                  <a:cubicBezTo>
                    <a:pt x="151" y="116"/>
                    <a:pt x="150" y="117"/>
                    <a:pt x="150" y="118"/>
                  </a:cubicBezTo>
                  <a:cubicBezTo>
                    <a:pt x="149" y="119"/>
                    <a:pt x="149" y="120"/>
                    <a:pt x="149" y="120"/>
                  </a:cubicBezTo>
                  <a:cubicBezTo>
                    <a:pt x="148" y="122"/>
                    <a:pt x="147" y="123"/>
                    <a:pt x="146" y="124"/>
                  </a:cubicBezTo>
                  <a:cubicBezTo>
                    <a:pt x="146" y="125"/>
                    <a:pt x="146" y="125"/>
                    <a:pt x="145" y="126"/>
                  </a:cubicBezTo>
                  <a:cubicBezTo>
                    <a:pt x="144" y="128"/>
                    <a:pt x="143" y="130"/>
                    <a:pt x="141" y="132"/>
                  </a:cubicBezTo>
                  <a:cubicBezTo>
                    <a:pt x="141" y="133"/>
                    <a:pt x="141" y="133"/>
                    <a:pt x="141" y="133"/>
                  </a:cubicBezTo>
                  <a:cubicBezTo>
                    <a:pt x="139" y="134"/>
                    <a:pt x="138" y="136"/>
                    <a:pt x="137" y="138"/>
                  </a:cubicBezTo>
                  <a:cubicBezTo>
                    <a:pt x="136" y="138"/>
                    <a:pt x="136" y="139"/>
                    <a:pt x="135" y="140"/>
                  </a:cubicBezTo>
                  <a:cubicBezTo>
                    <a:pt x="134" y="141"/>
                    <a:pt x="133" y="142"/>
                    <a:pt x="132" y="144"/>
                  </a:cubicBezTo>
                  <a:cubicBezTo>
                    <a:pt x="131" y="145"/>
                    <a:pt x="131" y="145"/>
                    <a:pt x="130" y="146"/>
                  </a:cubicBezTo>
                  <a:cubicBezTo>
                    <a:pt x="128" y="148"/>
                    <a:pt x="127" y="149"/>
                    <a:pt x="125" y="151"/>
                  </a:cubicBezTo>
                  <a:cubicBezTo>
                    <a:pt x="125" y="151"/>
                    <a:pt x="124" y="152"/>
                    <a:pt x="124" y="152"/>
                  </a:cubicBezTo>
                  <a:cubicBezTo>
                    <a:pt x="122" y="154"/>
                    <a:pt x="120" y="157"/>
                    <a:pt x="118" y="159"/>
                  </a:cubicBezTo>
                  <a:cubicBezTo>
                    <a:pt x="117" y="159"/>
                    <a:pt x="116" y="160"/>
                    <a:pt x="116" y="161"/>
                  </a:cubicBezTo>
                  <a:cubicBezTo>
                    <a:pt x="114" y="162"/>
                    <a:pt x="112" y="164"/>
                    <a:pt x="110" y="166"/>
                  </a:cubicBezTo>
                  <a:cubicBezTo>
                    <a:pt x="110" y="167"/>
                    <a:pt x="109" y="167"/>
                    <a:pt x="108" y="168"/>
                  </a:cubicBezTo>
                  <a:cubicBezTo>
                    <a:pt x="106" y="170"/>
                    <a:pt x="104" y="171"/>
                    <a:pt x="102" y="173"/>
                  </a:cubicBezTo>
                  <a:cubicBezTo>
                    <a:pt x="101" y="174"/>
                    <a:pt x="101" y="175"/>
                    <a:pt x="100" y="175"/>
                  </a:cubicBezTo>
                  <a:cubicBezTo>
                    <a:pt x="97" y="178"/>
                    <a:pt x="94" y="180"/>
                    <a:pt x="91" y="182"/>
                  </a:cubicBezTo>
                  <a:cubicBezTo>
                    <a:pt x="90" y="183"/>
                    <a:pt x="90" y="183"/>
                    <a:pt x="90" y="183"/>
                  </a:cubicBezTo>
                  <a:cubicBezTo>
                    <a:pt x="88" y="185"/>
                    <a:pt x="85" y="188"/>
                    <a:pt x="82" y="190"/>
                  </a:cubicBezTo>
                  <a:cubicBezTo>
                    <a:pt x="81" y="191"/>
                    <a:pt x="80" y="192"/>
                    <a:pt x="79" y="192"/>
                  </a:cubicBezTo>
                  <a:cubicBezTo>
                    <a:pt x="76" y="194"/>
                    <a:pt x="74" y="196"/>
                    <a:pt x="71" y="198"/>
                  </a:cubicBezTo>
                  <a:cubicBezTo>
                    <a:pt x="70" y="199"/>
                    <a:pt x="69" y="200"/>
                    <a:pt x="68" y="200"/>
                  </a:cubicBezTo>
                  <a:cubicBezTo>
                    <a:pt x="65" y="203"/>
                    <a:pt x="62" y="205"/>
                    <a:pt x="59" y="207"/>
                  </a:cubicBezTo>
                  <a:cubicBezTo>
                    <a:pt x="58" y="207"/>
                    <a:pt x="58" y="208"/>
                    <a:pt x="57" y="209"/>
                  </a:cubicBezTo>
                  <a:cubicBezTo>
                    <a:pt x="53" y="211"/>
                    <a:pt x="49" y="214"/>
                    <a:pt x="45" y="217"/>
                  </a:cubicBezTo>
                  <a:cubicBezTo>
                    <a:pt x="44" y="217"/>
                    <a:pt x="43" y="218"/>
                    <a:pt x="42" y="219"/>
                  </a:cubicBezTo>
                  <a:cubicBezTo>
                    <a:pt x="39" y="221"/>
                    <a:pt x="36" y="223"/>
                    <a:pt x="32" y="225"/>
                  </a:cubicBezTo>
                  <a:cubicBezTo>
                    <a:pt x="31" y="226"/>
                    <a:pt x="29" y="227"/>
                    <a:pt x="28" y="228"/>
                  </a:cubicBezTo>
                  <a:cubicBezTo>
                    <a:pt x="25" y="230"/>
                    <a:pt x="22" y="232"/>
                    <a:pt x="18" y="234"/>
                  </a:cubicBezTo>
                  <a:cubicBezTo>
                    <a:pt x="17" y="235"/>
                    <a:pt x="16" y="236"/>
                    <a:pt x="14" y="237"/>
                  </a:cubicBezTo>
                  <a:cubicBezTo>
                    <a:pt x="9" y="240"/>
                    <a:pt x="5" y="243"/>
                    <a:pt x="0" y="246"/>
                  </a:cubicBezTo>
                  <a:cubicBezTo>
                    <a:pt x="38" y="229"/>
                    <a:pt x="582" y="166"/>
                    <a:pt x="582" y="138"/>
                  </a:cubicBezTo>
                  <a:cubicBezTo>
                    <a:pt x="582" y="42"/>
                    <a:pt x="582" y="42"/>
                    <a:pt x="582" y="42"/>
                  </a:cubicBezTo>
                  <a:lnTo>
                    <a:pt x="308" y="42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86699" tIns="43349" rIns="86699" bIns="43349" numCol="1" anchor="t" anchorCtr="0" compatLnSpc="1">
              <a:noAutofit/>
            </a:bodyPr>
            <a:lstStyle/>
            <a:p>
              <a:endParaRPr lang="zh-CN" altLang="en-US" sz="170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2" name="Freeform 290"/>
            <p:cNvSpPr/>
            <p:nvPr/>
          </p:nvSpPr>
          <p:spPr bwMode="auto">
            <a:xfrm>
              <a:off x="5276822" y="2263193"/>
              <a:ext cx="2022845" cy="707508"/>
            </a:xfrm>
            <a:custGeom>
              <a:avLst/>
              <a:gdLst>
                <a:gd name="T0" fmla="*/ 1122 w 1139"/>
                <a:gd name="T1" fmla="*/ 399 h 399"/>
                <a:gd name="T2" fmla="*/ 1122 w 1139"/>
                <a:gd name="T3" fmla="*/ 264 h 399"/>
                <a:gd name="T4" fmla="*/ 1122 w 1139"/>
                <a:gd name="T5" fmla="*/ 265 h 399"/>
                <a:gd name="T6" fmla="*/ 1119 w 1139"/>
                <a:gd name="T7" fmla="*/ 269 h 399"/>
                <a:gd name="T8" fmla="*/ 1115 w 1139"/>
                <a:gd name="T9" fmla="*/ 272 h 399"/>
                <a:gd name="T10" fmla="*/ 1108 w 1139"/>
                <a:gd name="T11" fmla="*/ 276 h 399"/>
                <a:gd name="T12" fmla="*/ 1099 w 1139"/>
                <a:gd name="T13" fmla="*/ 279 h 399"/>
                <a:gd name="T14" fmla="*/ 1088 w 1139"/>
                <a:gd name="T15" fmla="*/ 283 h 399"/>
                <a:gd name="T16" fmla="*/ 1079 w 1139"/>
                <a:gd name="T17" fmla="*/ 285 h 399"/>
                <a:gd name="T18" fmla="*/ 1079 w 1139"/>
                <a:gd name="T19" fmla="*/ 247 h 399"/>
                <a:gd name="T20" fmla="*/ 1075 w 1139"/>
                <a:gd name="T21" fmla="*/ 248 h 399"/>
                <a:gd name="T22" fmla="*/ 1058 w 1139"/>
                <a:gd name="T23" fmla="*/ 252 h 399"/>
                <a:gd name="T24" fmla="*/ 1037 w 1139"/>
                <a:gd name="T25" fmla="*/ 255 h 399"/>
                <a:gd name="T26" fmla="*/ 1011 w 1139"/>
                <a:gd name="T27" fmla="*/ 259 h 399"/>
                <a:gd name="T28" fmla="*/ 976 w 1139"/>
                <a:gd name="T29" fmla="*/ 263 h 399"/>
                <a:gd name="T30" fmla="*/ 957 w 1139"/>
                <a:gd name="T31" fmla="*/ 265 h 399"/>
                <a:gd name="T32" fmla="*/ 957 w 1139"/>
                <a:gd name="T33" fmla="*/ 228 h 399"/>
                <a:gd name="T34" fmla="*/ 921 w 1139"/>
                <a:gd name="T35" fmla="*/ 231 h 399"/>
                <a:gd name="T36" fmla="*/ 778 w 1139"/>
                <a:gd name="T37" fmla="*/ 239 h 399"/>
                <a:gd name="T38" fmla="*/ 777 w 1139"/>
                <a:gd name="T39" fmla="*/ 239 h 399"/>
                <a:gd name="T40" fmla="*/ 777 w 1139"/>
                <a:gd name="T41" fmla="*/ 201 h 399"/>
                <a:gd name="T42" fmla="*/ 725 w 1139"/>
                <a:gd name="T43" fmla="*/ 203 h 399"/>
                <a:gd name="T44" fmla="*/ 662 w 1139"/>
                <a:gd name="T45" fmla="*/ 205 h 399"/>
                <a:gd name="T46" fmla="*/ 615 w 1139"/>
                <a:gd name="T47" fmla="*/ 205 h 399"/>
                <a:gd name="T48" fmla="*/ 573 w 1139"/>
                <a:gd name="T49" fmla="*/ 206 h 399"/>
                <a:gd name="T50" fmla="*/ 560 w 1139"/>
                <a:gd name="T51" fmla="*/ 206 h 399"/>
                <a:gd name="T52" fmla="*/ 560 w 1139"/>
                <a:gd name="T53" fmla="*/ 168 h 399"/>
                <a:gd name="T54" fmla="*/ 533 w 1139"/>
                <a:gd name="T55" fmla="*/ 168 h 399"/>
                <a:gd name="T56" fmla="*/ 495 w 1139"/>
                <a:gd name="T57" fmla="*/ 168 h 399"/>
                <a:gd name="T58" fmla="*/ 459 w 1139"/>
                <a:gd name="T59" fmla="*/ 167 h 399"/>
                <a:gd name="T60" fmla="*/ 424 w 1139"/>
                <a:gd name="T61" fmla="*/ 166 h 399"/>
                <a:gd name="T62" fmla="*/ 390 w 1139"/>
                <a:gd name="T63" fmla="*/ 165 h 399"/>
                <a:gd name="T64" fmla="*/ 355 w 1139"/>
                <a:gd name="T65" fmla="*/ 164 h 399"/>
                <a:gd name="T66" fmla="*/ 348 w 1139"/>
                <a:gd name="T67" fmla="*/ 164 h 399"/>
                <a:gd name="T68" fmla="*/ 348 w 1139"/>
                <a:gd name="T69" fmla="*/ 126 h 399"/>
                <a:gd name="T70" fmla="*/ 320 w 1139"/>
                <a:gd name="T71" fmla="*/ 125 h 399"/>
                <a:gd name="T72" fmla="*/ 284 w 1139"/>
                <a:gd name="T73" fmla="*/ 123 h 399"/>
                <a:gd name="T74" fmla="*/ 247 w 1139"/>
                <a:gd name="T75" fmla="*/ 121 h 399"/>
                <a:gd name="T76" fmla="*/ 207 w 1139"/>
                <a:gd name="T77" fmla="*/ 118 h 399"/>
                <a:gd name="T78" fmla="*/ 163 w 1139"/>
                <a:gd name="T79" fmla="*/ 114 h 399"/>
                <a:gd name="T80" fmla="*/ 163 w 1139"/>
                <a:gd name="T81" fmla="*/ 77 h 399"/>
                <a:gd name="T82" fmla="*/ 44 w 1139"/>
                <a:gd name="T83" fmla="*/ 59 h 399"/>
                <a:gd name="T84" fmla="*/ 44 w 1139"/>
                <a:gd name="T85" fmla="*/ 21 h 399"/>
                <a:gd name="T86" fmla="*/ 0 w 1139"/>
                <a:gd name="T87" fmla="*/ 0 h 399"/>
                <a:gd name="T88" fmla="*/ 0 w 1139"/>
                <a:gd name="T89" fmla="*/ 99 h 399"/>
                <a:gd name="T90" fmla="*/ 726 w 1139"/>
                <a:gd name="T91" fmla="*/ 333 h 399"/>
                <a:gd name="T92" fmla="*/ 1122 w 1139"/>
                <a:gd name="T9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39" h="399">
                  <a:moveTo>
                    <a:pt x="1122" y="399"/>
                  </a:moveTo>
                  <a:cubicBezTo>
                    <a:pt x="1122" y="264"/>
                    <a:pt x="1122" y="264"/>
                    <a:pt x="1122" y="264"/>
                  </a:cubicBezTo>
                  <a:cubicBezTo>
                    <a:pt x="1122" y="265"/>
                    <a:pt x="1122" y="265"/>
                    <a:pt x="1122" y="265"/>
                  </a:cubicBezTo>
                  <a:cubicBezTo>
                    <a:pt x="1122" y="266"/>
                    <a:pt x="1120" y="267"/>
                    <a:pt x="1119" y="269"/>
                  </a:cubicBezTo>
                  <a:cubicBezTo>
                    <a:pt x="1118" y="270"/>
                    <a:pt x="1117" y="271"/>
                    <a:pt x="1115" y="272"/>
                  </a:cubicBezTo>
                  <a:cubicBezTo>
                    <a:pt x="1113" y="273"/>
                    <a:pt x="1111" y="275"/>
                    <a:pt x="1108" y="276"/>
                  </a:cubicBezTo>
                  <a:cubicBezTo>
                    <a:pt x="1106" y="277"/>
                    <a:pt x="1103" y="278"/>
                    <a:pt x="1099" y="279"/>
                  </a:cubicBezTo>
                  <a:cubicBezTo>
                    <a:pt x="1096" y="280"/>
                    <a:pt x="1092" y="282"/>
                    <a:pt x="1088" y="283"/>
                  </a:cubicBezTo>
                  <a:cubicBezTo>
                    <a:pt x="1085" y="283"/>
                    <a:pt x="1083" y="284"/>
                    <a:pt x="1079" y="285"/>
                  </a:cubicBezTo>
                  <a:cubicBezTo>
                    <a:pt x="1079" y="247"/>
                    <a:pt x="1079" y="247"/>
                    <a:pt x="1079" y="247"/>
                  </a:cubicBezTo>
                  <a:cubicBezTo>
                    <a:pt x="1078" y="247"/>
                    <a:pt x="1076" y="248"/>
                    <a:pt x="1075" y="248"/>
                  </a:cubicBezTo>
                  <a:cubicBezTo>
                    <a:pt x="1069" y="249"/>
                    <a:pt x="1064" y="251"/>
                    <a:pt x="1058" y="252"/>
                  </a:cubicBezTo>
                  <a:cubicBezTo>
                    <a:pt x="1051" y="253"/>
                    <a:pt x="1044" y="254"/>
                    <a:pt x="1037" y="255"/>
                  </a:cubicBezTo>
                  <a:cubicBezTo>
                    <a:pt x="1029" y="257"/>
                    <a:pt x="1020" y="258"/>
                    <a:pt x="1011" y="259"/>
                  </a:cubicBezTo>
                  <a:cubicBezTo>
                    <a:pt x="1000" y="261"/>
                    <a:pt x="988" y="262"/>
                    <a:pt x="976" y="263"/>
                  </a:cubicBezTo>
                  <a:cubicBezTo>
                    <a:pt x="970" y="264"/>
                    <a:pt x="963" y="265"/>
                    <a:pt x="957" y="265"/>
                  </a:cubicBezTo>
                  <a:cubicBezTo>
                    <a:pt x="957" y="228"/>
                    <a:pt x="957" y="228"/>
                    <a:pt x="957" y="228"/>
                  </a:cubicBezTo>
                  <a:cubicBezTo>
                    <a:pt x="945" y="229"/>
                    <a:pt x="934" y="230"/>
                    <a:pt x="921" y="231"/>
                  </a:cubicBezTo>
                  <a:cubicBezTo>
                    <a:pt x="879" y="234"/>
                    <a:pt x="830" y="237"/>
                    <a:pt x="778" y="239"/>
                  </a:cubicBezTo>
                  <a:cubicBezTo>
                    <a:pt x="777" y="239"/>
                    <a:pt x="777" y="239"/>
                    <a:pt x="777" y="239"/>
                  </a:cubicBezTo>
                  <a:cubicBezTo>
                    <a:pt x="777" y="201"/>
                    <a:pt x="777" y="201"/>
                    <a:pt x="777" y="201"/>
                  </a:cubicBezTo>
                  <a:cubicBezTo>
                    <a:pt x="760" y="202"/>
                    <a:pt x="743" y="203"/>
                    <a:pt x="725" y="203"/>
                  </a:cubicBezTo>
                  <a:cubicBezTo>
                    <a:pt x="705" y="204"/>
                    <a:pt x="684" y="204"/>
                    <a:pt x="662" y="205"/>
                  </a:cubicBezTo>
                  <a:cubicBezTo>
                    <a:pt x="647" y="205"/>
                    <a:pt x="631" y="205"/>
                    <a:pt x="615" y="205"/>
                  </a:cubicBezTo>
                  <a:cubicBezTo>
                    <a:pt x="601" y="206"/>
                    <a:pt x="587" y="206"/>
                    <a:pt x="573" y="206"/>
                  </a:cubicBezTo>
                  <a:cubicBezTo>
                    <a:pt x="568" y="206"/>
                    <a:pt x="564" y="206"/>
                    <a:pt x="560" y="206"/>
                  </a:cubicBezTo>
                  <a:cubicBezTo>
                    <a:pt x="560" y="168"/>
                    <a:pt x="560" y="168"/>
                    <a:pt x="560" y="168"/>
                  </a:cubicBezTo>
                  <a:cubicBezTo>
                    <a:pt x="551" y="168"/>
                    <a:pt x="542" y="168"/>
                    <a:pt x="533" y="168"/>
                  </a:cubicBezTo>
                  <a:cubicBezTo>
                    <a:pt x="520" y="168"/>
                    <a:pt x="508" y="168"/>
                    <a:pt x="495" y="168"/>
                  </a:cubicBezTo>
                  <a:cubicBezTo>
                    <a:pt x="483" y="168"/>
                    <a:pt x="471" y="167"/>
                    <a:pt x="459" y="167"/>
                  </a:cubicBezTo>
                  <a:cubicBezTo>
                    <a:pt x="448" y="167"/>
                    <a:pt x="436" y="167"/>
                    <a:pt x="424" y="166"/>
                  </a:cubicBezTo>
                  <a:cubicBezTo>
                    <a:pt x="413" y="166"/>
                    <a:pt x="401" y="166"/>
                    <a:pt x="390" y="165"/>
                  </a:cubicBezTo>
                  <a:cubicBezTo>
                    <a:pt x="378" y="165"/>
                    <a:pt x="366" y="165"/>
                    <a:pt x="355" y="164"/>
                  </a:cubicBezTo>
                  <a:cubicBezTo>
                    <a:pt x="353" y="164"/>
                    <a:pt x="350" y="164"/>
                    <a:pt x="348" y="164"/>
                  </a:cubicBezTo>
                  <a:cubicBezTo>
                    <a:pt x="348" y="126"/>
                    <a:pt x="348" y="126"/>
                    <a:pt x="348" y="126"/>
                  </a:cubicBezTo>
                  <a:cubicBezTo>
                    <a:pt x="338" y="126"/>
                    <a:pt x="329" y="125"/>
                    <a:pt x="320" y="125"/>
                  </a:cubicBezTo>
                  <a:cubicBezTo>
                    <a:pt x="308" y="124"/>
                    <a:pt x="296" y="124"/>
                    <a:pt x="284" y="123"/>
                  </a:cubicBezTo>
                  <a:cubicBezTo>
                    <a:pt x="272" y="122"/>
                    <a:pt x="259" y="122"/>
                    <a:pt x="247" y="121"/>
                  </a:cubicBezTo>
                  <a:cubicBezTo>
                    <a:pt x="234" y="120"/>
                    <a:pt x="220" y="119"/>
                    <a:pt x="207" y="118"/>
                  </a:cubicBezTo>
                  <a:cubicBezTo>
                    <a:pt x="192" y="117"/>
                    <a:pt x="177" y="116"/>
                    <a:pt x="163" y="114"/>
                  </a:cubicBezTo>
                  <a:cubicBezTo>
                    <a:pt x="163" y="77"/>
                    <a:pt x="163" y="77"/>
                    <a:pt x="163" y="77"/>
                  </a:cubicBezTo>
                  <a:cubicBezTo>
                    <a:pt x="113" y="72"/>
                    <a:pt x="72" y="66"/>
                    <a:pt x="44" y="59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16" y="15"/>
                    <a:pt x="0" y="8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228"/>
                    <a:pt x="328" y="293"/>
                    <a:pt x="726" y="333"/>
                  </a:cubicBezTo>
                  <a:cubicBezTo>
                    <a:pt x="1139" y="374"/>
                    <a:pt x="1117" y="385"/>
                    <a:pt x="1122" y="399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  <a:effectLst>
              <a:outerShdw blurRad="139700" dist="381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86699" tIns="43349" rIns="86699" bIns="43349" numCol="1" anchor="t" anchorCtr="0" compatLnSpc="1">
              <a:noAutofit/>
            </a:bodyPr>
            <a:lstStyle/>
            <a:p>
              <a:endParaRPr lang="zh-CN" altLang="en-US" sz="170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3" name="Freeform 291"/>
            <p:cNvSpPr/>
            <p:nvPr/>
          </p:nvSpPr>
          <p:spPr bwMode="auto">
            <a:xfrm>
              <a:off x="5937863" y="5597104"/>
              <a:ext cx="5246" cy="0"/>
            </a:xfrm>
            <a:custGeom>
              <a:avLst/>
              <a:gdLst>
                <a:gd name="T0" fmla="*/ 3 w 3"/>
                <a:gd name="T1" fmla="*/ 2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4" name="Freeform 292"/>
            <p:cNvSpPr/>
            <p:nvPr/>
          </p:nvSpPr>
          <p:spPr bwMode="auto">
            <a:xfrm>
              <a:off x="5816447" y="552815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5" name="Freeform 293"/>
            <p:cNvSpPr/>
            <p:nvPr/>
          </p:nvSpPr>
          <p:spPr bwMode="auto">
            <a:xfrm>
              <a:off x="5816447" y="5528152"/>
              <a:ext cx="0" cy="14240"/>
            </a:xfrm>
            <a:custGeom>
              <a:avLst/>
              <a:gdLst>
                <a:gd name="T0" fmla="*/ 0 h 8"/>
                <a:gd name="T1" fmla="*/ 0 h 8"/>
                <a:gd name="T2" fmla="*/ 8 h 8"/>
                <a:gd name="T3" fmla="*/ 8 h 8"/>
                <a:gd name="T4" fmla="*/ 0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6" name="Freeform 294"/>
            <p:cNvSpPr/>
            <p:nvPr/>
          </p:nvSpPr>
          <p:spPr bwMode="auto">
            <a:xfrm>
              <a:off x="6942165" y="5535647"/>
              <a:ext cx="0" cy="8994"/>
            </a:xfrm>
            <a:custGeom>
              <a:avLst/>
              <a:gdLst>
                <a:gd name="T0" fmla="*/ 0 h 5"/>
                <a:gd name="T1" fmla="*/ 5 h 5"/>
                <a:gd name="T2" fmla="*/ 5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7" name="Freeform 296"/>
            <p:cNvSpPr/>
            <p:nvPr/>
          </p:nvSpPr>
          <p:spPr bwMode="auto">
            <a:xfrm>
              <a:off x="5816447" y="551765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8" name="Freeform 303"/>
            <p:cNvSpPr/>
            <p:nvPr/>
          </p:nvSpPr>
          <p:spPr bwMode="auto">
            <a:xfrm>
              <a:off x="6651367" y="5496674"/>
              <a:ext cx="1499" cy="11992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6 h 7"/>
                <a:gd name="T4" fmla="*/ 1 w 1"/>
                <a:gd name="T5" fmla="*/ 7 h 7"/>
                <a:gd name="T6" fmla="*/ 1 w 1"/>
                <a:gd name="T7" fmla="*/ 1 h 7"/>
                <a:gd name="T8" fmla="*/ 0 w 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89" name="Freeform 304"/>
            <p:cNvSpPr/>
            <p:nvPr/>
          </p:nvSpPr>
          <p:spPr bwMode="auto">
            <a:xfrm>
              <a:off x="6642374" y="5489179"/>
              <a:ext cx="8994" cy="28480"/>
            </a:xfrm>
            <a:custGeom>
              <a:avLst/>
              <a:gdLst>
                <a:gd name="T0" fmla="*/ 4 w 5"/>
                <a:gd name="T1" fmla="*/ 0 h 16"/>
                <a:gd name="T2" fmla="*/ 0 w 5"/>
                <a:gd name="T3" fmla="*/ 10 h 16"/>
                <a:gd name="T4" fmla="*/ 0 w 5"/>
                <a:gd name="T5" fmla="*/ 16 h 16"/>
                <a:gd name="T6" fmla="*/ 4 w 5"/>
                <a:gd name="T7" fmla="*/ 7 h 16"/>
                <a:gd name="T8" fmla="*/ 5 w 5"/>
                <a:gd name="T9" fmla="*/ 10 h 16"/>
                <a:gd name="T10" fmla="*/ 5 w 5"/>
                <a:gd name="T11" fmla="*/ 4 h 16"/>
                <a:gd name="T12" fmla="*/ 4 w 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6">
                  <a:moveTo>
                    <a:pt x="4" y="0"/>
                  </a:moveTo>
                  <a:cubicBezTo>
                    <a:pt x="4" y="0"/>
                    <a:pt x="2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4" y="7"/>
                    <a:pt x="4" y="7"/>
                  </a:cubicBezTo>
                  <a:cubicBezTo>
                    <a:pt x="4" y="7"/>
                    <a:pt x="4" y="8"/>
                    <a:pt x="5" y="1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2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90" name="Freeform 305"/>
            <p:cNvSpPr/>
            <p:nvPr/>
          </p:nvSpPr>
          <p:spPr bwMode="auto">
            <a:xfrm>
              <a:off x="6367315" y="5487680"/>
              <a:ext cx="1499" cy="19486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4 h 11"/>
                <a:gd name="T4" fmla="*/ 0 w 1"/>
                <a:gd name="T5" fmla="*/ 11 h 11"/>
                <a:gd name="T6" fmla="*/ 1 w 1"/>
                <a:gd name="T7" fmla="*/ 7 h 11"/>
                <a:gd name="T8" fmla="*/ 1 w 1"/>
                <a:gd name="T9" fmla="*/ 9 h 11"/>
                <a:gd name="T10" fmla="*/ 1 w 1"/>
                <a:gd name="T11" fmla="*/ 3 h 11"/>
                <a:gd name="T12" fmla="*/ 1 w 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8"/>
                    <a:pt x="1" y="7"/>
                    <a:pt x="1" y="7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  <p:sp>
          <p:nvSpPr>
            <p:cNvPr id="291" name="Freeform 307"/>
            <p:cNvSpPr/>
            <p:nvPr/>
          </p:nvSpPr>
          <p:spPr bwMode="auto">
            <a:xfrm>
              <a:off x="5940861" y="5597104"/>
              <a:ext cx="11242" cy="0"/>
            </a:xfrm>
            <a:custGeom>
              <a:avLst/>
              <a:gdLst>
                <a:gd name="T0" fmla="*/ 6 w 6"/>
                <a:gd name="T1" fmla="*/ 0 w 6"/>
                <a:gd name="T2" fmla="*/ 1 w 6"/>
                <a:gd name="T3" fmla="*/ 6 w 6"/>
                <a:gd name="T4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1705">
                <a:solidFill>
                  <a:prstClr val="black"/>
                </a:solidFill>
              </a:endParaRPr>
            </a:p>
          </p:txBody>
        </p:sp>
      </p:grpSp>
      <p:sp>
        <p:nvSpPr>
          <p:cNvPr id="292" name="椭圆 291"/>
          <p:cNvSpPr/>
          <p:nvPr/>
        </p:nvSpPr>
        <p:spPr>
          <a:xfrm>
            <a:off x="5612270" y="6313522"/>
            <a:ext cx="1400881" cy="378655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69000"/>
                </a:schemeClr>
              </a:gs>
              <a:gs pos="0">
                <a:schemeClr val="tx1">
                  <a:lumMod val="95000"/>
                  <a:lumOff val="5000"/>
                  <a:alpha val="0"/>
                </a:schemeClr>
              </a:gs>
            </a:gsLst>
            <a:lin ang="480000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zh-CN" altLang="en-US" sz="1425" dirty="0">
              <a:solidFill>
                <a:prstClr val="white"/>
              </a:solidFill>
            </a:endParaRPr>
          </a:p>
        </p:txBody>
      </p:sp>
      <p:grpSp>
        <p:nvGrpSpPr>
          <p:cNvPr id="293" name="组合 292"/>
          <p:cNvGrpSpPr/>
          <p:nvPr/>
        </p:nvGrpSpPr>
        <p:grpSpPr>
          <a:xfrm>
            <a:off x="4060438" y="2054215"/>
            <a:ext cx="491319" cy="491292"/>
            <a:chOff x="4060435" y="1913471"/>
            <a:chExt cx="491319" cy="491319"/>
          </a:xfrm>
        </p:grpSpPr>
        <p:sp>
          <p:nvSpPr>
            <p:cNvPr id="294" name="椭圆 293"/>
            <p:cNvSpPr/>
            <p:nvPr/>
          </p:nvSpPr>
          <p:spPr>
            <a:xfrm>
              <a:off x="4060435" y="1913471"/>
              <a:ext cx="491319" cy="491319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95" name="加号 294"/>
            <p:cNvSpPr/>
            <p:nvPr/>
          </p:nvSpPr>
          <p:spPr>
            <a:xfrm>
              <a:off x="4190378" y="2036324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</p:grpSp>
      <p:grpSp>
        <p:nvGrpSpPr>
          <p:cNvPr id="296" name="组合 1"/>
          <p:cNvGrpSpPr/>
          <p:nvPr/>
        </p:nvGrpSpPr>
        <p:grpSpPr>
          <a:xfrm>
            <a:off x="7790959" y="1667351"/>
            <a:ext cx="491319" cy="491292"/>
            <a:chOff x="7790956" y="1526586"/>
            <a:chExt cx="491319" cy="491319"/>
          </a:xfrm>
        </p:grpSpPr>
        <p:sp>
          <p:nvSpPr>
            <p:cNvPr id="297" name="椭圆 296"/>
            <p:cNvSpPr/>
            <p:nvPr/>
          </p:nvSpPr>
          <p:spPr>
            <a:xfrm>
              <a:off x="7790956" y="1526586"/>
              <a:ext cx="491319" cy="491319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  <a:effectLst>
              <a:outerShdw blurRad="2032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298" name="加号 297"/>
            <p:cNvSpPr/>
            <p:nvPr/>
          </p:nvSpPr>
          <p:spPr>
            <a:xfrm>
              <a:off x="7916575" y="1633687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</p:grpSp>
      <p:grpSp>
        <p:nvGrpSpPr>
          <p:cNvPr id="299" name="组合 2"/>
          <p:cNvGrpSpPr/>
          <p:nvPr/>
        </p:nvGrpSpPr>
        <p:grpSpPr>
          <a:xfrm>
            <a:off x="7752571" y="4431195"/>
            <a:ext cx="491319" cy="491292"/>
            <a:chOff x="7752568" y="4290581"/>
            <a:chExt cx="491319" cy="491319"/>
          </a:xfrm>
        </p:grpSpPr>
        <p:sp>
          <p:nvSpPr>
            <p:cNvPr id="300" name="椭圆 299"/>
            <p:cNvSpPr/>
            <p:nvPr/>
          </p:nvSpPr>
          <p:spPr>
            <a:xfrm>
              <a:off x="7752568" y="4290581"/>
              <a:ext cx="491319" cy="491319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301" name="加号 300"/>
            <p:cNvSpPr/>
            <p:nvPr/>
          </p:nvSpPr>
          <p:spPr>
            <a:xfrm>
              <a:off x="7860201" y="4424588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</p:grpSp>
      <p:grpSp>
        <p:nvGrpSpPr>
          <p:cNvPr id="302" name="组合 4"/>
          <p:cNvGrpSpPr/>
          <p:nvPr/>
        </p:nvGrpSpPr>
        <p:grpSpPr>
          <a:xfrm>
            <a:off x="4230862" y="5373901"/>
            <a:ext cx="491319" cy="491292"/>
            <a:chOff x="4230861" y="5233338"/>
            <a:chExt cx="491319" cy="491319"/>
          </a:xfrm>
        </p:grpSpPr>
        <p:sp>
          <p:nvSpPr>
            <p:cNvPr id="303" name="椭圆 302"/>
            <p:cNvSpPr/>
            <p:nvPr/>
          </p:nvSpPr>
          <p:spPr>
            <a:xfrm>
              <a:off x="4230861" y="5233338"/>
              <a:ext cx="491319" cy="491319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  <p:sp>
          <p:nvSpPr>
            <p:cNvPr id="304" name="加号 303"/>
            <p:cNvSpPr/>
            <p:nvPr/>
          </p:nvSpPr>
          <p:spPr>
            <a:xfrm>
              <a:off x="4341294" y="5370262"/>
              <a:ext cx="240080" cy="24008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prstClr val="white"/>
                </a:solidFill>
              </a:endParaRPr>
            </a:p>
          </p:txBody>
        </p:sp>
      </p:grpSp>
      <p:sp>
        <p:nvSpPr>
          <p:cNvPr id="30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836501" y="1127971"/>
            <a:ext cx="1870901" cy="523204"/>
          </a:xfrm>
          <a:prstGeom prst="rect">
            <a:avLst/>
          </a:prstGeom>
        </p:spPr>
        <p:txBody>
          <a:bodyPr wrap="square" lIns="91423" tIns="45712" rIns="91423" bIns="45712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218AA6B2-0483-4361-A894-32738634B12C}"/>
              </a:ext>
            </a:extLst>
          </p:cNvPr>
          <p:cNvSpPr/>
          <p:nvPr/>
        </p:nvSpPr>
        <p:spPr>
          <a:xfrm>
            <a:off x="610288" y="1651175"/>
            <a:ext cx="3016633" cy="523204"/>
          </a:xfrm>
          <a:prstGeom prst="rect">
            <a:avLst/>
          </a:prstGeom>
        </p:spPr>
        <p:txBody>
          <a:bodyPr wrap="square" lIns="91423" tIns="45712" rIns="91423" bIns="45712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77729DCE-6998-424E-A931-2964CC382095}"/>
              </a:ext>
            </a:extLst>
          </p:cNvPr>
          <p:cNvSpPr/>
          <p:nvPr/>
        </p:nvSpPr>
        <p:spPr>
          <a:xfrm>
            <a:off x="9007811" y="3938276"/>
            <a:ext cx="1870901" cy="523204"/>
          </a:xfrm>
          <a:prstGeom prst="rect">
            <a:avLst/>
          </a:prstGeom>
        </p:spPr>
        <p:txBody>
          <a:bodyPr wrap="square" lIns="91423" tIns="45712" rIns="91423" bIns="45712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中位数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D28214B0-F033-4810-886C-5E82779EF2E5}"/>
              </a:ext>
            </a:extLst>
          </p:cNvPr>
          <p:cNvSpPr/>
          <p:nvPr/>
        </p:nvSpPr>
        <p:spPr>
          <a:xfrm>
            <a:off x="1303591" y="5078793"/>
            <a:ext cx="1906083" cy="523204"/>
          </a:xfrm>
          <a:prstGeom prst="rect">
            <a:avLst/>
          </a:prstGeom>
        </p:spPr>
        <p:txBody>
          <a:bodyPr wrap="square" lIns="91423" tIns="45712" rIns="91423" bIns="45712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平均值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246B00A1-304F-4B46-A5F8-2D16FC7E2F8B}"/>
              </a:ext>
            </a:extLst>
          </p:cNvPr>
          <p:cNvSpPr/>
          <p:nvPr/>
        </p:nvSpPr>
        <p:spPr>
          <a:xfrm>
            <a:off x="8330647" y="5828269"/>
            <a:ext cx="1870901" cy="523204"/>
          </a:xfrm>
          <a:prstGeom prst="rect">
            <a:avLst/>
          </a:prstGeom>
        </p:spPr>
        <p:txBody>
          <a:bodyPr wrap="square" lIns="91423" tIns="45712" rIns="91423" bIns="45712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  <p:bldP spid="292" grpId="0" animBg="1"/>
      <p:bldP spid="306" grpId="0"/>
      <p:bldP spid="309" grpId="0"/>
      <p:bldP spid="310" grpId="0"/>
      <p:bldP spid="311" grpId="0"/>
      <p:bldP spid="3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2652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描述统计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F54897C-ECB9-42DD-AFAA-3B120DD922D1}"/>
              </a:ext>
            </a:extLst>
          </p:cNvPr>
          <p:cNvSpPr txBox="1"/>
          <p:nvPr/>
        </p:nvSpPr>
        <p:spPr>
          <a:xfrm>
            <a:off x="651203" y="889351"/>
            <a:ext cx="8477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自带库函数，计算出最小值、最大值、均值、中位数、偏度、峰度、标准差</a:t>
            </a:r>
            <a:endParaRPr lang="en-US" altLang="zh-CN" sz="24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337999FE-CA2F-4DDF-89DB-0B45A258B61A}"/>
              </a:ext>
            </a:extLst>
          </p:cNvPr>
          <p:cNvSpPr>
            <a:spLocks noEditPoints="1"/>
          </p:cNvSpPr>
          <p:nvPr/>
        </p:nvSpPr>
        <p:spPr bwMode="auto">
          <a:xfrm>
            <a:off x="10446079" y="394137"/>
            <a:ext cx="1369361" cy="1288534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CCBDC7-14C6-4CF0-A362-7A2CBD4EC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7353"/>
            <a:ext cx="12192000" cy="18965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B0DD4C-308E-487F-B6FC-0B9BABBD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246"/>
            <a:ext cx="12192000" cy="30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2032300" y="1768406"/>
            <a:ext cx="8192775" cy="3489342"/>
          </a:xfrm>
          <a:prstGeom prst="rect">
            <a:avLst/>
          </a:prstGeom>
          <a:noFill/>
          <a:ln w="107950"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35819" y="3598296"/>
            <a:ext cx="4920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18438" y="2060382"/>
            <a:ext cx="19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240" dirty="0">
                <a:solidFill>
                  <a:srgbClr val="222222"/>
                </a:solidFill>
                <a:latin typeface="Impact" panose="020B0806030902050204" pitchFamily="34" charset="0"/>
                <a:ea typeface="华文琥珀" panose="02010800040101010101" pitchFamily="2" charset="-122"/>
                <a:cs typeface="Arial" panose="020B0604020202020204" pitchFamily="34" charset="0"/>
              </a:rPr>
              <a:t>03</a:t>
            </a:r>
            <a:endParaRPr lang="zh-CN" altLang="en-US" sz="8000" spc="240" dirty="0">
              <a:solidFill>
                <a:srgbClr val="222222"/>
              </a:solidFill>
              <a:latin typeface="Impact" panose="020B0806030902050204" pitchFamily="34" charset="0"/>
              <a:ea typeface="华文琥珀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60370"/>
      </p:ext>
    </p:extLst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376560" y="394137"/>
            <a:ext cx="321904" cy="321814"/>
          </a:xfrm>
          <a:custGeom>
            <a:avLst/>
            <a:gdLst>
              <a:gd name="connsiteX0" fmla="*/ 1542664 w 1621972"/>
              <a:gd name="connsiteY0" fmla="*/ 1154329 h 1621518"/>
              <a:gd name="connsiteX1" fmla="*/ 1504563 w 1621972"/>
              <a:gd name="connsiteY1" fmla="*/ 1231058 h 1621518"/>
              <a:gd name="connsiteX2" fmla="*/ 1089830 w 1621972"/>
              <a:gd name="connsiteY2" fmla="*/ 1572308 h 1621518"/>
              <a:gd name="connsiteX3" fmla="*/ 990117 w 1621972"/>
              <a:gd name="connsiteY3" fmla="*/ 1599242 h 1621518"/>
              <a:gd name="connsiteX4" fmla="*/ 1615630 w 1621972"/>
              <a:gd name="connsiteY4" fmla="*/ 907574 h 1621518"/>
              <a:gd name="connsiteX5" fmla="*/ 1605496 w 1621972"/>
              <a:gd name="connsiteY5" fmla="*/ 973974 h 1621518"/>
              <a:gd name="connsiteX6" fmla="*/ 1577755 w 1621972"/>
              <a:gd name="connsiteY6" fmla="*/ 1067376 h 1621518"/>
              <a:gd name="connsiteX7" fmla="*/ 899224 w 1621972"/>
              <a:gd name="connsiteY7" fmla="*/ 1613733 h 1621518"/>
              <a:gd name="connsiteX8" fmla="*/ 810986 w 1621972"/>
              <a:gd name="connsiteY8" fmla="*/ 1621518 h 1621518"/>
              <a:gd name="connsiteX9" fmla="*/ 734755 w 1621972"/>
              <a:gd name="connsiteY9" fmla="*/ 1616858 h 1621518"/>
              <a:gd name="connsiteX10" fmla="*/ 1616375 w 1621972"/>
              <a:gd name="connsiteY10" fmla="*/ 718971 h 1621518"/>
              <a:gd name="connsiteX11" fmla="*/ 1621972 w 1621972"/>
              <a:gd name="connsiteY11" fmla="*/ 810532 h 1621518"/>
              <a:gd name="connsiteX12" fmla="*/ 1620223 w 1621972"/>
              <a:gd name="connsiteY12" fmla="*/ 845179 h 1621518"/>
              <a:gd name="connsiteX13" fmla="*/ 672498 w 1621972"/>
              <a:gd name="connsiteY13" fmla="*/ 1608290 h 1621518"/>
              <a:gd name="connsiteX14" fmla="*/ 614343 w 1621972"/>
              <a:gd name="connsiteY14" fmla="*/ 1597514 h 1621518"/>
              <a:gd name="connsiteX15" fmla="*/ 550270 w 1621972"/>
              <a:gd name="connsiteY15" fmla="*/ 1577403 h 1621518"/>
              <a:gd name="connsiteX16" fmla="*/ 1580906 w 1621972"/>
              <a:gd name="connsiteY16" fmla="*/ 559528 h 1621518"/>
              <a:gd name="connsiteX17" fmla="*/ 1597968 w 1621972"/>
              <a:gd name="connsiteY17" fmla="*/ 613889 h 1621518"/>
              <a:gd name="connsiteX18" fmla="*/ 1607837 w 1621972"/>
              <a:gd name="connsiteY18" fmla="*/ 667148 h 1621518"/>
              <a:gd name="connsiteX19" fmla="*/ 500475 w 1621972"/>
              <a:gd name="connsiteY19" fmla="*/ 1558801 h 1621518"/>
              <a:gd name="connsiteX20" fmla="*/ 435159 w 1621972"/>
              <a:gd name="connsiteY20" fmla="*/ 1529365 h 1621518"/>
              <a:gd name="connsiteX21" fmla="*/ 402165 w 1621972"/>
              <a:gd name="connsiteY21" fmla="*/ 1508655 h 1621518"/>
              <a:gd name="connsiteX22" fmla="*/ 1520628 w 1621972"/>
              <a:gd name="connsiteY22" fmla="*/ 420062 h 1621518"/>
              <a:gd name="connsiteX23" fmla="*/ 1529819 w 1621972"/>
              <a:gd name="connsiteY23" fmla="*/ 434705 h 1621518"/>
              <a:gd name="connsiteX24" fmla="*/ 1565288 w 1621972"/>
              <a:gd name="connsiteY24" fmla="*/ 513407 h 1621518"/>
              <a:gd name="connsiteX25" fmla="*/ 361201 w 1621972"/>
              <a:gd name="connsiteY25" fmla="*/ 1482942 h 1621518"/>
              <a:gd name="connsiteX26" fmla="*/ 328265 w 1621972"/>
              <a:gd name="connsiteY26" fmla="*/ 1462269 h 1621518"/>
              <a:gd name="connsiteX27" fmla="*/ 280536 w 1621972"/>
              <a:gd name="connsiteY27" fmla="*/ 1418589 h 1621518"/>
              <a:gd name="connsiteX28" fmla="*/ 1436839 w 1621972"/>
              <a:gd name="connsiteY28" fmla="*/ 299527 h 1621518"/>
              <a:gd name="connsiteX29" fmla="*/ 1462723 w 1621972"/>
              <a:gd name="connsiteY29" fmla="*/ 327811 h 1621518"/>
              <a:gd name="connsiteX30" fmla="*/ 1496154 w 1621972"/>
              <a:gd name="connsiteY30" fmla="*/ 381071 h 1621518"/>
              <a:gd name="connsiteX31" fmla="*/ 246417 w 1621972"/>
              <a:gd name="connsiteY31" fmla="*/ 1387364 h 1621518"/>
              <a:gd name="connsiteX32" fmla="*/ 204783 w 1621972"/>
              <a:gd name="connsiteY32" fmla="*/ 1349262 h 1621518"/>
              <a:gd name="connsiteX33" fmla="*/ 176952 w 1621972"/>
              <a:gd name="connsiteY33" fmla="*/ 1313992 h 1621518"/>
              <a:gd name="connsiteX34" fmla="*/ 1335507 w 1621972"/>
              <a:gd name="connsiteY34" fmla="*/ 193117 h 1621518"/>
              <a:gd name="connsiteX35" fmla="*/ 1349717 w 1621972"/>
              <a:gd name="connsiteY35" fmla="*/ 204330 h 1621518"/>
              <a:gd name="connsiteX36" fmla="*/ 1405911 w 1621972"/>
              <a:gd name="connsiteY36" fmla="*/ 265732 h 1621518"/>
              <a:gd name="connsiteX37" fmla="*/ 148629 w 1621972"/>
              <a:gd name="connsiteY37" fmla="*/ 1278100 h 1621518"/>
              <a:gd name="connsiteX38" fmla="*/ 145409 w 1621972"/>
              <a:gd name="connsiteY38" fmla="*/ 1274020 h 1621518"/>
              <a:gd name="connsiteX39" fmla="*/ 95729 w 1621972"/>
              <a:gd name="connsiteY39" fmla="*/ 1191390 h 1621518"/>
              <a:gd name="connsiteX40" fmla="*/ 1209987 w 1621972"/>
              <a:gd name="connsiteY40" fmla="*/ 106183 h 1621518"/>
              <a:gd name="connsiteX41" fmla="*/ 1274474 w 1621972"/>
              <a:gd name="connsiteY41" fmla="*/ 144955 h 1621518"/>
              <a:gd name="connsiteX42" fmla="*/ 1298690 w 1621972"/>
              <a:gd name="connsiteY42" fmla="*/ 164064 h 1621518"/>
              <a:gd name="connsiteX43" fmla="*/ 76174 w 1621972"/>
              <a:gd name="connsiteY43" fmla="*/ 1148439 h 1621518"/>
              <a:gd name="connsiteX44" fmla="*/ 36982 w 1621972"/>
              <a:gd name="connsiteY44" fmla="*/ 1050691 h 1621518"/>
              <a:gd name="connsiteX45" fmla="*/ 478765 w 1621972"/>
              <a:gd name="connsiteY45" fmla="*/ 72260 h 1621518"/>
              <a:gd name="connsiteX46" fmla="*/ 165207 w 1621972"/>
              <a:gd name="connsiteY46" fmla="*/ 324738 h 1621518"/>
              <a:gd name="connsiteX47" fmla="*/ 237533 w 1621972"/>
              <a:gd name="connsiteY47" fmla="*/ 237079 h 1621518"/>
              <a:gd name="connsiteX48" fmla="*/ 357556 w 1621972"/>
              <a:gd name="connsiteY48" fmla="*/ 138050 h 1621518"/>
              <a:gd name="connsiteX49" fmla="*/ 1059065 w 1621972"/>
              <a:gd name="connsiteY49" fmla="*/ 39703 h 1621518"/>
              <a:gd name="connsiteX50" fmla="*/ 1166270 w 1621972"/>
              <a:gd name="connsiteY50" fmla="*/ 82687 h 1621518"/>
              <a:gd name="connsiteX51" fmla="*/ 25479 w 1621972"/>
              <a:gd name="connsiteY51" fmla="*/ 1001256 h 1621518"/>
              <a:gd name="connsiteX52" fmla="*/ 4187 w 1621972"/>
              <a:gd name="connsiteY52" fmla="*/ 893451 h 1621518"/>
              <a:gd name="connsiteX53" fmla="*/ 3976 w 1621972"/>
              <a:gd name="connsiteY53" fmla="*/ 889265 h 1621518"/>
              <a:gd name="connsiteX54" fmla="*/ 871648 w 1621972"/>
              <a:gd name="connsiteY54" fmla="*/ 2609 h 1621518"/>
              <a:gd name="connsiteX55" fmla="*/ 893905 w 1621972"/>
              <a:gd name="connsiteY55" fmla="*/ 3733 h 1621518"/>
              <a:gd name="connsiteX56" fmla="*/ 1003867 w 1621972"/>
              <a:gd name="connsiteY56" fmla="*/ 25451 h 1621518"/>
              <a:gd name="connsiteX57" fmla="*/ 1128 w 1621972"/>
              <a:gd name="connsiteY57" fmla="*/ 832861 h 1621518"/>
              <a:gd name="connsiteX58" fmla="*/ 0 w 1621972"/>
              <a:gd name="connsiteY58" fmla="*/ 810532 h 1621518"/>
              <a:gd name="connsiteX59" fmla="*/ 4187 w 1621972"/>
              <a:gd name="connsiteY59" fmla="*/ 727614 h 1621518"/>
              <a:gd name="connsiteX60" fmla="*/ 8802 w 1621972"/>
              <a:gd name="connsiteY60" fmla="*/ 697376 h 1621518"/>
              <a:gd name="connsiteX61" fmla="*/ 801990 w 1621972"/>
              <a:gd name="connsiteY61" fmla="*/ 0 h 1621518"/>
              <a:gd name="connsiteX62" fmla="*/ 22515 w 1621972"/>
              <a:gd name="connsiteY62" fmla="*/ 627637 h 1621518"/>
              <a:gd name="connsiteX63" fmla="*/ 63732 w 1621972"/>
              <a:gd name="connsiteY63" fmla="*/ 494860 h 1621518"/>
              <a:gd name="connsiteX64" fmla="*/ 92383 w 1621972"/>
              <a:gd name="connsiteY64" fmla="*/ 442074 h 1621518"/>
              <a:gd name="connsiteX65" fmla="*/ 609289 w 1621972"/>
              <a:gd name="connsiteY65" fmla="*/ 25859 h 1621518"/>
              <a:gd name="connsiteX66" fmla="*/ 647544 w 1621972"/>
              <a:gd name="connsiteY66" fmla="*/ 16023 h 1621518"/>
              <a:gd name="connsiteX67" fmla="*/ 728068 w 1621972"/>
              <a:gd name="connsiteY67" fmla="*/ 3733 h 162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621972" h="1621518">
                <a:moveTo>
                  <a:pt x="1542664" y="1154329"/>
                </a:moveTo>
                <a:lnTo>
                  <a:pt x="1504563" y="1231058"/>
                </a:lnTo>
                <a:cubicBezTo>
                  <a:pt x="1409738" y="1387118"/>
                  <a:pt x="1263726" y="1508636"/>
                  <a:pt x="1089830" y="1572308"/>
                </a:cubicBezTo>
                <a:lnTo>
                  <a:pt x="990117" y="1599242"/>
                </a:lnTo>
                <a:close/>
                <a:moveTo>
                  <a:pt x="1615630" y="907574"/>
                </a:moveTo>
                <a:lnTo>
                  <a:pt x="1605496" y="973974"/>
                </a:lnTo>
                <a:lnTo>
                  <a:pt x="1577755" y="1067376"/>
                </a:lnTo>
                <a:lnTo>
                  <a:pt x="899224" y="1613733"/>
                </a:lnTo>
                <a:lnTo>
                  <a:pt x="810986" y="1621518"/>
                </a:lnTo>
                <a:lnTo>
                  <a:pt x="734755" y="1616858"/>
                </a:lnTo>
                <a:close/>
                <a:moveTo>
                  <a:pt x="1616375" y="718971"/>
                </a:moveTo>
                <a:lnTo>
                  <a:pt x="1621972" y="810532"/>
                </a:lnTo>
                <a:lnTo>
                  <a:pt x="1620223" y="845179"/>
                </a:lnTo>
                <a:lnTo>
                  <a:pt x="672498" y="1608290"/>
                </a:lnTo>
                <a:lnTo>
                  <a:pt x="614343" y="1597514"/>
                </a:lnTo>
                <a:lnTo>
                  <a:pt x="550270" y="1577403"/>
                </a:lnTo>
                <a:close/>
                <a:moveTo>
                  <a:pt x="1580906" y="559528"/>
                </a:moveTo>
                <a:lnTo>
                  <a:pt x="1597968" y="613889"/>
                </a:lnTo>
                <a:lnTo>
                  <a:pt x="1607837" y="667148"/>
                </a:lnTo>
                <a:lnTo>
                  <a:pt x="500475" y="1558801"/>
                </a:lnTo>
                <a:lnTo>
                  <a:pt x="435159" y="1529365"/>
                </a:lnTo>
                <a:lnTo>
                  <a:pt x="402165" y="1508655"/>
                </a:lnTo>
                <a:close/>
                <a:moveTo>
                  <a:pt x="1520628" y="420062"/>
                </a:moveTo>
                <a:lnTo>
                  <a:pt x="1529819" y="434705"/>
                </a:lnTo>
                <a:lnTo>
                  <a:pt x="1565288" y="513407"/>
                </a:lnTo>
                <a:lnTo>
                  <a:pt x="361201" y="1482942"/>
                </a:lnTo>
                <a:lnTo>
                  <a:pt x="328265" y="1462269"/>
                </a:lnTo>
                <a:lnTo>
                  <a:pt x="280536" y="1418589"/>
                </a:lnTo>
                <a:close/>
                <a:moveTo>
                  <a:pt x="1436839" y="299527"/>
                </a:moveTo>
                <a:lnTo>
                  <a:pt x="1462723" y="327811"/>
                </a:lnTo>
                <a:lnTo>
                  <a:pt x="1496154" y="381071"/>
                </a:lnTo>
                <a:lnTo>
                  <a:pt x="246417" y="1387364"/>
                </a:lnTo>
                <a:lnTo>
                  <a:pt x="204783" y="1349262"/>
                </a:lnTo>
                <a:lnTo>
                  <a:pt x="176952" y="1313992"/>
                </a:lnTo>
                <a:close/>
                <a:moveTo>
                  <a:pt x="1335507" y="193117"/>
                </a:moveTo>
                <a:lnTo>
                  <a:pt x="1349717" y="204330"/>
                </a:lnTo>
                <a:lnTo>
                  <a:pt x="1405911" y="265732"/>
                </a:lnTo>
                <a:lnTo>
                  <a:pt x="148629" y="1278100"/>
                </a:lnTo>
                <a:lnTo>
                  <a:pt x="145409" y="1274020"/>
                </a:lnTo>
                <a:lnTo>
                  <a:pt x="95729" y="1191390"/>
                </a:lnTo>
                <a:close/>
                <a:moveTo>
                  <a:pt x="1209987" y="106183"/>
                </a:moveTo>
                <a:lnTo>
                  <a:pt x="1274474" y="144955"/>
                </a:lnTo>
                <a:lnTo>
                  <a:pt x="1298690" y="164064"/>
                </a:lnTo>
                <a:lnTo>
                  <a:pt x="76174" y="1148439"/>
                </a:lnTo>
                <a:lnTo>
                  <a:pt x="36982" y="1050691"/>
                </a:lnTo>
                <a:close/>
                <a:moveTo>
                  <a:pt x="478765" y="72260"/>
                </a:moveTo>
                <a:lnTo>
                  <a:pt x="165207" y="324738"/>
                </a:lnTo>
                <a:lnTo>
                  <a:pt x="237533" y="237079"/>
                </a:lnTo>
                <a:cubicBezTo>
                  <a:pt x="274223" y="200389"/>
                  <a:pt x="314412" y="167198"/>
                  <a:pt x="357556" y="138050"/>
                </a:cubicBezTo>
                <a:close/>
                <a:moveTo>
                  <a:pt x="1059065" y="39703"/>
                </a:moveTo>
                <a:lnTo>
                  <a:pt x="1166270" y="82687"/>
                </a:lnTo>
                <a:lnTo>
                  <a:pt x="25479" y="1001256"/>
                </a:lnTo>
                <a:lnTo>
                  <a:pt x="4187" y="893451"/>
                </a:lnTo>
                <a:lnTo>
                  <a:pt x="3976" y="889265"/>
                </a:lnTo>
                <a:close/>
                <a:moveTo>
                  <a:pt x="871648" y="2609"/>
                </a:moveTo>
                <a:lnTo>
                  <a:pt x="893905" y="3733"/>
                </a:lnTo>
                <a:lnTo>
                  <a:pt x="1003867" y="25451"/>
                </a:lnTo>
                <a:lnTo>
                  <a:pt x="1128" y="832861"/>
                </a:lnTo>
                <a:lnTo>
                  <a:pt x="0" y="810532"/>
                </a:lnTo>
                <a:cubicBezTo>
                  <a:pt x="0" y="782539"/>
                  <a:pt x="1419" y="754877"/>
                  <a:pt x="4187" y="727614"/>
                </a:cubicBezTo>
                <a:lnTo>
                  <a:pt x="8802" y="697376"/>
                </a:lnTo>
                <a:close/>
                <a:moveTo>
                  <a:pt x="801990" y="0"/>
                </a:moveTo>
                <a:lnTo>
                  <a:pt x="22515" y="627637"/>
                </a:lnTo>
                <a:lnTo>
                  <a:pt x="63732" y="494860"/>
                </a:lnTo>
                <a:lnTo>
                  <a:pt x="92383" y="442074"/>
                </a:lnTo>
                <a:lnTo>
                  <a:pt x="609289" y="25859"/>
                </a:lnTo>
                <a:lnTo>
                  <a:pt x="647544" y="16023"/>
                </a:lnTo>
                <a:cubicBezTo>
                  <a:pt x="673941" y="10621"/>
                  <a:pt x="700805" y="6502"/>
                  <a:pt x="728068" y="3733"/>
                </a:cubicBezTo>
                <a:close/>
              </a:path>
            </a:pathLst>
          </a:custGeom>
          <a:gradFill flip="none" rotWithShape="1">
            <a:gsLst>
              <a:gs pos="0">
                <a:srgbClr val="3E3E3E"/>
              </a:gs>
              <a:gs pos="100000">
                <a:srgbClr val="57535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19100" dist="215900" dir="912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/>
          <p:cNvSpPr/>
          <p:nvPr/>
        </p:nvSpPr>
        <p:spPr>
          <a:xfrm>
            <a:off x="651203" y="394138"/>
            <a:ext cx="321530" cy="321814"/>
          </a:xfrm>
          <a:custGeom>
            <a:avLst/>
            <a:gdLst>
              <a:gd name="connsiteX0" fmla="*/ 1306974 w 1360759"/>
              <a:gd name="connsiteY0" fmla="*/ 946293 h 1361962"/>
              <a:gd name="connsiteX1" fmla="*/ 1263374 w 1360759"/>
              <a:gd name="connsiteY1" fmla="*/ 1034094 h 1361962"/>
              <a:gd name="connsiteX2" fmla="*/ 915125 w 1360759"/>
              <a:gd name="connsiteY2" fmla="*/ 1320640 h 1361962"/>
              <a:gd name="connsiteX3" fmla="*/ 823024 w 1360759"/>
              <a:gd name="connsiteY3" fmla="*/ 1345519 h 1361962"/>
              <a:gd name="connsiteX4" fmla="*/ 1356909 w 1360759"/>
              <a:gd name="connsiteY4" fmla="*/ 731108 h 1361962"/>
              <a:gd name="connsiteX5" fmla="*/ 1348127 w 1360759"/>
              <a:gd name="connsiteY5" fmla="*/ 818223 h 1361962"/>
              <a:gd name="connsiteX6" fmla="*/ 1334416 w 1360759"/>
              <a:gd name="connsiteY6" fmla="*/ 864388 h 1361962"/>
              <a:gd name="connsiteX7" fmla="*/ 737266 w 1360759"/>
              <a:gd name="connsiteY7" fmla="*/ 1356996 h 1361962"/>
              <a:gd name="connsiteX8" fmla="*/ 680981 w 1360759"/>
              <a:gd name="connsiteY8" fmla="*/ 1361962 h 1361962"/>
              <a:gd name="connsiteX9" fmla="*/ 598678 w 1360759"/>
              <a:gd name="connsiteY9" fmla="*/ 1356597 h 1361962"/>
              <a:gd name="connsiteX10" fmla="*/ 1350387 w 1360759"/>
              <a:gd name="connsiteY10" fmla="*/ 562495 h 1361962"/>
              <a:gd name="connsiteX11" fmla="*/ 1360759 w 1360759"/>
              <a:gd name="connsiteY11" fmla="*/ 668664 h 1361962"/>
              <a:gd name="connsiteX12" fmla="*/ 539786 w 1360759"/>
              <a:gd name="connsiteY12" fmla="*/ 1345911 h 1361962"/>
              <a:gd name="connsiteX13" fmla="*/ 505320 w 1360759"/>
              <a:gd name="connsiteY13" fmla="*/ 1339091 h 1361962"/>
              <a:gd name="connsiteX14" fmla="*/ 436861 w 1360759"/>
              <a:gd name="connsiteY14" fmla="*/ 1316092 h 1361962"/>
              <a:gd name="connsiteX15" fmla="*/ 1310563 w 1360759"/>
              <a:gd name="connsiteY15" fmla="*/ 421355 h 1361962"/>
              <a:gd name="connsiteX16" fmla="*/ 1311608 w 1360759"/>
              <a:gd name="connsiteY16" fmla="*/ 423514 h 1361962"/>
              <a:gd name="connsiteX17" fmla="*/ 1338497 w 1360759"/>
              <a:gd name="connsiteY17" fmla="*/ 513037 h 1361962"/>
              <a:gd name="connsiteX18" fmla="*/ 390079 w 1360759"/>
              <a:gd name="connsiteY18" fmla="*/ 1295416 h 1361962"/>
              <a:gd name="connsiteX19" fmla="*/ 346709 w 1360759"/>
              <a:gd name="connsiteY19" fmla="*/ 1274413 h 1361962"/>
              <a:gd name="connsiteX20" fmla="*/ 308192 w 1360759"/>
              <a:gd name="connsiteY20" fmla="*/ 1248243 h 1361962"/>
              <a:gd name="connsiteX21" fmla="*/ 1244141 w 1360759"/>
              <a:gd name="connsiteY21" fmla="*/ 302156 h 1361962"/>
              <a:gd name="connsiteX22" fmla="*/ 1274412 w 1360759"/>
              <a:gd name="connsiteY22" fmla="*/ 346709 h 1361962"/>
              <a:gd name="connsiteX23" fmla="*/ 1290054 w 1360759"/>
              <a:gd name="connsiteY23" fmla="*/ 379006 h 1361962"/>
              <a:gd name="connsiteX24" fmla="*/ 268795 w 1360759"/>
              <a:gd name="connsiteY24" fmla="*/ 1221475 h 1361962"/>
              <a:gd name="connsiteX25" fmla="*/ 253356 w 1360759"/>
              <a:gd name="connsiteY25" fmla="*/ 1210985 h 1361962"/>
              <a:gd name="connsiteX26" fmla="*/ 203423 w 1360759"/>
              <a:gd name="connsiteY26" fmla="*/ 1160677 h 1361962"/>
              <a:gd name="connsiteX27" fmla="*/ 1157152 w 1360759"/>
              <a:gd name="connsiteY27" fmla="*/ 199924 h 1361962"/>
              <a:gd name="connsiteX28" fmla="*/ 1210984 w 1360759"/>
              <a:gd name="connsiteY28" fmla="*/ 253356 h 1361962"/>
              <a:gd name="connsiteX29" fmla="*/ 1218336 w 1360759"/>
              <a:gd name="connsiteY29" fmla="*/ 264176 h 1361962"/>
              <a:gd name="connsiteX30" fmla="*/ 171079 w 1360759"/>
              <a:gd name="connsiteY30" fmla="*/ 1128091 h 1361962"/>
              <a:gd name="connsiteX31" fmla="*/ 147781 w 1360759"/>
              <a:gd name="connsiteY31" fmla="*/ 1104618 h 1361962"/>
              <a:gd name="connsiteX32" fmla="*/ 115888 w 1360759"/>
              <a:gd name="connsiteY32" fmla="*/ 1058895 h 1361962"/>
              <a:gd name="connsiteX33" fmla="*/ 1052516 w 1360759"/>
              <a:gd name="connsiteY33" fmla="*/ 112249 h 1361962"/>
              <a:gd name="connsiteX34" fmla="*/ 1104618 w 1360759"/>
              <a:gd name="connsiteY34" fmla="*/ 147781 h 1361962"/>
              <a:gd name="connsiteX35" fmla="*/ 1124542 w 1360759"/>
              <a:gd name="connsiteY35" fmla="*/ 167557 h 1361962"/>
              <a:gd name="connsiteX36" fmla="*/ 91474 w 1360759"/>
              <a:gd name="connsiteY36" fmla="*/ 1019768 h 1361962"/>
              <a:gd name="connsiteX37" fmla="*/ 51060 w 1360759"/>
              <a:gd name="connsiteY37" fmla="*/ 938381 h 1361962"/>
              <a:gd name="connsiteX38" fmla="*/ 421049 w 1360759"/>
              <a:gd name="connsiteY38" fmla="*/ 51921 h 1361962"/>
              <a:gd name="connsiteX39" fmla="*/ 113275 w 1360759"/>
              <a:gd name="connsiteY39" fmla="*/ 305813 h 1361962"/>
              <a:gd name="connsiteX40" fmla="*/ 116301 w 1360759"/>
              <a:gd name="connsiteY40" fmla="*/ 300238 h 1361962"/>
              <a:gd name="connsiteX41" fmla="*/ 415913 w 1360759"/>
              <a:gd name="connsiteY41" fmla="*/ 53515 h 1361962"/>
              <a:gd name="connsiteX42" fmla="*/ 923128 w 1360759"/>
              <a:gd name="connsiteY42" fmla="*/ 44992 h 1361962"/>
              <a:gd name="connsiteX43" fmla="*/ 930679 w 1360759"/>
              <a:gd name="connsiteY43" fmla="*/ 47235 h 1361962"/>
              <a:gd name="connsiteX44" fmla="*/ 1011889 w 1360759"/>
              <a:gd name="connsiteY44" fmla="*/ 86495 h 1361962"/>
              <a:gd name="connsiteX45" fmla="*/ 35687 w 1360759"/>
              <a:gd name="connsiteY45" fmla="*/ 891796 h 1361962"/>
              <a:gd name="connsiteX46" fmla="*/ 13835 w 1360759"/>
              <a:gd name="connsiteY46" fmla="*/ 818223 h 1361962"/>
              <a:gd name="connsiteX47" fmla="*/ 11683 w 1360759"/>
              <a:gd name="connsiteY47" fmla="*/ 796872 h 1361962"/>
              <a:gd name="connsiteX48" fmla="*/ 757411 w 1360759"/>
              <a:gd name="connsiteY48" fmla="*/ 7705 h 1361962"/>
              <a:gd name="connsiteX49" fmla="*/ 818222 w 1360759"/>
              <a:gd name="connsiteY49" fmla="*/ 13835 h 1361962"/>
              <a:gd name="connsiteX50" fmla="*/ 870302 w 1360759"/>
              <a:gd name="connsiteY50" fmla="*/ 29303 h 1361962"/>
              <a:gd name="connsiteX51" fmla="*/ 6167 w 1360759"/>
              <a:gd name="connsiteY51" fmla="*/ 742155 h 1361962"/>
              <a:gd name="connsiteX52" fmla="*/ 0 w 1360759"/>
              <a:gd name="connsiteY52" fmla="*/ 680981 h 1361962"/>
              <a:gd name="connsiteX53" fmla="*/ 5329 w 1360759"/>
              <a:gd name="connsiteY53" fmla="*/ 628121 h 1361962"/>
              <a:gd name="connsiteX54" fmla="*/ 680981 w 1360759"/>
              <a:gd name="connsiteY54" fmla="*/ 0 h 1361962"/>
              <a:gd name="connsiteX55" fmla="*/ 693389 w 1360759"/>
              <a:gd name="connsiteY55" fmla="*/ 1251 h 1361962"/>
              <a:gd name="connsiteX56" fmla="*/ 11846 w 1360759"/>
              <a:gd name="connsiteY56" fmla="*/ 563478 h 1361962"/>
              <a:gd name="connsiteX57" fmla="*/ 13835 w 1360759"/>
              <a:gd name="connsiteY57" fmla="*/ 543740 h 1361962"/>
              <a:gd name="connsiteX58" fmla="*/ 53515 w 1360759"/>
              <a:gd name="connsiteY58" fmla="*/ 415913 h 1361962"/>
              <a:gd name="connsiteX59" fmla="*/ 55023 w 1360759"/>
              <a:gd name="connsiteY59" fmla="*/ 413135 h 1361962"/>
              <a:gd name="connsiteX60" fmla="*/ 536240 w 1360759"/>
              <a:gd name="connsiteY60" fmla="*/ 16163 h 1361962"/>
              <a:gd name="connsiteX61" fmla="*/ 543740 w 1360759"/>
              <a:gd name="connsiteY61" fmla="*/ 13835 h 1361962"/>
              <a:gd name="connsiteX62" fmla="*/ 680981 w 1360759"/>
              <a:gd name="connsiteY62" fmla="*/ 0 h 1361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360759" h="1361962">
                <a:moveTo>
                  <a:pt x="1306974" y="946293"/>
                </a:moveTo>
                <a:lnTo>
                  <a:pt x="1263374" y="1034094"/>
                </a:lnTo>
                <a:cubicBezTo>
                  <a:pt x="1183751" y="1165137"/>
                  <a:pt x="1061145" y="1267175"/>
                  <a:pt x="915125" y="1320640"/>
                </a:cubicBezTo>
                <a:lnTo>
                  <a:pt x="823024" y="1345519"/>
                </a:lnTo>
                <a:close/>
                <a:moveTo>
                  <a:pt x="1356909" y="731108"/>
                </a:moveTo>
                <a:lnTo>
                  <a:pt x="1348127" y="818223"/>
                </a:lnTo>
                <a:lnTo>
                  <a:pt x="1334416" y="864388"/>
                </a:lnTo>
                <a:lnTo>
                  <a:pt x="737266" y="1356996"/>
                </a:lnTo>
                <a:lnTo>
                  <a:pt x="680981" y="1361962"/>
                </a:lnTo>
                <a:lnTo>
                  <a:pt x="598678" y="1356597"/>
                </a:lnTo>
                <a:close/>
                <a:moveTo>
                  <a:pt x="1350387" y="562495"/>
                </a:moveTo>
                <a:lnTo>
                  <a:pt x="1360759" y="668664"/>
                </a:lnTo>
                <a:lnTo>
                  <a:pt x="539786" y="1345911"/>
                </a:lnTo>
                <a:lnTo>
                  <a:pt x="505320" y="1339091"/>
                </a:lnTo>
                <a:lnTo>
                  <a:pt x="436861" y="1316092"/>
                </a:lnTo>
                <a:close/>
                <a:moveTo>
                  <a:pt x="1310563" y="421355"/>
                </a:moveTo>
                <a:lnTo>
                  <a:pt x="1311608" y="423514"/>
                </a:lnTo>
                <a:lnTo>
                  <a:pt x="1338497" y="513037"/>
                </a:lnTo>
                <a:lnTo>
                  <a:pt x="390079" y="1295416"/>
                </a:lnTo>
                <a:lnTo>
                  <a:pt x="346709" y="1274413"/>
                </a:lnTo>
                <a:lnTo>
                  <a:pt x="308192" y="1248243"/>
                </a:lnTo>
                <a:close/>
                <a:moveTo>
                  <a:pt x="1244141" y="302156"/>
                </a:moveTo>
                <a:lnTo>
                  <a:pt x="1274412" y="346709"/>
                </a:lnTo>
                <a:lnTo>
                  <a:pt x="1290054" y="379006"/>
                </a:lnTo>
                <a:lnTo>
                  <a:pt x="268795" y="1221475"/>
                </a:lnTo>
                <a:lnTo>
                  <a:pt x="253356" y="1210985"/>
                </a:lnTo>
                <a:lnTo>
                  <a:pt x="203423" y="1160677"/>
                </a:lnTo>
                <a:close/>
                <a:moveTo>
                  <a:pt x="1157152" y="199924"/>
                </a:moveTo>
                <a:lnTo>
                  <a:pt x="1210984" y="253356"/>
                </a:lnTo>
                <a:lnTo>
                  <a:pt x="1218336" y="264176"/>
                </a:lnTo>
                <a:lnTo>
                  <a:pt x="171079" y="1128091"/>
                </a:lnTo>
                <a:lnTo>
                  <a:pt x="147781" y="1104618"/>
                </a:lnTo>
                <a:lnTo>
                  <a:pt x="115888" y="1058895"/>
                </a:lnTo>
                <a:close/>
                <a:moveTo>
                  <a:pt x="1052516" y="112249"/>
                </a:moveTo>
                <a:lnTo>
                  <a:pt x="1104618" y="147781"/>
                </a:lnTo>
                <a:lnTo>
                  <a:pt x="1124542" y="167557"/>
                </a:lnTo>
                <a:lnTo>
                  <a:pt x="91474" y="1019768"/>
                </a:lnTo>
                <a:lnTo>
                  <a:pt x="51060" y="938381"/>
                </a:lnTo>
                <a:close/>
                <a:moveTo>
                  <a:pt x="421049" y="51921"/>
                </a:moveTo>
                <a:lnTo>
                  <a:pt x="113275" y="305813"/>
                </a:lnTo>
                <a:lnTo>
                  <a:pt x="116301" y="300238"/>
                </a:lnTo>
                <a:cubicBezTo>
                  <a:pt x="189727" y="191553"/>
                  <a:pt x="293706" y="105205"/>
                  <a:pt x="415913" y="53515"/>
                </a:cubicBezTo>
                <a:close/>
                <a:moveTo>
                  <a:pt x="923128" y="44992"/>
                </a:moveTo>
                <a:lnTo>
                  <a:pt x="930679" y="47235"/>
                </a:lnTo>
                <a:lnTo>
                  <a:pt x="1011889" y="86495"/>
                </a:lnTo>
                <a:lnTo>
                  <a:pt x="35687" y="891796"/>
                </a:lnTo>
                <a:lnTo>
                  <a:pt x="13835" y="818223"/>
                </a:lnTo>
                <a:lnTo>
                  <a:pt x="11683" y="796872"/>
                </a:lnTo>
                <a:close/>
                <a:moveTo>
                  <a:pt x="757411" y="7705"/>
                </a:moveTo>
                <a:lnTo>
                  <a:pt x="818222" y="13835"/>
                </a:lnTo>
                <a:lnTo>
                  <a:pt x="870302" y="29303"/>
                </a:lnTo>
                <a:lnTo>
                  <a:pt x="6167" y="742155"/>
                </a:lnTo>
                <a:lnTo>
                  <a:pt x="0" y="680981"/>
                </a:lnTo>
                <a:lnTo>
                  <a:pt x="5329" y="628121"/>
                </a:lnTo>
                <a:close/>
                <a:moveTo>
                  <a:pt x="680981" y="0"/>
                </a:moveTo>
                <a:lnTo>
                  <a:pt x="693389" y="1251"/>
                </a:lnTo>
                <a:lnTo>
                  <a:pt x="11846" y="563478"/>
                </a:lnTo>
                <a:lnTo>
                  <a:pt x="13835" y="543740"/>
                </a:lnTo>
                <a:cubicBezTo>
                  <a:pt x="22907" y="499410"/>
                  <a:pt x="36285" y="456649"/>
                  <a:pt x="53515" y="415913"/>
                </a:cubicBezTo>
                <a:lnTo>
                  <a:pt x="55023" y="413135"/>
                </a:lnTo>
                <a:lnTo>
                  <a:pt x="536240" y="16163"/>
                </a:lnTo>
                <a:lnTo>
                  <a:pt x="543740" y="13835"/>
                </a:lnTo>
                <a:cubicBezTo>
                  <a:pt x="588070" y="4764"/>
                  <a:pt x="633969" y="0"/>
                  <a:pt x="680981" y="0"/>
                </a:cubicBezTo>
                <a:close/>
              </a:path>
            </a:pathLst>
          </a:custGeom>
          <a:gradFill flip="none" rotWithShape="1">
            <a:gsLst>
              <a:gs pos="0">
                <a:srgbClr val="0F67A6"/>
              </a:gs>
              <a:gs pos="100000">
                <a:srgbClr val="2193D9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95300" dist="165100" dir="7620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2349" y="354989"/>
            <a:ext cx="2652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Pearson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相关系数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0481D4-3535-4185-B1F2-95F3AE80145B}"/>
              </a:ext>
            </a:extLst>
          </p:cNvPr>
          <p:cNvSpPr txBox="1"/>
          <p:nvPr/>
        </p:nvSpPr>
        <p:spPr>
          <a:xfrm>
            <a:off x="1371566" y="910352"/>
            <a:ext cx="8696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x1~x13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列进行相关性分析，之后进行雅克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贝拉（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）检验，判断各列之间的相关性是否显著。</a:t>
            </a:r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337999FE-CA2F-4DDF-89DB-0B45A258B61A}"/>
              </a:ext>
            </a:extLst>
          </p:cNvPr>
          <p:cNvSpPr>
            <a:spLocks noEditPoints="1"/>
          </p:cNvSpPr>
          <p:nvPr/>
        </p:nvSpPr>
        <p:spPr bwMode="auto">
          <a:xfrm>
            <a:off x="10579448" y="4455836"/>
            <a:ext cx="1369361" cy="1288534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8BAEC4-12B8-422F-AD63-C29F35AFB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47" y="1968744"/>
            <a:ext cx="9067800" cy="3876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1ADB7BF-41A4-400F-A90D-EC6FA2B21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4817"/>
            <a:ext cx="12192000" cy="505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自定义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364</Words>
  <Application>Microsoft Office PowerPoint</Application>
  <PresentationFormat>宽屏</PresentationFormat>
  <Paragraphs>69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Calibri Light</vt:lpstr>
      <vt:lpstr>Impact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YH</cp:lastModifiedBy>
  <cp:revision>115</cp:revision>
  <dcterms:created xsi:type="dcterms:W3CDTF">2017-08-18T03:02:00Z</dcterms:created>
  <dcterms:modified xsi:type="dcterms:W3CDTF">2021-12-13T01:48:16Z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