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81" r:id="rId4"/>
    <p:sldId id="259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1"/>
            <p14:sldId id="259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10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92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绪论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8DE28F7-B592-844F-B74D-969CD897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考核方式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190847" y="2105247"/>
            <a:ext cx="9739423" cy="503590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课程考核方式由平时成绩、实验成绩和期末考试成绩三部分组成。其中平时成绩占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，实验成绩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，期末考试占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．期末考试成绩达到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分及以上，课程总评成绩记为课程最终成绩。终结性考核成绩未达到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分者，课程总评成绩最高计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分。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99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750</Words>
  <Application>Microsoft Macintosh PowerPoint</Application>
  <PresentationFormat>宽屏</PresentationFormat>
  <Paragraphs>183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91</cp:revision>
  <dcterms:created xsi:type="dcterms:W3CDTF">2019-09-24T01:18:33Z</dcterms:created>
  <dcterms:modified xsi:type="dcterms:W3CDTF">2020-03-05T02:10:01Z</dcterms:modified>
</cp:coreProperties>
</file>