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6" r:id="rId3"/>
    <p:sldId id="259" r:id="rId4"/>
    <p:sldId id="289" r:id="rId5"/>
    <p:sldId id="280" r:id="rId6"/>
    <p:sldId id="285" r:id="rId7"/>
    <p:sldId id="286" r:id="rId8"/>
    <p:sldId id="290" r:id="rId9"/>
    <p:sldId id="283" r:id="rId10"/>
    <p:sldId id="291" r:id="rId11"/>
    <p:sldId id="294" r:id="rId12"/>
    <p:sldId id="295" r:id="rId13"/>
    <p:sldId id="299" r:id="rId14"/>
    <p:sldId id="298" r:id="rId15"/>
    <p:sldId id="296" r:id="rId16"/>
    <p:sldId id="301" r:id="rId17"/>
    <p:sldId id="300" r:id="rId18"/>
    <p:sldId id="302" r:id="rId19"/>
    <p:sldId id="292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85"/>
            <p14:sldId id="286"/>
            <p14:sldId id="290"/>
            <p14:sldId id="283"/>
            <p14:sldId id="291"/>
            <p14:sldId id="294"/>
            <p14:sldId id="295"/>
            <p14:sldId id="299"/>
            <p14:sldId id="298"/>
            <p14:sldId id="296"/>
            <p14:sldId id="301"/>
            <p14:sldId id="300"/>
            <p14:sldId id="302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01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03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7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01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28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81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85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节课 数组和广义表 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E0890B1-6D36-F444-BAFF-9326BB54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6459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我们用三元组对象存储一个矩阵元素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行坐标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纵坐标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数值</a:t>
            </a:r>
            <a:endParaRPr kumimoji="1" lang="en-US" altLang="zh-CN" sz="2800" dirty="0"/>
          </a:p>
          <a:p>
            <a:r>
              <a:rPr kumimoji="1" lang="zh-CN" altLang="en-US" sz="2800" dirty="0"/>
              <a:t>比如右图的第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行第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列 </a:t>
            </a:r>
            <a:r>
              <a:rPr kumimoji="1" lang="en-US" altLang="zh-CN" sz="2800" dirty="0"/>
              <a:t>12</a:t>
            </a:r>
            <a:r>
              <a:rPr kumimoji="1" lang="zh-CN" altLang="en-US" sz="2800" dirty="0"/>
              <a:t>数值，表示为</a:t>
            </a:r>
            <a:endParaRPr kumimoji="1" lang="en-US" altLang="zh-CN" sz="2800" dirty="0"/>
          </a:p>
          <a:p>
            <a:r>
              <a:rPr kumimoji="1" lang="en-US" altLang="zh-CN" sz="2800" dirty="0"/>
              <a:t>(1,0,12)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r>
              <a:rPr kumimoji="1" lang="zh-CN" altLang="en-US" sz="2800" dirty="0"/>
              <a:t>整个矩阵就是由一个个这样的三元组组成。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307" y="2701636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FCC5F-F76C-BB40-B0EE-C84ADF42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1" y="2426243"/>
            <a:ext cx="8585938" cy="34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0738A-BB57-5943-83A5-3F0B4E40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321" y="5522454"/>
            <a:ext cx="4114800" cy="11386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322001-2190-3149-96B0-7FB10F144AE4}"/>
              </a:ext>
            </a:extLst>
          </p:cNvPr>
          <p:cNvSpPr txBox="1"/>
          <p:nvPr/>
        </p:nvSpPr>
        <p:spPr>
          <a:xfrm>
            <a:off x="2730156" y="5958294"/>
            <a:ext cx="1252543" cy="40011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68F2C-05A3-DB49-8C0A-1E099F00C1D2}"/>
              </a:ext>
            </a:extLst>
          </p:cNvPr>
          <p:cNvSpPr txBox="1"/>
          <p:nvPr/>
        </p:nvSpPr>
        <p:spPr>
          <a:xfrm>
            <a:off x="768927" y="2014274"/>
            <a:ext cx="459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 的矩阵 转置为 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的矩阵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922045" y="3754319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B9312E-0DB4-3C46-9C31-B1BD5EFB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68" y="2850225"/>
            <a:ext cx="4114799" cy="22071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5D674D-137F-B341-84CC-1AE7B8C93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276" y="2851787"/>
            <a:ext cx="3491673" cy="22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804268"/>
            <a:ext cx="8939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93817-33FD-B243-9703-0C94F54E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094" y="2385168"/>
            <a:ext cx="2739407" cy="3668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0A0A0C-AAA3-7241-918E-9DDF3734E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965" y="2385168"/>
            <a:ext cx="2631458" cy="3668563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824557" y="4177321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423ED8-5218-EB46-855E-C3CD7549F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39" y="3522191"/>
            <a:ext cx="2442699" cy="13102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090F7A-8A6A-B445-9752-BEC73F445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652" y="3522191"/>
            <a:ext cx="2204412" cy="13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0712151-9817-CA4C-94A5-348C554E6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553200" cy="3289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909BCD-922F-E148-9490-E76F8F6D08D7}"/>
              </a:ext>
            </a:extLst>
          </p:cNvPr>
          <p:cNvSpPr txBox="1"/>
          <p:nvPr/>
        </p:nvSpPr>
        <p:spPr>
          <a:xfrm>
            <a:off x="7579637" y="934300"/>
            <a:ext cx="40306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m*n </a:t>
            </a:r>
            <a:r>
              <a:rPr kumimoji="1" lang="zh-CN" altLang="en-US" dirty="0">
                <a:solidFill>
                  <a:schemeClr val="bg1"/>
                </a:solidFill>
              </a:rPr>
              <a:t>的矩阵 转置为 </a:t>
            </a:r>
            <a:r>
              <a:rPr kumimoji="1" lang="en-US" altLang="zh-CN" dirty="0">
                <a:solidFill>
                  <a:schemeClr val="bg1"/>
                </a:solidFill>
              </a:rPr>
              <a:t>n*m</a:t>
            </a:r>
            <a:r>
              <a:rPr kumimoji="1" lang="zh-CN" altLang="en-US" dirty="0">
                <a:solidFill>
                  <a:schemeClr val="bg1"/>
                </a:solidFill>
              </a:rPr>
              <a:t>的矩阵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三元组以行序为主序存储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39DB26-2565-7746-94EB-C1413A37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129" y="2329743"/>
            <a:ext cx="3021650" cy="16208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731BA1-B5A4-874E-A11A-9710CBDE8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129" y="4802446"/>
            <a:ext cx="3021650" cy="1915854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CCAB4EF7-BB4D-DB4F-900F-070641ACE2CB}"/>
              </a:ext>
            </a:extLst>
          </p:cNvPr>
          <p:cNvSpPr/>
          <p:nvPr/>
        </p:nvSpPr>
        <p:spPr>
          <a:xfrm>
            <a:off x="9397526" y="4131972"/>
            <a:ext cx="394855" cy="538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5D71A-18C2-2144-8FBD-CD8EC3BA1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00" y="777947"/>
            <a:ext cx="6070600" cy="236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9401B-21F4-D54C-91E1-50D479EB990E}"/>
              </a:ext>
            </a:extLst>
          </p:cNvPr>
          <p:cNvSpPr txBox="1"/>
          <p:nvPr/>
        </p:nvSpPr>
        <p:spPr>
          <a:xfrm>
            <a:off x="789709" y="139700"/>
            <a:ext cx="405245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基本结构重新放这里，有助于理解</a:t>
            </a:r>
          </a:p>
        </p:txBody>
      </p:sp>
    </p:spTree>
    <p:extLst>
      <p:ext uri="{BB962C8B-B14F-4D97-AF65-F5344CB8AC3E}">
        <p14:creationId xmlns:p14="http://schemas.microsoft.com/office/powerpoint/2010/main" val="16547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667948" y="727363"/>
            <a:ext cx="885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695EC-DD41-184A-965A-C83FF64BEC6B}"/>
              </a:ext>
            </a:extLst>
          </p:cNvPr>
          <p:cNvSpPr txBox="1"/>
          <p:nvPr/>
        </p:nvSpPr>
        <p:spPr>
          <a:xfrm>
            <a:off x="2054352" y="2125867"/>
            <a:ext cx="8856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算法分析：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将矩阵行列数值互换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每个三元组中的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i,j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重排列三元组之间的次序也可以实现矩阵的转置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若是保持行有限存储，那转置后也要保持行优先存储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25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2327566" y="2182091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广义表是广义表结点组成的链表。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广义表结点由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表示数值位存储的是具体数值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表示数值位指向另一条广义表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根据类型存储不同的数据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若是具体数值类型，可省略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2B1B33-EA04-A646-8949-CC33F62CED5A}"/>
              </a:ext>
            </a:extLst>
          </p:cNvPr>
          <p:cNvSpPr/>
          <p:nvPr/>
        </p:nvSpPr>
        <p:spPr>
          <a:xfrm>
            <a:off x="5403276" y="5465618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826CDB-9876-3249-828E-F779B7D0F740}"/>
              </a:ext>
            </a:extLst>
          </p:cNvPr>
          <p:cNvSpPr/>
          <p:nvPr/>
        </p:nvSpPr>
        <p:spPr>
          <a:xfrm>
            <a:off x="6380022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E9AE32-888A-DC46-A737-237DE73BA88F}"/>
              </a:ext>
            </a:extLst>
          </p:cNvPr>
          <p:cNvSpPr/>
          <p:nvPr/>
        </p:nvSpPr>
        <p:spPr>
          <a:xfrm>
            <a:off x="7356768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4EEB15-0931-4A45-B274-5471D86FC203}"/>
              </a:ext>
            </a:extLst>
          </p:cNvPr>
          <p:cNvSpPr txBox="1"/>
          <p:nvPr/>
        </p:nvSpPr>
        <p:spPr>
          <a:xfrm>
            <a:off x="2327566" y="5770448"/>
            <a:ext cx="22028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广义表结点的结构</a:t>
            </a:r>
          </a:p>
        </p:txBody>
      </p:sp>
    </p:spTree>
    <p:extLst>
      <p:ext uri="{BB962C8B-B14F-4D97-AF65-F5344CB8AC3E}">
        <p14:creationId xmlns:p14="http://schemas.microsoft.com/office/powerpoint/2010/main" val="28722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FA0F1-5579-0440-B128-51CCAD8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43" y="4223322"/>
            <a:ext cx="5630557" cy="2506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585BAE-795C-DC4A-80AB-D5AABFA04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48" y="1734122"/>
            <a:ext cx="8153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广义表主要的知识点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1295400" y="264417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广义表是递归定义的，列表本身可以是其他表的子表， 理论上可以无限扩展。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列表可以共享，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链表也可以包含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链表，只要通过指针指向即可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92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88525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308311" y="2140527"/>
            <a:ext cx="3575378" cy="506155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数组及顺序存储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概念了解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F8E16-9A47-E448-A048-431C15C4AE6F}"/>
              </a:ext>
            </a:extLst>
          </p:cNvPr>
          <p:cNvSpPr txBox="1"/>
          <p:nvPr/>
        </p:nvSpPr>
        <p:spPr>
          <a:xfrm>
            <a:off x="1610042" y="2576945"/>
            <a:ext cx="9009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数据结构中的数组的定义和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中的定义一样，在这里不再展开，可以参照书中的精确定义。平时常用的一维，二维数组，学会用这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类数组暂且足够了。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矩阵是用是数学工程上的概念，在编程的时候是用二维数组来表示的，可以认为就是二维数组。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5F4F07-F32E-1E47-BA7C-1570A86A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689531"/>
            <a:ext cx="7264400" cy="5854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879D28-0DCD-A64A-827E-7AA6C49EDF2E}"/>
              </a:ext>
            </a:extLst>
          </p:cNvPr>
          <p:cNvSpPr txBox="1"/>
          <p:nvPr/>
        </p:nvSpPr>
        <p:spPr>
          <a:xfrm>
            <a:off x="9081654" y="3034145"/>
            <a:ext cx="26185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数组的抽象结构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736739" y="2680854"/>
            <a:ext cx="8718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顺序存储的数组关键的几个数值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课程中已经讲过数组的这些知识，请参照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课程中的 数组章节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在大数组中，若里面许多数值是相同的或者是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，有时为了节省存储空间，对这类数组进行压缩存储。所谓的压缩，是指为多个相同元素只分配一个空间，对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元素不分配空间。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 对称矩阵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对称矩阵 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（其中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是二维矩阵中的下标）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可以如下存储， 这样节省了一半的空间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6C929-7BA9-CB4E-B425-B481E21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0" y="3880807"/>
            <a:ext cx="10579679" cy="15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特殊矩阵之单位矩阵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，其他都是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，其中行数等于列数，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A5F99-F68D-BF48-9418-3A7AAE4A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27" y="2696153"/>
            <a:ext cx="6443519" cy="1465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73AC15-86FD-5A4C-8BA8-73923814A7BF}"/>
              </a:ext>
            </a:extLst>
          </p:cNvPr>
          <p:cNvSpPr txBox="1"/>
          <p:nvPr/>
        </p:nvSpPr>
        <p:spPr>
          <a:xfrm>
            <a:off x="2279073" y="4613564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可以将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的二维数组降维到一维数组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{1,1,1…}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只要行下标和列下标相同，就是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        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再进一步降维，只要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个数值长度的数组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{1,0},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判断条件一样。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B8046-9128-7442-BA5C-09CD1EC21CA8}"/>
              </a:ext>
            </a:extLst>
          </p:cNvPr>
          <p:cNvSpPr txBox="1"/>
          <p:nvPr/>
        </p:nvSpPr>
        <p:spPr>
          <a:xfrm>
            <a:off x="9684327" y="5848183"/>
            <a:ext cx="226521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压缩也就是某些程度的降维</a:t>
            </a:r>
          </a:p>
        </p:txBody>
      </p:sp>
    </p:spTree>
    <p:extLst>
      <p:ext uri="{BB962C8B-B14F-4D97-AF65-F5344CB8AC3E}">
        <p14:creationId xmlns:p14="http://schemas.microsoft.com/office/powerpoint/2010/main" val="38883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8988685" cy="141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假设在</a:t>
            </a:r>
            <a:r>
              <a:rPr kumimoji="1" lang="en-US" altLang="zh-CN" sz="2800" dirty="0"/>
              <a:t>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的矩阵中，有</a:t>
            </a:r>
            <a:r>
              <a:rPr kumimoji="1" lang="en-US" altLang="zh-CN" sz="2800" dirty="0"/>
              <a:t>t</a:t>
            </a:r>
            <a:r>
              <a:rPr kumimoji="1" lang="zh-CN" altLang="en-US" sz="2800" dirty="0"/>
              <a:t>个元素不为</a:t>
            </a:r>
            <a:r>
              <a:rPr kumimoji="1" lang="en-US" altLang="zh-CN" sz="2800" dirty="0"/>
              <a:t>0</a:t>
            </a:r>
            <a:r>
              <a:rPr kumimoji="1" lang="zh-CN" altLang="en-US" sz="2800" dirty="0"/>
              <a:t>，令</a:t>
            </a:r>
            <a:r>
              <a:rPr kumimoji="1" lang="en-US" altLang="zh-CN" sz="2800" dirty="0"/>
              <a:t>α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t/(m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n)</a:t>
            </a:r>
            <a:r>
              <a:rPr kumimoji="1" lang="zh-CN" altLang="en-US" sz="2800" dirty="0"/>
              <a:t> 为矩阵的稀疏因子。通常认为，</a:t>
            </a:r>
            <a:r>
              <a:rPr kumimoji="1" lang="en-US" altLang="zh-CN" sz="2800" dirty="0"/>
              <a:t>α≤0.05</a:t>
            </a:r>
            <a:r>
              <a:rPr kumimoji="1" lang="zh-CN" altLang="en-US" sz="2800" dirty="0"/>
              <a:t>的时候成为稀疏矩阵。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59" y="4218019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789</Words>
  <Application>Microsoft Macintosh PowerPoint</Application>
  <PresentationFormat>宽屏</PresentationFormat>
  <Paragraphs>93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290</cp:revision>
  <dcterms:created xsi:type="dcterms:W3CDTF">2019-09-24T01:18:33Z</dcterms:created>
  <dcterms:modified xsi:type="dcterms:W3CDTF">2020-04-11T01:11:01Z</dcterms:modified>
</cp:coreProperties>
</file>