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8" r:id="rId2"/>
    <p:sldId id="266" r:id="rId3"/>
    <p:sldId id="259" r:id="rId4"/>
    <p:sldId id="280" r:id="rId5"/>
    <p:sldId id="285" r:id="rId6"/>
    <p:sldId id="290" r:id="rId7"/>
    <p:sldId id="294" r:id="rId8"/>
    <p:sldId id="292" r:id="rId9"/>
    <p:sldId id="293" r:id="rId10"/>
    <p:sldId id="291" r:id="rId11"/>
    <p:sldId id="289" r:id="rId12"/>
    <p:sldId id="286" r:id="rId13"/>
    <p:sldId id="279" r:id="rId14"/>
    <p:sldId id="28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12EA202-3C21-D94E-81F8-383C0CB766DB}">
          <p14:sldIdLst>
            <p14:sldId id="258"/>
          </p14:sldIdLst>
        </p14:section>
        <p14:section name="无标题节" id="{7F9DBBA9-7A2A-E140-81C6-6683700F6D2B}">
          <p14:sldIdLst>
            <p14:sldId id="266"/>
            <p14:sldId id="259"/>
            <p14:sldId id="280"/>
            <p14:sldId id="285"/>
            <p14:sldId id="290"/>
            <p14:sldId id="294"/>
            <p14:sldId id="292"/>
            <p14:sldId id="293"/>
            <p14:sldId id="291"/>
            <p14:sldId id="289"/>
            <p14:sldId id="286"/>
            <p14:sldId id="279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1"/>
    <p:restoredTop sz="63047"/>
  </p:normalViewPr>
  <p:slideViewPr>
    <p:cSldViewPr snapToGrid="0" snapToObjects="1">
      <p:cViewPr varScale="1">
        <p:scale>
          <a:sx n="61" d="100"/>
          <a:sy n="61" d="100"/>
        </p:scale>
        <p:origin x="840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3546E-20F6-7649-A9A4-4E4A245D3E82}" type="datetimeFigureOut">
              <a:rPr kumimoji="1" lang="zh-CN" altLang="en-US" smtClean="0"/>
              <a:pPr/>
              <a:t>2020/3/3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E57A1-C481-6944-857F-EAC8E932B5ED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461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pPr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666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pPr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9756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pPr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7110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pPr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2805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985E7-AD5F-3443-8BB8-066DBE30A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2B2CBD-0FC4-3740-A613-AB7C49BBB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BB39B-099A-AC4C-A764-5CFC611A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pPr/>
              <a:t>2020/3/3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2BBC2-7964-964F-8BF9-F3989B2B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33C90-A51C-1141-89C2-007DE3F8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176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C5051-4D33-D245-9A58-1FAAF9B6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9D678C-829A-3B42-8594-9185B5614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D5765-7915-6E4B-BCBD-3755176B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pPr/>
              <a:t>2020/3/3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14BEC-EBA0-5248-8408-11F81ED0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15DA3-296D-4D48-A221-CDEE3E5F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1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5EE393-BBF1-C744-BE5C-C9514841B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8D564-48A2-B049-AFA1-310ED30FE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BC9C1-97AF-E341-B299-23BA7B94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pPr/>
              <a:t>2020/3/3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4BF9F-C28A-934B-A0CB-D63D7BBC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41ADA-BA2D-5A49-8DBD-7FDBCBA0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66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8F6C4-8876-B04C-A968-60A25A86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933AA-7949-DA45-8483-815D70FB3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6F07E-E9C8-DF4F-811B-D33F8173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pPr/>
              <a:t>2020/3/3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7EAEA-C9E3-194D-9670-61A49828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BA323-77EB-E344-B990-98358B8F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872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EB8CC-9B16-5B47-8646-688D9AD7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AF32D-FE45-B840-A45B-9F6BC17FF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D500E-0FFC-624C-979F-64B74E89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pPr/>
              <a:t>2020/3/3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D6219-859B-2C4F-AAE5-F528699F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AB5A8-E384-D742-8E54-9D03D564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70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DAB73-EAEC-034A-9850-98D1F072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BC799-2889-7C42-B591-61B1C8CFA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BE2DE6-F13A-9F4D-938E-BF6C35645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8024A-9026-374A-9835-0921E9EA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pPr/>
              <a:t>2020/3/3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12FA65-A95A-8D42-8FF6-73019793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F21F13-F798-9F4F-97E0-3FAF1DE4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55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64F6E-2DA7-6845-8B7A-1BB71524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5DD0D5-B856-1841-9B26-823A07572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7975FD-F7B8-AA46-AB0A-7A4DD13C2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47B958-00CA-A341-B59E-756A79F93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EABC66-C7BD-DF46-ABD6-7CE34DF1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CC4104-9AD5-584F-86AE-4156E0AF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pPr/>
              <a:t>2020/3/3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74BB21-8115-8342-B618-1B1CB257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08F2E7-D748-7947-895B-85B583E3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11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A26DC-7E91-6149-8A18-CB0C58A1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57088E-D40C-F045-A780-7DFF2B66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pPr/>
              <a:t>2020/3/3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CD306C-29A0-0045-9C38-BA6B0C5A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2ED1B5-616B-8046-BC0D-CDEC1F90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110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42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C01B-2BE2-1042-B066-B7D57FA4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FA9F5-DE12-6E41-9F1B-007593FDF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46BBB9-02CE-6E44-B3AF-C7A83FDC0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7B0F8E-DE15-BE49-AF57-244E4414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pPr/>
              <a:t>2020/3/3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620EDC-8FB3-F84C-830F-00394D1F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AC8968-C125-9247-B429-F6A3A40F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80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1D079-429A-6A45-8CDD-CCECB97E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B0CA4F-9514-0F4E-9682-E4ACCC9BA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842C43-F2AA-2444-BF8A-3E1AB31E0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9649E7-08E4-4242-8CAE-AC76E4D5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pPr/>
              <a:t>2020/3/3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DB62DF-5A2F-DA49-9173-97EB4515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FB3A4E-450D-9B48-BB40-F6EA89E7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45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4CD426-84E5-8849-9DD7-FDE666C1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20EFB-1FAF-FA4F-9215-EE73958A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5F518-E84F-1943-82BB-BBB660585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9BB65-7B3F-4D4E-A397-BBFD82890A5A}" type="datetimeFigureOut">
              <a:rPr kumimoji="1" lang="zh-CN" altLang="en-US" smtClean="0"/>
              <a:pPr/>
              <a:t>2020/3/3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0857A-C26A-6948-A4AD-80020C676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D047B8-469F-ED4E-9078-E1AF4277B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1BE3-A09C-B74C-8EDD-D19B1FF7009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07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FCDB2B-2A29-6F48-BC50-9F60F3C62818}"/>
              </a:ext>
            </a:extLst>
          </p:cNvPr>
          <p:cNvSpPr txBox="1"/>
          <p:nvPr/>
        </p:nvSpPr>
        <p:spPr>
          <a:xfrm>
            <a:off x="2033847" y="1969299"/>
            <a:ext cx="775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数据结构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127D42-A344-F84F-ACAF-337DAB666471}"/>
              </a:ext>
            </a:extLst>
          </p:cNvPr>
          <p:cNvSpPr txBox="1"/>
          <p:nvPr/>
        </p:nvSpPr>
        <p:spPr>
          <a:xfrm>
            <a:off x="8249055" y="5155661"/>
            <a:ext cx="3942945" cy="121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医学信息工程  叶寒锋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E-mail:zjyesir@yeah.net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A64C46-B417-4845-ADDE-3A369FD9E238}"/>
              </a:ext>
            </a:extLst>
          </p:cNvPr>
          <p:cNvSpPr txBox="1"/>
          <p:nvPr/>
        </p:nvSpPr>
        <p:spPr>
          <a:xfrm>
            <a:off x="1700784" y="3518102"/>
            <a:ext cx="8503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第五节课 队列</a:t>
            </a:r>
          </a:p>
        </p:txBody>
      </p:sp>
      <p:pic>
        <p:nvPicPr>
          <p:cNvPr id="5" name="图片 2">
            <a:extLst>
              <a:ext uri="{FF2B5EF4-FFF2-40B4-BE49-F238E27FC236}">
                <a16:creationId xmlns:a16="http://schemas.microsoft.com/office/drawing/2014/main" id="{1F7F5B17-EBCA-E247-A64B-F6D8216C9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6805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3.3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队列的顺序存储代码实现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610041" y="2576591"/>
            <a:ext cx="9873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循环队列是顺序存储的基本结构</a:t>
            </a:r>
            <a:endParaRPr kumimoji="1" lang="en-US" altLang="zh-CN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00688" y="4972050"/>
            <a:ext cx="1385887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上代码</a:t>
            </a:r>
          </a:p>
        </p:txBody>
      </p:sp>
    </p:spTree>
    <p:extLst>
      <p:ext uri="{BB962C8B-B14F-4D97-AF65-F5344CB8AC3E}">
        <p14:creationId xmlns:p14="http://schemas.microsoft.com/office/powerpoint/2010/main" val="2691737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队列的链式存储实现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610041" y="2576591"/>
            <a:ext cx="98731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和栈类似，队列的链式存储实现就是用单链表作为基础结构进行操作。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00688" y="4972050"/>
            <a:ext cx="1385887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上代码</a:t>
            </a:r>
          </a:p>
        </p:txBody>
      </p:sp>
    </p:spTree>
    <p:extLst>
      <p:ext uri="{BB962C8B-B14F-4D97-AF65-F5344CB8AC3E}">
        <p14:creationId xmlns:p14="http://schemas.microsoft.com/office/powerpoint/2010/main" val="2691737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55874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队列的应用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AD08B7A-ADC6-0C47-B8F5-91F3FED14A74}"/>
              </a:ext>
            </a:extLst>
          </p:cNvPr>
          <p:cNvSpPr txBox="1"/>
          <p:nvPr/>
        </p:nvSpPr>
        <p:spPr>
          <a:xfrm>
            <a:off x="2120699" y="2664307"/>
            <a:ext cx="80169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手机操作系统的 消息队列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线程池处理队列 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ThreadPoolExecutor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1531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28088" y="2921168"/>
            <a:ext cx="7735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这堂课我们学了啥？</a:t>
            </a:r>
          </a:p>
        </p:txBody>
      </p:sp>
    </p:spTree>
    <p:extLst>
      <p:ext uri="{BB962C8B-B14F-4D97-AF65-F5344CB8AC3E}">
        <p14:creationId xmlns:p14="http://schemas.microsoft.com/office/powerpoint/2010/main" val="3338372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2917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这节课讲啥？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2118840" y="1550997"/>
            <a:ext cx="8538144" cy="6341389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什么是队列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队列的抽象数据类型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实现队列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顺序存储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循环队列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实现队列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链式存储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队列的应用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顾名思义的应用，比如线性池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/>
          </a:p>
          <a:p>
            <a:endParaRPr kumimoji="1" lang="en-US" altLang="zh-CN" sz="2800" dirty="0"/>
          </a:p>
          <a:p>
            <a:r>
              <a:rPr kumimoji="1" lang="en-US" altLang="zh-CN" sz="2800" dirty="0"/>
              <a:t>	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38558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751877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什么是队列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610042" y="2676979"/>
            <a:ext cx="98407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只允许在一端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对列尾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进行插入操作，再另一端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队列头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进行删除操作的线性表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EFC4C1D-ECA4-5B4B-A241-92DFA4F89344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A0C047A-A5B2-374F-BD04-7B639430470F}"/>
              </a:ext>
            </a:extLst>
          </p:cNvPr>
          <p:cNvSpPr txBox="1"/>
          <p:nvPr/>
        </p:nvSpPr>
        <p:spPr>
          <a:xfrm>
            <a:off x="2458544" y="5981567"/>
            <a:ext cx="7720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工厂的流水线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从一头开始，到另一头完成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)</a:t>
            </a:r>
            <a:endParaRPr kumimoji="1" lang="zh-CN" altLang="en-US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EF8055A-7477-DE44-B0D6-F0233A8E5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3691" y="3965390"/>
            <a:ext cx="68707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474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队列的抽象数据类型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2496A39-80D8-C449-8301-C1864E754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4269" y="1932708"/>
            <a:ext cx="8082438" cy="414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283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1" y="630545"/>
            <a:ext cx="9471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3.1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顺序存储实现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1—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队列头不变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838D33E-06C0-F04E-819A-55520E5E7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303" y="2228800"/>
            <a:ext cx="8428789" cy="167182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44B86BE-2E11-1D40-B710-A6BE81068E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303" y="4463603"/>
            <a:ext cx="8428789" cy="176385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7DBD311-16C0-C446-A60D-B69D5C4B1C5D}"/>
              </a:ext>
            </a:extLst>
          </p:cNvPr>
          <p:cNvSpPr txBox="1"/>
          <p:nvPr/>
        </p:nvSpPr>
        <p:spPr>
          <a:xfrm>
            <a:off x="9835115" y="3900626"/>
            <a:ext cx="2062717" cy="230832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为了维护队列头</a:t>
            </a:r>
            <a:r>
              <a:rPr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的位置，都要对数组里的元素进行移动，时间复杂度为</a:t>
            </a:r>
            <a:r>
              <a:rPr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</a:t>
            </a:r>
            <a:r>
              <a:rPr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N).</a:t>
            </a:r>
            <a:r>
              <a:rPr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737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357188" y="630545"/>
            <a:ext cx="118348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顺序存储实现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2—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队列头移动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2831" y="5857581"/>
            <a:ext cx="9472097" cy="95410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如果队列头也是是动态变化的，那么容易队列头浪费空间，后头空间不够。旱的旱死，捞的捞死。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57555F5-9AC5-CB44-BE52-73544E1CA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831" y="1743399"/>
            <a:ext cx="9472097" cy="172812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FD85C55-3E9B-4246-ACE4-B9323A5D28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944" y="3932656"/>
            <a:ext cx="4589373" cy="174430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1E99080-5D4B-AE43-A5E9-17A18AB067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3821" y="3932656"/>
            <a:ext cx="4781107" cy="169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283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357188" y="630545"/>
            <a:ext cx="118348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普通数组用于队列中都存在问题</a:t>
            </a:r>
          </a:p>
        </p:txBody>
      </p:sp>
      <p:pic>
        <p:nvPicPr>
          <p:cNvPr id="5" name="图形 4" descr="有想法的人">
            <a:extLst>
              <a:ext uri="{FF2B5EF4-FFF2-40B4-BE49-F238E27FC236}">
                <a16:creationId xmlns:a16="http://schemas.microsoft.com/office/drawing/2014/main" id="{E82F1199-8AA9-7A4C-AC7E-C0D4ADF2FD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34657" y="2548471"/>
            <a:ext cx="1655135" cy="165513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81EC009-5DB5-C641-91E3-4C899EAEEF33}"/>
              </a:ext>
            </a:extLst>
          </p:cNvPr>
          <p:cNvSpPr txBox="1"/>
          <p:nvPr/>
        </p:nvSpPr>
        <p:spPr>
          <a:xfrm>
            <a:off x="3785190" y="3364807"/>
            <a:ext cx="63618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那如何解决这种低效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时间上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或者空间上浪费呢？</a:t>
            </a:r>
          </a:p>
        </p:txBody>
      </p:sp>
    </p:spTree>
    <p:extLst>
      <p:ext uri="{BB962C8B-B14F-4D97-AF65-F5344CB8AC3E}">
        <p14:creationId xmlns:p14="http://schemas.microsoft.com/office/powerpoint/2010/main" val="4281154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3.2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循环队列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10042" y="3094371"/>
            <a:ext cx="777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头尾相接的顺序存储结构 称为 循环队列</a:t>
            </a:r>
          </a:p>
        </p:txBody>
      </p:sp>
      <p:sp>
        <p:nvSpPr>
          <p:cNvPr id="5" name="文本框 5">
            <a:extLst>
              <a:ext uri="{FF2B5EF4-FFF2-40B4-BE49-F238E27FC236}">
                <a16:creationId xmlns:a16="http://schemas.microsoft.com/office/drawing/2014/main" id="{9EFC4C1D-ECA4-5B4B-A241-92DFA4F89344}"/>
              </a:ext>
            </a:extLst>
          </p:cNvPr>
          <p:cNvSpPr txBox="1"/>
          <p:nvPr/>
        </p:nvSpPr>
        <p:spPr>
          <a:xfrm>
            <a:off x="540000" y="2204035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</p:spTree>
    <p:extLst>
      <p:ext uri="{BB962C8B-B14F-4D97-AF65-F5344CB8AC3E}">
        <p14:creationId xmlns:p14="http://schemas.microsoft.com/office/powerpoint/2010/main" val="1022283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3.2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循环队列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D2258A2-C97C-B444-88F8-A40DCB63B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884" y="4706558"/>
            <a:ext cx="9286231" cy="167123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175045B-D025-D443-A1B4-D2B2A48526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00" y="2376718"/>
            <a:ext cx="4781107" cy="169269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98C6D8D-4807-814B-84B4-2322979F9E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9116" y="2288307"/>
            <a:ext cx="4071089" cy="1781101"/>
          </a:xfrm>
          <a:prstGeom prst="rect">
            <a:avLst/>
          </a:prstGeom>
        </p:spPr>
      </p:pic>
      <p:sp>
        <p:nvSpPr>
          <p:cNvPr id="10" name="右箭头 9">
            <a:extLst>
              <a:ext uri="{FF2B5EF4-FFF2-40B4-BE49-F238E27FC236}">
                <a16:creationId xmlns:a16="http://schemas.microsoft.com/office/drawing/2014/main" id="{C2E44F75-27DF-C04A-B9F0-31058A6C2DC7}"/>
              </a:ext>
            </a:extLst>
          </p:cNvPr>
          <p:cNvSpPr/>
          <p:nvPr/>
        </p:nvSpPr>
        <p:spPr>
          <a:xfrm>
            <a:off x="5848046" y="2934308"/>
            <a:ext cx="1032149" cy="4890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1FEA9BD-08CF-A44C-8CC8-E0DFE62147D1}"/>
              </a:ext>
            </a:extLst>
          </p:cNvPr>
          <p:cNvSpPr txBox="1"/>
          <p:nvPr/>
        </p:nvSpPr>
        <p:spPr>
          <a:xfrm>
            <a:off x="5496242" y="3700076"/>
            <a:ext cx="19608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继续入队列操作</a:t>
            </a:r>
          </a:p>
        </p:txBody>
      </p:sp>
    </p:spTree>
    <p:extLst>
      <p:ext uri="{BB962C8B-B14F-4D97-AF65-F5344CB8AC3E}">
        <p14:creationId xmlns:p14="http://schemas.microsoft.com/office/powerpoint/2010/main" val="3427575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3332</TotalTime>
  <Words>310</Words>
  <Application>Microsoft Macintosh PowerPoint</Application>
  <PresentationFormat>宽屏</PresentationFormat>
  <Paragraphs>45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等线</vt:lpstr>
      <vt:lpstr>等线 Light</vt:lpstr>
      <vt:lpstr>微软雅黑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C语言与数据结构</dc:title>
  <dc:creator>Microsoft Office User</dc:creator>
  <cp:lastModifiedBy>Microsoft Office User</cp:lastModifiedBy>
  <cp:revision>210</cp:revision>
  <dcterms:created xsi:type="dcterms:W3CDTF">2019-09-24T01:18:33Z</dcterms:created>
  <dcterms:modified xsi:type="dcterms:W3CDTF">2020-03-03T10:43:47Z</dcterms:modified>
</cp:coreProperties>
</file>