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8" r:id="rId2"/>
    <p:sldId id="266" r:id="rId3"/>
    <p:sldId id="259" r:id="rId4"/>
    <p:sldId id="289" r:id="rId5"/>
    <p:sldId id="280" r:id="rId6"/>
    <p:sldId id="285" r:id="rId7"/>
    <p:sldId id="286" r:id="rId8"/>
    <p:sldId id="290" r:id="rId9"/>
    <p:sldId id="283" r:id="rId10"/>
    <p:sldId id="291" r:id="rId11"/>
    <p:sldId id="294" r:id="rId12"/>
    <p:sldId id="296" r:id="rId13"/>
    <p:sldId id="295" r:id="rId14"/>
    <p:sldId id="297" r:id="rId15"/>
    <p:sldId id="292" r:id="rId16"/>
    <p:sldId id="28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59"/>
            <p14:sldId id="289"/>
            <p14:sldId id="280"/>
            <p14:sldId id="285"/>
            <p14:sldId id="286"/>
            <p14:sldId id="290"/>
            <p14:sldId id="283"/>
            <p14:sldId id="291"/>
            <p14:sldId id="294"/>
            <p14:sldId id="296"/>
            <p14:sldId id="295"/>
            <p14:sldId id="297"/>
            <p14:sldId id="292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9"/>
    <p:restoredTop sz="63025"/>
  </p:normalViewPr>
  <p:slideViewPr>
    <p:cSldViewPr snapToGrid="0" snapToObjects="1">
      <p:cViewPr varScale="1">
        <p:scale>
          <a:sx n="62" d="100"/>
          <a:sy n="62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三元组的元素以行序为主序存储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1079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三元组的元素以行序为主序存储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844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三元组的元素以行序为主序存储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4004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5856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80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节课 数组和广义表 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1E0890B1-6D36-F444-BAFF-9326BB544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稀疏矩阵的存储方式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1610042" y="2701636"/>
            <a:ext cx="64596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我们用三元组对象存储一个矩阵元素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行坐标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纵坐标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数值</a:t>
            </a:r>
            <a:endParaRPr kumimoji="1" lang="en-US" altLang="zh-CN" sz="2800" dirty="0"/>
          </a:p>
          <a:p>
            <a:r>
              <a:rPr kumimoji="1" lang="zh-CN" altLang="en-US" sz="2800" dirty="0"/>
              <a:t>比如右图的第</a:t>
            </a:r>
            <a:r>
              <a:rPr kumimoji="1" lang="en-US" altLang="zh-CN" sz="2800" dirty="0"/>
              <a:t>2</a:t>
            </a:r>
            <a:r>
              <a:rPr kumimoji="1" lang="zh-CN" altLang="en-US" sz="2800" dirty="0"/>
              <a:t>行第</a:t>
            </a:r>
            <a:r>
              <a:rPr kumimoji="1" lang="en-US" altLang="zh-CN" sz="2800" dirty="0"/>
              <a:t>1</a:t>
            </a:r>
            <a:r>
              <a:rPr kumimoji="1" lang="zh-CN" altLang="en-US" sz="2800" dirty="0"/>
              <a:t>列 </a:t>
            </a:r>
            <a:r>
              <a:rPr kumimoji="1" lang="en-US" altLang="zh-CN" sz="2800" dirty="0"/>
              <a:t>12</a:t>
            </a:r>
            <a:r>
              <a:rPr kumimoji="1" lang="zh-CN" altLang="en-US" sz="2800" dirty="0"/>
              <a:t>数值，表示为</a:t>
            </a:r>
            <a:endParaRPr kumimoji="1" lang="en-US" altLang="zh-CN" sz="2800" dirty="0"/>
          </a:p>
          <a:p>
            <a:r>
              <a:rPr kumimoji="1" lang="en-US" altLang="zh-CN" sz="2800" dirty="0"/>
              <a:t>(1,0,12)</a:t>
            </a:r>
            <a:r>
              <a:rPr kumimoji="1" lang="zh-CN" altLang="en-US" sz="2800" dirty="0"/>
              <a:t> </a:t>
            </a:r>
            <a:endParaRPr kumimoji="1" lang="en-US" altLang="zh-CN" sz="2800" dirty="0"/>
          </a:p>
          <a:p>
            <a:r>
              <a:rPr kumimoji="1" lang="zh-CN" altLang="en-US" sz="2800" dirty="0"/>
              <a:t>整个矩阵就是由一个个这样的三元组组成。</a:t>
            </a:r>
            <a:endParaRPr kumimoji="1" lang="en-US" altLang="zh-CN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AFB269-7076-7448-92B5-5A2E650021D7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FE7B75-EDE6-B846-AA58-A86EA4BD8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307" y="2701636"/>
            <a:ext cx="3284682" cy="249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8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稀疏矩阵的存储结构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AFCC5F-F76C-BB40-B0EE-C84ADF422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031" y="2426243"/>
            <a:ext cx="8585938" cy="345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35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稀疏矩阵的代码示例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C695EC-DD41-184A-965A-C83FF64BEC6B}"/>
              </a:ext>
            </a:extLst>
          </p:cNvPr>
          <p:cNvSpPr txBox="1"/>
          <p:nvPr/>
        </p:nvSpPr>
        <p:spPr>
          <a:xfrm>
            <a:off x="2054352" y="2125867"/>
            <a:ext cx="885610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书中例子：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参照书中案例：矩阵转置  （</a:t>
            </a:r>
            <a:r>
              <a:rPr kumimoji="1"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400" b="1" baseline="-25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ij</a:t>
            </a:r>
            <a:r>
              <a:rPr kumimoji="1"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 </a:t>
            </a:r>
            <a:r>
              <a:rPr kumimoji="1"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400" b="1" baseline="-25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ji</a:t>
            </a:r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互换），用三元组的结构进行转换。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算法分析：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讲矩阵行列数值互换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每个三元组中的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i,j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互换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重排列三元组之间的次序也可以实现矩阵的转置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若是保持行有限存储，那转置后也要保持行优先存储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251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稀疏矩阵的代码示例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C0738A-BB57-5943-83A5-3F0B4E40D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" y="4256438"/>
            <a:ext cx="4114800" cy="11386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0712151-9817-CA4C-94A5-348C554E63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2103" y="3409731"/>
            <a:ext cx="6553200" cy="32893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7322001-2190-3149-96B0-7FB10F144AE4}"/>
              </a:ext>
            </a:extLst>
          </p:cNvPr>
          <p:cNvSpPr txBox="1"/>
          <p:nvPr/>
        </p:nvSpPr>
        <p:spPr>
          <a:xfrm>
            <a:off x="1075021" y="5931843"/>
            <a:ext cx="1252543" cy="40011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普通方式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5192AC-D6CB-364A-A04D-CF932C130E81}"/>
              </a:ext>
            </a:extLst>
          </p:cNvPr>
          <p:cNvSpPr txBox="1"/>
          <p:nvPr/>
        </p:nvSpPr>
        <p:spPr>
          <a:xfrm>
            <a:off x="3288449" y="5939725"/>
            <a:ext cx="1595799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三元组方式</a:t>
            </a:r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C80A4515-096D-A14B-BCA3-C78D737B2432}"/>
              </a:ext>
            </a:extLst>
          </p:cNvPr>
          <p:cNvSpPr/>
          <p:nvPr/>
        </p:nvSpPr>
        <p:spPr>
          <a:xfrm>
            <a:off x="5049982" y="6048770"/>
            <a:ext cx="290945" cy="200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9F78F1D7-A212-B84B-8BC7-B20A1CE88837}"/>
              </a:ext>
            </a:extLst>
          </p:cNvPr>
          <p:cNvSpPr/>
          <p:nvPr/>
        </p:nvSpPr>
        <p:spPr>
          <a:xfrm>
            <a:off x="1610043" y="5436689"/>
            <a:ext cx="177194" cy="4001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B909BCD-922F-E148-9490-E76F8F6D08D7}"/>
              </a:ext>
            </a:extLst>
          </p:cNvPr>
          <p:cNvSpPr txBox="1"/>
          <p:nvPr/>
        </p:nvSpPr>
        <p:spPr>
          <a:xfrm>
            <a:off x="5799169" y="2232860"/>
            <a:ext cx="4030631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三元组以行序为主序存储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时间复杂度上，若</a:t>
            </a:r>
            <a:r>
              <a:rPr kumimoji="1" lang="en-US" altLang="zh-CN" dirty="0" err="1">
                <a:solidFill>
                  <a:schemeClr val="bg1"/>
                </a:solidFill>
              </a:rPr>
              <a:t>tu</a:t>
            </a:r>
            <a:r>
              <a:rPr kumimoji="1" lang="zh-CN" altLang="en-US" dirty="0">
                <a:solidFill>
                  <a:schemeClr val="bg1"/>
                </a:solidFill>
              </a:rPr>
              <a:t>比较小，那右边的算法是有时间优势的</a:t>
            </a:r>
          </a:p>
        </p:txBody>
      </p:sp>
    </p:spTree>
    <p:extLst>
      <p:ext uri="{BB962C8B-B14F-4D97-AF65-F5344CB8AC3E}">
        <p14:creationId xmlns:p14="http://schemas.microsoft.com/office/powerpoint/2010/main" val="3804763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广义表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DE8AEE-0F45-714A-B649-B888A96B400F}"/>
              </a:ext>
            </a:extLst>
          </p:cNvPr>
          <p:cNvSpPr txBox="1"/>
          <p:nvPr/>
        </p:nvSpPr>
        <p:spPr>
          <a:xfrm>
            <a:off x="1579418" y="2182091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广义表简单理解为：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成员包含：类型，数值 和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指针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数值有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种类型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0: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存储数值的具体节点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1: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指向另一条广义表。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1FA0F1-5579-0440-B128-51CCAD869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663" y="3536224"/>
            <a:ext cx="7460673" cy="332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35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这堂课我们学了啥？</a:t>
            </a:r>
          </a:p>
        </p:txBody>
      </p:sp>
    </p:spTree>
    <p:extLst>
      <p:ext uri="{BB962C8B-B14F-4D97-AF65-F5344CB8AC3E}">
        <p14:creationId xmlns:p14="http://schemas.microsoft.com/office/powerpoint/2010/main" val="885256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91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118840" y="1550997"/>
            <a:ext cx="8538144" cy="440239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数组及顺序存储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数组的压缩存储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广义表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FC4C1D-ECA4-5B4B-A241-92DFA4F8934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3F8E16-9A47-E448-A048-431C15C4AE6F}"/>
              </a:ext>
            </a:extLst>
          </p:cNvPr>
          <p:cNvSpPr txBox="1"/>
          <p:nvPr/>
        </p:nvSpPr>
        <p:spPr>
          <a:xfrm>
            <a:off x="1610042" y="2576945"/>
            <a:ext cx="90094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数据结构中的数组的定义和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中的定义一样，在这里不再展开，可以参照书中的精确定义。平时常用的一维，二维数组，学会用这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类数组暂且足够了。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矩阵是用是数学工程上的概念，在编程的时候是用二维数组来表示的，可以认为就是二维数组。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45F4F07-F32E-1E47-BA7C-1570A86A6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890" y="689531"/>
            <a:ext cx="7264400" cy="5854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A879D28-0DCD-A64A-827E-7AA6C49EDF2E}"/>
              </a:ext>
            </a:extLst>
          </p:cNvPr>
          <p:cNvSpPr txBox="1"/>
          <p:nvPr/>
        </p:nvSpPr>
        <p:spPr>
          <a:xfrm>
            <a:off x="9081654" y="3034145"/>
            <a:ext cx="261850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数组的抽象结构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57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顺序存储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736739" y="2680854"/>
            <a:ext cx="87185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顺序存储的数组关键的几个数值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起始地址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元素个数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课程中已经讲过数组的这些知识，请参照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课程中的 数组章节</a:t>
            </a:r>
          </a:p>
        </p:txBody>
      </p:sp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数组的压缩存储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1" y="2576591"/>
            <a:ext cx="9873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在大数组中，若里面许多数值是相同的或者是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，有时为了节省存储空间，对这类数组进行压缩存储。所谓的压缩，是指为多个相同元素只分配一个空间，对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元素不分配空间。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特殊矩阵之 对称矩阵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75013F-1E50-5746-9477-18108EB5C9A8}"/>
              </a:ext>
            </a:extLst>
          </p:cNvPr>
          <p:cNvSpPr txBox="1"/>
          <p:nvPr/>
        </p:nvSpPr>
        <p:spPr>
          <a:xfrm>
            <a:off x="2279073" y="1673105"/>
            <a:ext cx="9912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对称矩阵 ，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ij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ji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（其中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是二维矩阵中的下标）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可以如下存储， 这样节省了一半的空间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E6C929-7BA9-CB4E-B425-B481E21AD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60" y="3880807"/>
            <a:ext cx="10579679" cy="152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3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特殊矩阵之单位矩阵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75013F-1E50-5746-9477-18108EB5C9A8}"/>
              </a:ext>
            </a:extLst>
          </p:cNvPr>
          <p:cNvSpPr txBox="1"/>
          <p:nvPr/>
        </p:nvSpPr>
        <p:spPr>
          <a:xfrm>
            <a:off x="2279073" y="1673105"/>
            <a:ext cx="9912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ii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，其他都是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，其中行数等于列数，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3A5F99-F68D-BF48-9418-3A7AAE4AD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327" y="2696153"/>
            <a:ext cx="6443519" cy="146569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C73AC15-86FD-5A4C-8BA8-73923814A7BF}"/>
              </a:ext>
            </a:extLst>
          </p:cNvPr>
          <p:cNvSpPr txBox="1"/>
          <p:nvPr/>
        </p:nvSpPr>
        <p:spPr>
          <a:xfrm>
            <a:off x="2279073" y="4613564"/>
            <a:ext cx="815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可以将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的二维数组降维到一维数组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{1,1,1…}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只要行下标和列下标相同，就是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，否        则是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再进一步降维，只要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个数值长度的数组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{1,0},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判断条件一样。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8324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稀疏矩阵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1610042" y="2701636"/>
            <a:ext cx="8988685" cy="141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假设在</a:t>
            </a:r>
            <a:r>
              <a:rPr kumimoji="1" lang="en-US" altLang="zh-CN" sz="2800" dirty="0"/>
              <a:t>m</a:t>
            </a:r>
            <a:r>
              <a:rPr kumimoji="1" lang="zh-CN" altLang="en-US" sz="2800" dirty="0"/>
              <a:t>*</a:t>
            </a:r>
            <a:r>
              <a:rPr kumimoji="1" lang="en-US" altLang="zh-CN" sz="2800" dirty="0"/>
              <a:t>n</a:t>
            </a:r>
            <a:r>
              <a:rPr kumimoji="1" lang="zh-CN" altLang="en-US" sz="2800" dirty="0"/>
              <a:t>的矩阵中，有</a:t>
            </a:r>
            <a:r>
              <a:rPr kumimoji="1" lang="en-US" altLang="zh-CN" sz="2800" dirty="0"/>
              <a:t>t</a:t>
            </a:r>
            <a:r>
              <a:rPr kumimoji="1" lang="zh-CN" altLang="en-US" sz="2800" dirty="0"/>
              <a:t>个元素不为</a:t>
            </a:r>
            <a:r>
              <a:rPr kumimoji="1" lang="en-US" altLang="zh-CN" sz="2800" dirty="0"/>
              <a:t>0</a:t>
            </a:r>
            <a:r>
              <a:rPr kumimoji="1" lang="zh-CN" altLang="en-US" sz="2800" dirty="0"/>
              <a:t>，令</a:t>
            </a:r>
            <a:r>
              <a:rPr kumimoji="1" lang="en-US" altLang="zh-CN" sz="2800" dirty="0"/>
              <a:t>α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t/(m</a:t>
            </a:r>
            <a:r>
              <a:rPr kumimoji="1" lang="zh-CN" altLang="en-US" sz="2800" dirty="0"/>
              <a:t>*</a:t>
            </a:r>
            <a:r>
              <a:rPr kumimoji="1" lang="en-US" altLang="zh-CN" sz="2800" dirty="0"/>
              <a:t>n)</a:t>
            </a:r>
            <a:r>
              <a:rPr kumimoji="1" lang="zh-CN" altLang="en-US" sz="2800" dirty="0"/>
              <a:t> 为矩阵的稀疏因子。通常认为，</a:t>
            </a:r>
            <a:r>
              <a:rPr kumimoji="1" lang="en-US" altLang="zh-CN" sz="2800" dirty="0"/>
              <a:t>α≤0.05</a:t>
            </a:r>
            <a:r>
              <a:rPr kumimoji="1" lang="zh-CN" altLang="en-US" sz="2800" dirty="0"/>
              <a:t>的时候成为稀疏矩阵。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AFB269-7076-7448-92B5-5A2E650021D7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FE7B75-EDE6-B846-AA58-A86EA4BD8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659" y="4218019"/>
            <a:ext cx="3284682" cy="249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3142</TotalTime>
  <Words>672</Words>
  <Application>Microsoft Macintosh PowerPoint</Application>
  <PresentationFormat>宽屏</PresentationFormat>
  <Paragraphs>77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微软雅黑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250</cp:revision>
  <dcterms:created xsi:type="dcterms:W3CDTF">2019-09-24T01:18:33Z</dcterms:created>
  <dcterms:modified xsi:type="dcterms:W3CDTF">2020-03-05T07:33:53Z</dcterms:modified>
</cp:coreProperties>
</file>