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59" r:id="rId4"/>
    <p:sldId id="261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51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8DE28F7-B592-844F-B74D-969CD897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33A332FE-D4ED-084B-BE58-EC87D466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22" name="图片 2">
            <a:extLst>
              <a:ext uri="{FF2B5EF4-FFF2-40B4-BE49-F238E27FC236}">
                <a16:creationId xmlns:a16="http://schemas.microsoft.com/office/drawing/2014/main" id="{E16E2D4B-4E7F-3E40-86F1-80353C9D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29" name="图片 2">
            <a:extLst>
              <a:ext uri="{FF2B5EF4-FFF2-40B4-BE49-F238E27FC236}">
                <a16:creationId xmlns:a16="http://schemas.microsoft.com/office/drawing/2014/main" id="{D897400A-D1C5-D144-9B23-81FBDFA0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23" name="图片 2">
            <a:extLst>
              <a:ext uri="{FF2B5EF4-FFF2-40B4-BE49-F238E27FC236}">
                <a16:creationId xmlns:a16="http://schemas.microsoft.com/office/drawing/2014/main" id="{88410733-0DE4-824E-B2A3-02899C3B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29" name="图片 2">
            <a:extLst>
              <a:ext uri="{FF2B5EF4-FFF2-40B4-BE49-F238E27FC236}">
                <a16:creationId xmlns:a16="http://schemas.microsoft.com/office/drawing/2014/main" id="{0FD73150-E69B-E94E-AFF8-BF4FF89D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253AED4D-5773-1B46-9804-D6FF4D24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599CF3FE-C117-2147-847E-75529F8E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2">
            <a:extLst>
              <a:ext uri="{FF2B5EF4-FFF2-40B4-BE49-F238E27FC236}">
                <a16:creationId xmlns:a16="http://schemas.microsoft.com/office/drawing/2014/main" id="{447DC65C-FA15-7549-A766-EFC445FD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DE2AA-7671-034C-86C3-9528B42C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DA2612CE-42F5-C14D-B4FB-9A598CC2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9C835B8D-02C4-F746-9E62-F28D919B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ACB8BE77-6CD9-5F40-B301-236C1744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2">
            <a:extLst>
              <a:ext uri="{FF2B5EF4-FFF2-40B4-BE49-F238E27FC236}">
                <a16:creationId xmlns:a16="http://schemas.microsoft.com/office/drawing/2014/main" id="{A13098F4-6E66-334F-853F-A99F1950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14" name="图片 2">
            <a:extLst>
              <a:ext uri="{FF2B5EF4-FFF2-40B4-BE49-F238E27FC236}">
                <a16:creationId xmlns:a16="http://schemas.microsoft.com/office/drawing/2014/main" id="{AF9F8A6A-F782-1248-BA94-408A9BE23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18" name="图片 2">
            <a:extLst>
              <a:ext uri="{FF2B5EF4-FFF2-40B4-BE49-F238E27FC236}">
                <a16:creationId xmlns:a16="http://schemas.microsoft.com/office/drawing/2014/main" id="{ABE3EA40-7DE1-CC47-99FE-1DB193F9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0C19B98B-4A7D-EB4E-8788-4854BCEE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CBFADCE4-1406-1140-9A04-5CE8E53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676</Words>
  <Application>Microsoft Macintosh PowerPoint</Application>
  <PresentationFormat>宽屏</PresentationFormat>
  <Paragraphs>176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84</cp:revision>
  <dcterms:created xsi:type="dcterms:W3CDTF">2019-09-24T01:18:33Z</dcterms:created>
  <dcterms:modified xsi:type="dcterms:W3CDTF">2020-02-08T01:15:11Z</dcterms:modified>
</cp:coreProperties>
</file>