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89" r:id="rId9"/>
    <p:sldId id="290" r:id="rId10"/>
    <p:sldId id="279" r:id="rId11"/>
    <p:sldId id="28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89"/>
            <p14:sldId id="290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图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98771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邻接表和邻接矩阵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 和关键路径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图的存储结构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最小生成树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最短路径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73351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拓扑排序和关键路径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82455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275</Words>
  <Application>Microsoft Macintosh PowerPoint</Application>
  <PresentationFormat>宽屏</PresentationFormat>
  <Paragraphs>44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170</cp:revision>
  <dcterms:created xsi:type="dcterms:W3CDTF">2019-09-24T01:18:33Z</dcterms:created>
  <dcterms:modified xsi:type="dcterms:W3CDTF">2019-12-10T06:26:19Z</dcterms:modified>
</cp:coreProperties>
</file>