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91" r:id="rId10"/>
    <p:sldId id="288" r:id="rId11"/>
    <p:sldId id="289" r:id="rId12"/>
    <p:sldId id="290" r:id="rId13"/>
    <p:sldId id="284" r:id="rId14"/>
    <p:sldId id="293" r:id="rId15"/>
    <p:sldId id="294" r:id="rId16"/>
    <p:sldId id="295" r:id="rId17"/>
    <p:sldId id="296" r:id="rId18"/>
    <p:sldId id="297" r:id="rId19"/>
    <p:sldId id="292" r:id="rId20"/>
    <p:sldId id="298" r:id="rId21"/>
    <p:sldId id="261" r:id="rId22"/>
    <p:sldId id="260" r:id="rId23"/>
    <p:sldId id="267" r:id="rId24"/>
    <p:sldId id="270" r:id="rId25"/>
    <p:sldId id="268" r:id="rId26"/>
    <p:sldId id="269" r:id="rId27"/>
    <p:sldId id="272" r:id="rId28"/>
    <p:sldId id="262" r:id="rId29"/>
    <p:sldId id="276" r:id="rId30"/>
    <p:sldId id="277" r:id="rId31"/>
    <p:sldId id="275" r:id="rId32"/>
    <p:sldId id="273" r:id="rId33"/>
    <p:sldId id="278" r:id="rId34"/>
    <p:sldId id="264" r:id="rId35"/>
    <p:sldId id="279" r:id="rId36"/>
    <p:sldId id="26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91"/>
            <p14:sldId id="288"/>
            <p14:sldId id="289"/>
            <p14:sldId id="290"/>
            <p14:sldId id="284"/>
            <p14:sldId id="293"/>
            <p14:sldId id="294"/>
            <p14:sldId id="295"/>
            <p14:sldId id="296"/>
            <p14:sldId id="297"/>
            <p14:sldId id="292"/>
            <p14:sldId id="298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73"/>
  </p:normalViewPr>
  <p:slideViewPr>
    <p:cSldViewPr snapToGrid="0" snapToObjects="1">
      <p:cViewPr varScale="1">
        <p:scale>
          <a:sx n="61" d="100"/>
          <a:sy n="6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4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，执行较多次数的算法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1+(n+1)+n+1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sum = 0, n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，执行较少次数的算法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sum2 = 0, n2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sum2 = (1 + n2) * n2 / 2;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sum2);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kumimoji="1" lang="zh-CN" altLang="en-US" dirty="0"/>
              <a:t>截屏</a:t>
            </a:r>
            <a:r>
              <a:rPr kumimoji="1" lang="en-US" altLang="zh-CN" dirty="0"/>
              <a:t>2019-12-0313.52.00.png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05658-FC46-854C-892C-375D28A20E2F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根据算法编写好的程序已经输入数据。利用计算机运行，获取运行时间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1AF73-86F8-824D-8410-BCD57A89591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DC759-6D2D-FD46-A10B-4F605A84DC92}"/>
              </a:ext>
            </a:extLst>
          </p:cNvPr>
          <p:cNvSpPr txBox="1"/>
          <p:nvPr/>
        </p:nvSpPr>
        <p:spPr>
          <a:xfrm>
            <a:off x="476798" y="4519045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503E7-CB1C-F949-BA10-09F1CFDD62EF}"/>
              </a:ext>
            </a:extLst>
          </p:cNvPr>
          <p:cNvSpPr txBox="1"/>
          <p:nvPr/>
        </p:nvSpPr>
        <p:spPr>
          <a:xfrm>
            <a:off x="1546840" y="5042265"/>
            <a:ext cx="1016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要事先编好程序，若是复杂的算法，还浪费时间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硬件条件影响大，计算机更新换代，操作系统，编译器等软件也影响程序运行，就算同一台笔记本，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和内存使用也不一样。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测试数据设计困难：规模大小，数据集合是否偏向某个算法。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4B753-A4DC-DA4C-8C50-C9E364A1B676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在计算机程序编之前，依据统计方法对算法进行估算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594A9-96FF-1047-8AE7-55502359EB7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1078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297712"/>
            <a:ext cx="1101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事前估算方法举例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2189C-9F78-E646-9843-1DC0FEF3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12" y="2849526"/>
            <a:ext cx="5665027" cy="2624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C68CC-1997-EA4B-A7C0-61557D17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5" y="2849526"/>
            <a:ext cx="6496884" cy="26249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AA4A7-0785-AA4E-AF58-EF1C75FE144F}"/>
              </a:ext>
            </a:extLst>
          </p:cNvPr>
          <p:cNvSpPr txBox="1"/>
          <p:nvPr/>
        </p:nvSpPr>
        <p:spPr>
          <a:xfrm>
            <a:off x="54343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751BD-37AC-674F-A8FB-D600689629B6}"/>
              </a:ext>
            </a:extLst>
          </p:cNvPr>
          <p:cNvSpPr txBox="1"/>
          <p:nvPr/>
        </p:nvSpPr>
        <p:spPr>
          <a:xfrm>
            <a:off x="5805374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6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在进行算法分析时，语句总执行次数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是关于问题规模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的函数，进而分析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的变化情况并确定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的数量级。 也称算法的时间度量。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它表示随着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的增长，算法执行时间的增长率和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增长率相同。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a+b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常数阶</a:t>
            </a:r>
          </a:p>
        </p:txBody>
      </p:sp>
    </p:spTree>
    <p:extLst>
      <p:ext uri="{BB962C8B-B14F-4D97-AF65-F5344CB8AC3E}">
        <p14:creationId xmlns:p14="http://schemas.microsoft.com/office/powerpoint/2010/main" val="1358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{1,2,3,4,5,6,7,8,9…999,1000}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线性阶</a:t>
            </a:r>
          </a:p>
        </p:txBody>
      </p:sp>
    </p:spTree>
    <p:extLst>
      <p:ext uri="{BB962C8B-B14F-4D97-AF65-F5344CB8AC3E}">
        <p14:creationId xmlns:p14="http://schemas.microsoft.com/office/powerpoint/2010/main" val="3553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0" y="2913321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寻找二维数组中最小的数值的下标；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二维矩阵，均为正整数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-1,array[100][100]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={{1,2,3…99,100}…{1,2,3…99,100}}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j;j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&lt;n;++j){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if(min&lt;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*代码*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平方阶</a:t>
            </a:r>
          </a:p>
        </p:txBody>
      </p:sp>
    </p:spTree>
    <p:extLst>
      <p:ext uri="{BB962C8B-B14F-4D97-AF65-F5344CB8AC3E}">
        <p14:creationId xmlns:p14="http://schemas.microsoft.com/office/powerpoint/2010/main" val="32689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的整数部分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log_2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While(count&lt;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count=count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log_2++;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%d”,log_2);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对数阶</a:t>
            </a:r>
          </a:p>
        </p:txBody>
      </p:sp>
    </p:spTree>
    <p:extLst>
      <p:ext uri="{BB962C8B-B14F-4D97-AF65-F5344CB8AC3E}">
        <p14:creationId xmlns:p14="http://schemas.microsoft.com/office/powerpoint/2010/main" val="39882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75BC57-31DD-E549-92A4-E71BE2AA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77735"/>
              </p:ext>
            </p:extLst>
          </p:nvPr>
        </p:nvGraphicFramePr>
        <p:xfrm>
          <a:off x="1721293" y="2101899"/>
          <a:ext cx="8953794" cy="2725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598">
                  <a:extLst>
                    <a:ext uri="{9D8B030D-6E8A-4147-A177-3AD203B41FA5}">
                      <a16:colId xmlns:a16="http://schemas.microsoft.com/office/drawing/2014/main" val="3469997331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1298377177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4069427280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执行次数函数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非正式术语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808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60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3n+7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257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+5n+9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5234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5log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056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+4n+2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2412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93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A53C4D-4556-CA48-8479-3D6946593BCB}"/>
              </a:ext>
            </a:extLst>
          </p:cNvPr>
          <p:cNvSpPr txBox="1"/>
          <p:nvPr/>
        </p:nvSpPr>
        <p:spPr>
          <a:xfrm>
            <a:off x="1275907" y="5550195"/>
            <a:ext cx="103561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&lt;</a:t>
            </a:r>
            <a:r>
              <a:rPr lang="en-US" altLang="zh-CN" sz="2400" dirty="0"/>
              <a:t> O(n)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zh-CN" altLang="en-US" sz="2400" dirty="0"/>
              <a:t>*</a:t>
            </a:r>
            <a:r>
              <a:rPr lang="en-US" altLang="zh-CN" sz="2400" dirty="0"/>
              <a:t>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&lt;O(n!)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62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和算法复杂度公式类似，只是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表示的是程序所需空间随着问题规模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增长而体现的函数。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E97CF-761B-F542-80CB-DEBAEDE9CA16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B7B4F-AA21-0D4D-AAFA-C290719B634A}"/>
              </a:ext>
            </a:extLst>
          </p:cNvPr>
          <p:cNvSpPr txBox="1"/>
          <p:nvPr/>
        </p:nvSpPr>
        <p:spPr>
          <a:xfrm>
            <a:off x="427484" y="4786462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D365B-0A74-5544-A51B-C8836A8626E1}"/>
              </a:ext>
            </a:extLst>
          </p:cNvPr>
          <p:cNvSpPr txBox="1"/>
          <p:nvPr/>
        </p:nvSpPr>
        <p:spPr>
          <a:xfrm>
            <a:off x="1497525" y="5507665"/>
            <a:ext cx="7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一个需要定义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array[]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{1,2,3,….</a:t>
            </a:r>
            <a:r>
              <a:rPr kumimoji="1" lang="zh-CN" altLang="en-US" dirty="0"/>
              <a:t> </a:t>
            </a:r>
            <a:r>
              <a:rPr kumimoji="1" lang="en-US" altLang="zh-CN" dirty="0"/>
              <a:t>n-1,n}</a:t>
            </a:r>
            <a:r>
              <a:rPr kumimoji="1" lang="zh-CN" altLang="en-US" dirty="0"/>
              <a:t> 的程序，至少是 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61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时间和空间之间的代价转换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时间换空间：存储有限的机器上，只能靠“慢慢”执行来弥补存储空间的不足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空间换时间：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的思想，多存历史数据，在之后的处理中直接拿来用</a:t>
            </a:r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</a:t>
            </a: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0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影响算法实际运行时间的因素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事前估算方法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501459" y="574275"/>
            <a:ext cx="953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影响算法实际运行时间的因素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902155" y="2097463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算法采用的策略方法，即算法本身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编译产生的代码质量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问题的输入规模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机器执行指令的速度</a:t>
            </a:r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BF7B1FB7-59E2-6741-89E0-6E77C3F6E191}"/>
              </a:ext>
            </a:extLst>
          </p:cNvPr>
          <p:cNvSpPr/>
          <p:nvPr/>
        </p:nvSpPr>
        <p:spPr>
          <a:xfrm>
            <a:off x="7315200" y="3011489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B98FF84-F7D2-8340-B840-ED51CC53F762}"/>
              </a:ext>
            </a:extLst>
          </p:cNvPr>
          <p:cNvSpPr/>
          <p:nvPr/>
        </p:nvSpPr>
        <p:spPr>
          <a:xfrm>
            <a:off x="7315200" y="4275176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B5C7CE-6F1C-754F-8D17-72CEE0E73947}"/>
              </a:ext>
            </a:extLst>
          </p:cNvPr>
          <p:cNvSpPr txBox="1"/>
          <p:nvPr/>
        </p:nvSpPr>
        <p:spPr>
          <a:xfrm>
            <a:off x="8378455" y="2876463"/>
            <a:ext cx="303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软件影响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5EEA3-5476-864F-8228-FAB244577F4F}"/>
              </a:ext>
            </a:extLst>
          </p:cNvPr>
          <p:cNvSpPr txBox="1"/>
          <p:nvPr/>
        </p:nvSpPr>
        <p:spPr>
          <a:xfrm>
            <a:off x="8399720" y="4275176"/>
            <a:ext cx="26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硬件影响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62623-F3E6-3C4E-883B-CCF2C26EFDAE}"/>
              </a:ext>
            </a:extLst>
          </p:cNvPr>
          <p:cNvSpPr txBox="1"/>
          <p:nvPr/>
        </p:nvSpPr>
        <p:spPr>
          <a:xfrm>
            <a:off x="2964233" y="5474080"/>
            <a:ext cx="660958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是算法设计者可控的，我们在讨论算法优劣的时候，主要针对这两方面</a:t>
            </a:r>
          </a:p>
        </p:txBody>
      </p:sp>
    </p:spTree>
    <p:extLst>
      <p:ext uri="{BB962C8B-B14F-4D97-AF65-F5344CB8AC3E}">
        <p14:creationId xmlns:p14="http://schemas.microsoft.com/office/powerpoint/2010/main" val="30904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2001</Words>
  <Application>Microsoft Macintosh PowerPoint</Application>
  <PresentationFormat>宽屏</PresentationFormat>
  <Paragraphs>316</Paragraphs>
  <Slides>36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162</cp:revision>
  <dcterms:created xsi:type="dcterms:W3CDTF">2019-09-24T01:18:33Z</dcterms:created>
  <dcterms:modified xsi:type="dcterms:W3CDTF">2019-12-03T07:13:32Z</dcterms:modified>
</cp:coreProperties>
</file>