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6" r:id="rId3"/>
    <p:sldId id="259" r:id="rId4"/>
    <p:sldId id="280" r:id="rId5"/>
    <p:sldId id="285" r:id="rId6"/>
    <p:sldId id="282" r:id="rId7"/>
    <p:sldId id="286" r:id="rId8"/>
    <p:sldId id="283" r:id="rId9"/>
    <p:sldId id="284" r:id="rId10"/>
    <p:sldId id="279" r:id="rId11"/>
    <p:sldId id="28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2"/>
            <p14:sldId id="286"/>
            <p14:sldId id="283"/>
            <p14:sldId id="284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栈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298162" cy="504872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什么是栈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怎么实现栈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栈的应用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栈的应用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四则运算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栈的应用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编译器的语法词法检查</a:t>
            </a: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先来后出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FCLO(first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Last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Out)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栈的顺序存储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栈的链式存储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8056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栈的应用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3150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最简单的链表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DD0C3-4033-7D48-8D97-921422D17B60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栈的应用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四则运算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304267" y="536514"/>
            <a:ext cx="958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栈的应用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编译器词法，语法分析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和前面四则运算类似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两种存储方式的比较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7375398" y="2179391"/>
            <a:ext cx="237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3167390"/>
            <a:ext cx="4050793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765810" y="2179391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特点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4ACA9-165C-C549-9E4B-A79617D55E91}"/>
              </a:ext>
            </a:extLst>
          </p:cNvPr>
          <p:cNvSpPr txBox="1"/>
          <p:nvPr/>
        </p:nvSpPr>
        <p:spPr>
          <a:xfrm>
            <a:off x="7375398" y="3167389"/>
            <a:ext cx="3437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A56E66C-9EF4-294C-9A2D-CC9E845A01CF}"/>
              </a:ext>
            </a:extLst>
          </p:cNvPr>
          <p:cNvCxnSpPr/>
          <p:nvPr/>
        </p:nvCxnSpPr>
        <p:spPr>
          <a:xfrm>
            <a:off x="5741581" y="2702611"/>
            <a:ext cx="0" cy="30815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267</Words>
  <Application>Microsoft Macintosh PowerPoint</Application>
  <PresentationFormat>宽屏</PresentationFormat>
  <Paragraphs>45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138</cp:revision>
  <dcterms:created xsi:type="dcterms:W3CDTF">2019-09-24T01:18:33Z</dcterms:created>
  <dcterms:modified xsi:type="dcterms:W3CDTF">2019-12-05T07:47:12Z</dcterms:modified>
</cp:coreProperties>
</file>