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80" r:id="rId11"/>
    <p:sldId id="285" r:id="rId12"/>
    <p:sldId id="286" r:id="rId13"/>
    <p:sldId id="283" r:id="rId14"/>
    <p:sldId id="279" r:id="rId15"/>
    <p:sldId id="288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90"/>
            <p14:sldId id="291"/>
            <p14:sldId id="292"/>
            <p14:sldId id="293"/>
            <p14:sldId id="294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节课 树和二叉树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C4D11263-438B-FC45-915A-7FA88EA8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树的抽象数据类型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FC24B-95BC-704B-9595-5BD356FC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134" y="1540004"/>
            <a:ext cx="6351732" cy="53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树及相关概念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二叉树定义和性质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树，二叉树，森林转换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赫夫曼树及其应用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582660" y="2342675"/>
            <a:ext cx="10069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树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(Tree)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(n≥0)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个结点的有限集。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N=0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时称为空树。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在任意一棵非空树中：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有且仅有一个特定的称为 根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(Root)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的节点；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n&gt;1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时，其余节点可分为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m(m&gt;0)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个互不相交的有限集合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T1,T2,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…..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Tm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 其中每一个结合本身又是一棵树，并且称为根的子树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(Subtree)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76745" y="540327"/>
            <a:ext cx="1067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自然中的树到数据结构中的树的演变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93CFB0-E253-8947-A8B2-5751EF03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8" y="2115878"/>
            <a:ext cx="3270739" cy="243636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8086C1-28DF-144C-9E99-91FDA6D0E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544" y="2115876"/>
            <a:ext cx="3391781" cy="2436368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E0C6A14A-66F5-5345-9EB5-DB6813EC9F87}"/>
              </a:ext>
            </a:extLst>
          </p:cNvPr>
          <p:cNvSpPr/>
          <p:nvPr/>
        </p:nvSpPr>
        <p:spPr>
          <a:xfrm>
            <a:off x="3533870" y="3051544"/>
            <a:ext cx="563526" cy="563526"/>
          </a:xfrm>
          <a:prstGeom prst="rightArrow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600517AC-15A2-9C45-81DA-086CE3B2DD0C}"/>
              </a:ext>
            </a:extLst>
          </p:cNvPr>
          <p:cNvSpPr/>
          <p:nvPr/>
        </p:nvSpPr>
        <p:spPr>
          <a:xfrm>
            <a:off x="7741948" y="3051544"/>
            <a:ext cx="563526" cy="563526"/>
          </a:xfrm>
          <a:prstGeom prst="rightArrow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80BA67C-D743-0743-A11F-F171622E6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25" y="2151846"/>
            <a:ext cx="3872475" cy="2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数据结构中的树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522190-B1AD-E24F-9333-32440506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4" y="3425137"/>
            <a:ext cx="4641934" cy="28773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65DF77-3956-FB45-8ADF-E82CBA1C2FD9}"/>
              </a:ext>
            </a:extLst>
          </p:cNvPr>
          <p:cNvSpPr txBox="1"/>
          <p:nvPr/>
        </p:nvSpPr>
        <p:spPr>
          <a:xfrm>
            <a:off x="1226127" y="1883676"/>
            <a:ext cx="4869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空树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只有根节点的树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多节点的树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725B19-1C49-6645-9835-4014D50A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32" y="3598899"/>
            <a:ext cx="4877616" cy="27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哪些是树，哪些不是树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F82B9F-3CF0-EC46-82BB-B8C80175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2163041"/>
            <a:ext cx="11137900" cy="3238500"/>
          </a:xfrm>
          <a:prstGeom prst="rect">
            <a:avLst/>
          </a:prstGeom>
        </p:spPr>
      </p:pic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BE6A9162-0A84-094C-B0F8-F9D3945AF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097" y="5644183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9B881150-AB12-874D-812F-867418A3C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2479" y="5644183"/>
            <a:ext cx="914400" cy="914400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797B83DE-CC90-AD41-95E7-84E59F57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7976" y="5648923"/>
            <a:ext cx="914400" cy="914400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DC099F1C-01BD-FA4B-9006-8064EB47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1503" y="5648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树的概念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结点分类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D7984-08BF-DC47-9FFF-09ECF283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" y="1786367"/>
            <a:ext cx="8083295" cy="45748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42C3B8-1900-C04A-8C47-78A9A78F9067}"/>
              </a:ext>
            </a:extLst>
          </p:cNvPr>
          <p:cNvSpPr txBox="1"/>
          <p:nvPr/>
        </p:nvSpPr>
        <p:spPr>
          <a:xfrm>
            <a:off x="9040091" y="2493818"/>
            <a:ext cx="263929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度：此节点拥有子树的数量。</a:t>
            </a:r>
          </a:p>
        </p:txBody>
      </p:sp>
    </p:spTree>
    <p:extLst>
      <p:ext uri="{BB962C8B-B14F-4D97-AF65-F5344CB8AC3E}">
        <p14:creationId xmlns:p14="http://schemas.microsoft.com/office/powerpoint/2010/main" val="326714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树的概念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结点间关系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2C3B8-1900-C04A-8C47-78A9A78F9067}"/>
              </a:ext>
            </a:extLst>
          </p:cNvPr>
          <p:cNvSpPr txBox="1"/>
          <p:nvPr/>
        </p:nvSpPr>
        <p:spPr>
          <a:xfrm>
            <a:off x="8818002" y="3307410"/>
            <a:ext cx="2639291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三种结点：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父结点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子结点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兄弟结点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5B7B4-1827-1B41-9497-D260D590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2127827"/>
            <a:ext cx="5958000" cy="3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树的其他概念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2C3B8-1900-C04A-8C47-78A9A78F9067}"/>
              </a:ext>
            </a:extLst>
          </p:cNvPr>
          <p:cNvSpPr txBox="1"/>
          <p:nvPr/>
        </p:nvSpPr>
        <p:spPr>
          <a:xfrm>
            <a:off x="8818002" y="3307410"/>
            <a:ext cx="263929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深度：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从根结点为第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</a:rPr>
              <a:t>层，依次往下。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2D3226-356B-AA48-A05C-768776F7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7" y="1844875"/>
            <a:ext cx="7245511" cy="42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425</Words>
  <Application>Microsoft Macintosh PowerPoint</Application>
  <PresentationFormat>宽屏</PresentationFormat>
  <Paragraphs>51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182</cp:revision>
  <dcterms:created xsi:type="dcterms:W3CDTF">2019-09-24T01:18:33Z</dcterms:created>
  <dcterms:modified xsi:type="dcterms:W3CDTF">2020-03-06T03:48:40Z</dcterms:modified>
</cp:coreProperties>
</file>