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59" r:id="rId4"/>
    <p:sldId id="261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51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8DE28F7-B592-844F-B74D-969CD897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676</Words>
  <Application>Microsoft Macintosh PowerPoint</Application>
  <PresentationFormat>宽屏</PresentationFormat>
  <Paragraphs>176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85</cp:revision>
  <dcterms:created xsi:type="dcterms:W3CDTF">2019-09-24T01:18:33Z</dcterms:created>
  <dcterms:modified xsi:type="dcterms:W3CDTF">2020-02-09T12:00:14Z</dcterms:modified>
</cp:coreProperties>
</file>