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59" r:id="rId4"/>
    <p:sldId id="280" r:id="rId5"/>
    <p:sldId id="285" r:id="rId6"/>
    <p:sldId id="291" r:id="rId7"/>
    <p:sldId id="286" r:id="rId8"/>
    <p:sldId id="283" r:id="rId9"/>
    <p:sldId id="289" r:id="rId10"/>
    <p:sldId id="290" r:id="rId11"/>
    <p:sldId id="279" r:id="rId12"/>
    <p:sldId id="28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91"/>
            <p14:sldId id="286"/>
            <p14:sldId id="283"/>
            <p14:sldId id="289"/>
            <p14:sldId id="290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图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拓扑排序和关键路径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98771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图的一些概念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邻接表和邻接矩阵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 和关键路径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417896"/>
            <a:ext cx="8261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由顶点和顶点间边构成的集合，一般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表示图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G=(V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E),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代表顶点集合，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代表图中的边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C8C400-7A85-3741-BF29-66BF46D8F1C8}"/>
              </a:ext>
            </a:extLst>
          </p:cNvPr>
          <p:cNvSpPr/>
          <p:nvPr/>
        </p:nvSpPr>
        <p:spPr>
          <a:xfrm>
            <a:off x="5739393" y="391972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9731F5E-081B-5A4B-A564-4ACDAD96330D}"/>
              </a:ext>
            </a:extLst>
          </p:cNvPr>
          <p:cNvSpPr/>
          <p:nvPr/>
        </p:nvSpPr>
        <p:spPr>
          <a:xfrm>
            <a:off x="4346526" y="4068582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F2C983-2D9E-074A-8FBA-6DC86C7BD245}"/>
              </a:ext>
            </a:extLst>
          </p:cNvPr>
          <p:cNvSpPr/>
          <p:nvPr/>
        </p:nvSpPr>
        <p:spPr>
          <a:xfrm>
            <a:off x="7443094" y="3536954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5D8CD-7456-BC40-93C0-5042D265EE72}"/>
              </a:ext>
            </a:extLst>
          </p:cNvPr>
          <p:cNvSpPr/>
          <p:nvPr/>
        </p:nvSpPr>
        <p:spPr>
          <a:xfrm>
            <a:off x="5399149" y="5158005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7933A4-658A-F74C-AD7F-53E4404ECBAD}"/>
              </a:ext>
            </a:extLst>
          </p:cNvPr>
          <p:cNvSpPr/>
          <p:nvPr/>
        </p:nvSpPr>
        <p:spPr>
          <a:xfrm>
            <a:off x="4824990" y="598070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AE2273-E95C-9B45-88BE-7CD08D69EA76}"/>
              </a:ext>
            </a:extLst>
          </p:cNvPr>
          <p:cNvSpPr/>
          <p:nvPr/>
        </p:nvSpPr>
        <p:spPr>
          <a:xfrm>
            <a:off x="6521608" y="619867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B3D4B7-E963-AC48-9192-DC019EB5F516}"/>
              </a:ext>
            </a:extLst>
          </p:cNvPr>
          <p:cNvSpPr/>
          <p:nvPr/>
        </p:nvSpPr>
        <p:spPr>
          <a:xfrm>
            <a:off x="7033414" y="505032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6EFAB00-1623-9841-98FA-619F30EA9447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4878154" y="4185541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A03F53F-4A3F-E040-9628-946EF4BCDF49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6271021" y="3990727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A6A566C-ABF3-0642-B667-62964BF498A1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 flipH="1">
            <a:off x="7299228" y="4068582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C0E20C1-4443-E140-A291-D9C9F4B9ABAC}"/>
              </a:ext>
            </a:extLst>
          </p:cNvPr>
          <p:cNvCxnSpPr>
            <a:stCxn id="11" idx="5"/>
          </p:cNvCxnSpPr>
          <p:nvPr/>
        </p:nvCxnSpPr>
        <p:spPr>
          <a:xfrm>
            <a:off x="4800299" y="4522355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2F2AF3B-F1A4-1A4B-A094-2781D926F56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5664963" y="4451355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9CF08A1-D7D1-FF40-A5B5-C2FDB1C2FB90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>
            <a:off x="6005207" y="4451355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634919B-D387-9943-BFD5-62AAF76F8707}"/>
              </a:ext>
            </a:extLst>
          </p:cNvPr>
          <p:cNvCxnSpPr>
            <a:stCxn id="13" idx="6"/>
          </p:cNvCxnSpPr>
          <p:nvPr/>
        </p:nvCxnSpPr>
        <p:spPr>
          <a:xfrm flipV="1">
            <a:off x="5930777" y="5199178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DE94ECE-C849-BA44-AB05-36DF0123CBF2}"/>
              </a:ext>
            </a:extLst>
          </p:cNvPr>
          <p:cNvCxnSpPr>
            <a:stCxn id="11" idx="4"/>
            <a:endCxn id="14" idx="1"/>
          </p:cNvCxnSpPr>
          <p:nvPr/>
        </p:nvCxnSpPr>
        <p:spPr>
          <a:xfrm>
            <a:off x="4612340" y="4600210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FA6EB26-A9F8-D145-A5FB-A4761AC59BB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356618" y="6246523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71A165D-6E41-FB48-A18B-1E7EC7E16706}"/>
              </a:ext>
            </a:extLst>
          </p:cNvPr>
          <p:cNvCxnSpPr>
            <a:stCxn id="16" idx="4"/>
            <a:endCxn id="15" idx="7"/>
          </p:cNvCxnSpPr>
          <p:nvPr/>
        </p:nvCxnSpPr>
        <p:spPr>
          <a:xfrm flipH="1">
            <a:off x="6975381" y="5581951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888FBE8-C817-8449-8B85-A66557A4EB7D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5852922" y="5611778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02673"/>
            <a:ext cx="918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图的不同之处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18509"/>
            <a:ext cx="10235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单链表实现的 线性表，树等数据结构中，我们称数据元素为结点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(Node)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，在图中称为顶点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(Vertex)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图中不允许没有顶点，但线性表，树等可以是空的。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图中任意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个结点都可能存在“关系”，这个关系用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顶点间的连线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若顶点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到顶点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之间的边没有方向，则称这条边为无向边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384</Words>
  <Application>Microsoft Macintosh PowerPoint</Application>
  <PresentationFormat>宽屏</PresentationFormat>
  <Paragraphs>52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186</cp:revision>
  <dcterms:created xsi:type="dcterms:W3CDTF">2019-09-24T01:18:33Z</dcterms:created>
  <dcterms:modified xsi:type="dcterms:W3CDTF">2020-03-15T23:54:09Z</dcterms:modified>
</cp:coreProperties>
</file>