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243</Words>
  <Application>Microsoft Macintosh PowerPoint</Application>
  <PresentationFormat>宽屏</PresentationFormat>
  <Paragraphs>38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152</cp:revision>
  <dcterms:created xsi:type="dcterms:W3CDTF">2019-09-24T01:18:33Z</dcterms:created>
  <dcterms:modified xsi:type="dcterms:W3CDTF">2020-03-05T02:09:47Z</dcterms:modified>
</cp:coreProperties>
</file>