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59" r:id="rId4"/>
    <p:sldId id="280" r:id="rId5"/>
    <p:sldId id="285" r:id="rId6"/>
    <p:sldId id="286" r:id="rId7"/>
    <p:sldId id="283" r:id="rId8"/>
    <p:sldId id="279" r:id="rId9"/>
    <p:sldId id="288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86"/>
            <p14:sldId id="283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07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 排序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583432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简单选择排序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直接插入排序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希尔排序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归并排序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5BB389-D117-7A46-8F28-BECE634663A1}"/>
              </a:ext>
            </a:extLst>
          </p:cNvPr>
          <p:cNvSpPr txBox="1"/>
          <p:nvPr/>
        </p:nvSpPr>
        <p:spPr>
          <a:xfrm>
            <a:off x="1101436" y="28471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EB63-A536-3344-AA3A-239CDFC4361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1610042" y="5337697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排队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队列的顺序存储和链式存储。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236</Words>
  <Application>Microsoft Macintosh PowerPoint</Application>
  <PresentationFormat>宽屏</PresentationFormat>
  <Paragraphs>37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164</cp:revision>
  <dcterms:created xsi:type="dcterms:W3CDTF">2019-09-24T01:18:33Z</dcterms:created>
  <dcterms:modified xsi:type="dcterms:W3CDTF">2020-05-28T01:45:49Z</dcterms:modified>
</cp:coreProperties>
</file>