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排序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83432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BB389-D117-7A46-8F28-BECE634663A1}"/>
              </a:ext>
            </a:extLst>
          </p:cNvPr>
          <p:cNvSpPr txBox="1"/>
          <p:nvPr/>
        </p:nvSpPr>
        <p:spPr>
          <a:xfrm>
            <a:off x="1101436" y="2847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235</Words>
  <Application>Microsoft Macintosh PowerPoint</Application>
  <PresentationFormat>宽屏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163</cp:revision>
  <dcterms:created xsi:type="dcterms:W3CDTF">2019-09-24T01:18:33Z</dcterms:created>
  <dcterms:modified xsi:type="dcterms:W3CDTF">2019-12-11T02:42:06Z</dcterms:modified>
</cp:coreProperties>
</file>