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6" r:id="rId3"/>
    <p:sldId id="290" r:id="rId4"/>
    <p:sldId id="291" r:id="rId5"/>
    <p:sldId id="259" r:id="rId6"/>
    <p:sldId id="280" r:id="rId7"/>
    <p:sldId id="293" r:id="rId8"/>
    <p:sldId id="285" r:id="rId9"/>
    <p:sldId id="286" r:id="rId10"/>
    <p:sldId id="294" r:id="rId11"/>
    <p:sldId id="283" r:id="rId12"/>
    <p:sldId id="279" r:id="rId13"/>
    <p:sldId id="28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90"/>
            <p14:sldId id="291"/>
            <p14:sldId id="259"/>
            <p14:sldId id="280"/>
            <p14:sldId id="293"/>
            <p14:sldId id="285"/>
            <p14:sldId id="286"/>
            <p14:sldId id="294"/>
            <p14:sldId id="283"/>
            <p14:sldId id="279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07"/>
  </p:normalViewPr>
  <p:slideViewPr>
    <p:cSldViewPr snapToGrid="0" snapToObjects="1">
      <p:cViewPr varScale="1">
        <p:scale>
          <a:sx n="61" d="100"/>
          <a:sy n="61" d="100"/>
        </p:scale>
        <p:origin x="2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86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 串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F23694A0-0700-4A49-B5D4-EF7DD943B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朴素模式匹配算法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4F2D5C-FCAE-7D47-9DC0-B95A64129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403" y="2344882"/>
            <a:ext cx="4381500" cy="12573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90360F7-999C-4E4F-BAA5-30DB12C36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197" y="2344882"/>
            <a:ext cx="4597400" cy="1219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EFA935A-EA18-454A-808D-4FD267D8E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2197" y="4846823"/>
            <a:ext cx="4597400" cy="135530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6F61775-B833-5A4D-AF1F-5FB6A604EA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5105" y="4904234"/>
            <a:ext cx="4368798" cy="1297892"/>
          </a:xfrm>
          <a:prstGeom prst="rect">
            <a:avLst/>
          </a:prstGeom>
        </p:spPr>
      </p:pic>
      <p:sp>
        <p:nvSpPr>
          <p:cNvPr id="25" name="右箭头 24">
            <a:extLst>
              <a:ext uri="{FF2B5EF4-FFF2-40B4-BE49-F238E27FC236}">
                <a16:creationId xmlns:a16="http://schemas.microsoft.com/office/drawing/2014/main" id="{79EEA3B2-AB32-214C-8CBB-4CB30D3F5385}"/>
              </a:ext>
            </a:extLst>
          </p:cNvPr>
          <p:cNvSpPr/>
          <p:nvPr/>
        </p:nvSpPr>
        <p:spPr>
          <a:xfrm>
            <a:off x="5784272" y="2954482"/>
            <a:ext cx="422564" cy="329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A7A3BAF3-5AE8-444A-978B-F18A29E6378C}"/>
              </a:ext>
            </a:extLst>
          </p:cNvPr>
          <p:cNvSpPr/>
          <p:nvPr/>
        </p:nvSpPr>
        <p:spPr>
          <a:xfrm>
            <a:off x="5769840" y="5359951"/>
            <a:ext cx="422564" cy="329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A6A2D14F-2B49-C744-BB47-284BEDA36CA4}"/>
              </a:ext>
            </a:extLst>
          </p:cNvPr>
          <p:cNvSpPr/>
          <p:nvPr/>
        </p:nvSpPr>
        <p:spPr>
          <a:xfrm>
            <a:off x="325582" y="5359951"/>
            <a:ext cx="422564" cy="329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A12AEB0B-791D-7042-9BFF-B64E78E2AB24}"/>
              </a:ext>
            </a:extLst>
          </p:cNvPr>
          <p:cNvSpPr/>
          <p:nvPr/>
        </p:nvSpPr>
        <p:spPr>
          <a:xfrm>
            <a:off x="11354958" y="2954481"/>
            <a:ext cx="422564" cy="329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57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5.KMP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模式匹配算法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3076353" y="3255979"/>
            <a:ext cx="6039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复杂，不做教学要求，有兴趣的同学可以自行学习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这堂课我们学了啥？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3903542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什么是串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串的存储结构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顺序存储和链式存储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朴素的匹配算法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KMP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模式匹配算法（不做教学要求）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两相思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》(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宋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•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李寓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3C086C-DE89-7847-8831-08ED69FE0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35" y="2418403"/>
            <a:ext cx="4851401" cy="36877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C9AAFE-9669-5D40-B53A-016E5367F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599" y="2418403"/>
            <a:ext cx="4444588" cy="36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7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回文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CBEEA3-88B7-9541-B241-87E0E3D36394}"/>
              </a:ext>
            </a:extLst>
          </p:cNvPr>
          <p:cNvSpPr txBox="1"/>
          <p:nvPr/>
        </p:nvSpPr>
        <p:spPr>
          <a:xfrm>
            <a:off x="2618509" y="3167390"/>
            <a:ext cx="6234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正读，反读都是一样的字符串叫做回文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“上海自来水来自海上”</a:t>
            </a:r>
          </a:p>
        </p:txBody>
      </p:sp>
    </p:spTree>
    <p:extLst>
      <p:ext uri="{BB962C8B-B14F-4D97-AF65-F5344CB8AC3E}">
        <p14:creationId xmlns:p14="http://schemas.microsoft.com/office/powerpoint/2010/main" val="172796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01758"/>
            <a:ext cx="6609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零个或者多个元素的有限序列。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至于串的应用，其实大家已经在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课程中也有所了解了。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9829DA-4D2A-D44C-9754-4168CF91DFE2}"/>
              </a:ext>
            </a:extLst>
          </p:cNvPr>
          <p:cNvSpPr txBox="1"/>
          <p:nvPr/>
        </p:nvSpPr>
        <p:spPr>
          <a:xfrm>
            <a:off x="10474036" y="5818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318235-87ED-7F4B-B36E-9E77B8D6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352" y="1766454"/>
            <a:ext cx="9466581" cy="41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9829DA-4D2A-D44C-9754-4168CF91DFE2}"/>
              </a:ext>
            </a:extLst>
          </p:cNvPr>
          <p:cNvSpPr txBox="1"/>
          <p:nvPr/>
        </p:nvSpPr>
        <p:spPr>
          <a:xfrm>
            <a:off x="10474036" y="5818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9101D5-1525-C046-950E-C09B8C35E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462" y="2062766"/>
            <a:ext cx="7864186" cy="412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1910731" y="519546"/>
            <a:ext cx="9271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字符串的顺序存储和链式存储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2239DC-B5A9-114B-8693-BC9263C09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68" y="2362243"/>
            <a:ext cx="6216650" cy="19200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222776-E92B-E245-A7EC-4E13C925D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268" y="5231681"/>
            <a:ext cx="8623420" cy="9134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1758C9-142C-764D-BAFA-80BF5752963A}"/>
              </a:ext>
            </a:extLst>
          </p:cNvPr>
          <p:cNvSpPr txBox="1"/>
          <p:nvPr/>
        </p:nvSpPr>
        <p:spPr>
          <a:xfrm>
            <a:off x="8478982" y="3013364"/>
            <a:ext cx="153970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顺序存储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DEF2A0-E549-1A40-AE22-D9238F860A14}"/>
              </a:ext>
            </a:extLst>
          </p:cNvPr>
          <p:cNvSpPr txBox="1"/>
          <p:nvPr/>
        </p:nvSpPr>
        <p:spPr>
          <a:xfrm>
            <a:off x="10412617" y="5305419"/>
            <a:ext cx="153970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链式存储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朴素模式匹配算法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C88E1D-8704-CA45-BC01-3181BDF8DBC1}"/>
              </a:ext>
            </a:extLst>
          </p:cNvPr>
          <p:cNvSpPr txBox="1"/>
          <p:nvPr/>
        </p:nvSpPr>
        <p:spPr>
          <a:xfrm>
            <a:off x="1784188" y="2680855"/>
            <a:ext cx="9271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word/pdf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中，你若需要看 一个词是否出现在文章中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在网页上，你是否为了 快速定位想要的信息而去搜索一个词是否在页面上及其位置。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这些都可以简单地抽象成  “从一个长字符串中寻找一个子串”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4345</TotalTime>
  <Words>255</Words>
  <Application>Microsoft Macintosh PowerPoint</Application>
  <PresentationFormat>宽屏</PresentationFormat>
  <Paragraphs>35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178</cp:revision>
  <dcterms:created xsi:type="dcterms:W3CDTF">2019-09-24T01:18:33Z</dcterms:created>
  <dcterms:modified xsi:type="dcterms:W3CDTF">2020-05-28T01:45:08Z</dcterms:modified>
</cp:coreProperties>
</file>