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66" r:id="rId3"/>
    <p:sldId id="259" r:id="rId4"/>
    <p:sldId id="280" r:id="rId5"/>
    <p:sldId id="285" r:id="rId6"/>
    <p:sldId id="282" r:id="rId7"/>
    <p:sldId id="286" r:id="rId8"/>
    <p:sldId id="283" r:id="rId9"/>
    <p:sldId id="287" r:id="rId10"/>
    <p:sldId id="284" r:id="rId11"/>
    <p:sldId id="279" r:id="rId12"/>
    <p:sldId id="288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282"/>
            <p14:sldId id="286"/>
            <p14:sldId id="283"/>
            <p14:sldId id="287"/>
            <p14:sldId id="284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3032"/>
  </p:normalViewPr>
  <p:slideViewPr>
    <p:cSldViewPr snapToGrid="0" snapToObjects="1">
      <p:cViewPr varScale="1">
        <p:scale>
          <a:sx n="61" d="100"/>
          <a:sy n="61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327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2019/12/4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第三节课 线性表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两种存储方式的比较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7375398" y="2179391"/>
            <a:ext cx="237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3167390"/>
            <a:ext cx="4050793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765810" y="2179391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 特点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4ACA9-165C-C549-9E4B-A79617D55E91}"/>
              </a:ext>
            </a:extLst>
          </p:cNvPr>
          <p:cNvSpPr txBox="1"/>
          <p:nvPr/>
        </p:nvSpPr>
        <p:spPr>
          <a:xfrm>
            <a:off x="7375398" y="3167389"/>
            <a:ext cx="3437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3A56E66C-9EF4-294C-9A2D-CC9E845A01CF}"/>
              </a:ext>
            </a:extLst>
          </p:cNvPr>
          <p:cNvCxnSpPr/>
          <p:nvPr/>
        </p:nvCxnSpPr>
        <p:spPr>
          <a:xfrm>
            <a:off x="5741581" y="2702611"/>
            <a:ext cx="0" cy="30815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40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61259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线性表的定义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线性表的顺序存储结构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(crud)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线性表的链式存储结构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(crud)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(crud)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静态链表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循环链表和双向链表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什么是线性表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017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DBEB63-A536-3344-AA3A-239CDFC4361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C047A-A5B2-374F-BD04-7B639430470F}"/>
              </a:ext>
            </a:extLst>
          </p:cNvPr>
          <p:cNvSpPr txBox="1"/>
          <p:nvPr/>
        </p:nvSpPr>
        <p:spPr>
          <a:xfrm>
            <a:off x="1610042" y="5337697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排队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线性表的顺序存储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57571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用一段地址连续的存储单元依次存储线性表的数据元素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B9724-EED2-8C47-965D-0BB8BCC390D8}"/>
              </a:ext>
            </a:extLst>
          </p:cNvPr>
          <p:cNvSpPr txBox="1"/>
          <p:nvPr/>
        </p:nvSpPr>
        <p:spPr>
          <a:xfrm>
            <a:off x="1610042" y="49328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教室 分布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线性表的链式存储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3150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最简单的链表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3DD0C3-4033-7D48-8D97-921422D17B60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83973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双向链表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单向链表基础上 添加另一个方向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5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300</Words>
  <Application>Microsoft Macintosh PowerPoint</Application>
  <PresentationFormat>宽屏</PresentationFormat>
  <Paragraphs>51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124</cp:revision>
  <dcterms:created xsi:type="dcterms:W3CDTF">2019-09-24T01:18:33Z</dcterms:created>
  <dcterms:modified xsi:type="dcterms:W3CDTF">2019-12-05T07:15:55Z</dcterms:modified>
</cp:coreProperties>
</file>