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查找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什么是查找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顺序表查找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有序表查找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二叉查找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散列表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有序表查找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二叉查找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散列表查找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224</Words>
  <Application>Microsoft Macintosh PowerPoint</Application>
  <PresentationFormat>宽屏</PresentationFormat>
  <Paragraphs>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166</cp:revision>
  <dcterms:created xsi:type="dcterms:W3CDTF">2019-09-24T01:18:33Z</dcterms:created>
  <dcterms:modified xsi:type="dcterms:W3CDTF">2019-12-10T06:31:15Z</dcterms:modified>
</cp:coreProperties>
</file>