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266" r:id="rId3"/>
    <p:sldId id="298" r:id="rId4"/>
    <p:sldId id="259" r:id="rId5"/>
    <p:sldId id="294" r:id="rId6"/>
    <p:sldId id="299" r:id="rId7"/>
    <p:sldId id="280" r:id="rId8"/>
    <p:sldId id="289" r:id="rId9"/>
    <p:sldId id="300" r:id="rId10"/>
    <p:sldId id="301" r:id="rId11"/>
    <p:sldId id="290" r:id="rId12"/>
    <p:sldId id="302" r:id="rId13"/>
    <p:sldId id="304" r:id="rId14"/>
    <p:sldId id="305" r:id="rId15"/>
    <p:sldId id="306" r:id="rId16"/>
    <p:sldId id="307" r:id="rId17"/>
    <p:sldId id="308" r:id="rId18"/>
    <p:sldId id="303" r:id="rId19"/>
    <p:sldId id="286" r:id="rId20"/>
    <p:sldId id="291" r:id="rId21"/>
    <p:sldId id="292" r:id="rId22"/>
    <p:sldId id="293" r:id="rId23"/>
    <p:sldId id="283" r:id="rId24"/>
    <p:sldId id="296" r:id="rId25"/>
    <p:sldId id="279" r:id="rId26"/>
    <p:sldId id="295" r:id="rId27"/>
    <p:sldId id="288" r:id="rId28"/>
    <p:sldId id="26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98"/>
            <p14:sldId id="259"/>
            <p14:sldId id="294"/>
            <p14:sldId id="299"/>
            <p14:sldId id="280"/>
            <p14:sldId id="289"/>
            <p14:sldId id="300"/>
            <p14:sldId id="301"/>
            <p14:sldId id="290"/>
            <p14:sldId id="302"/>
            <p14:sldId id="304"/>
            <p14:sldId id="305"/>
            <p14:sldId id="306"/>
            <p14:sldId id="307"/>
            <p14:sldId id="308"/>
            <p14:sldId id="303"/>
            <p14:sldId id="286"/>
            <p14:sldId id="291"/>
            <p14:sldId id="292"/>
            <p14:sldId id="293"/>
            <p14:sldId id="283"/>
            <p14:sldId id="296"/>
            <p14:sldId id="279"/>
            <p14:sldId id="295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47"/>
  </p:normalViewPr>
  <p:slideViewPr>
    <p:cSldViewPr snapToGrid="0" snapToObjects="1">
      <p:cViewPr varScale="1">
        <p:scale>
          <a:sx n="61" d="100"/>
          <a:sy n="61" d="100"/>
        </p:scale>
        <p:origin x="2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49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23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92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66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860043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ilibili.com/video/av2185815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查找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顺序查找算法优化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6EF87F-34AF-2743-A959-49DA0A8C9A0B}"/>
              </a:ext>
            </a:extLst>
          </p:cNvPr>
          <p:cNvSpPr txBox="1"/>
          <p:nvPr/>
        </p:nvSpPr>
        <p:spPr>
          <a:xfrm>
            <a:off x="969831" y="3429000"/>
            <a:ext cx="2169042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设置一个哨兵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a[0]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，可以减少每次判断是否出界的比较消耗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4844F0-F911-A44F-A397-3F875159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11" y="2010896"/>
            <a:ext cx="46863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9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有序表查找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832197" y="2736502"/>
            <a:ext cx="8527606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顺序表查找中，表中的元素是任意顺序的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有序表中，查找之前有一个</a:t>
            </a:r>
            <a:r>
              <a:rPr kumimoji="1" lang="zh-CN" altLang="en-US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前提</a:t>
            </a:r>
            <a:r>
              <a:rPr kumimoji="1" lang="en-US" altLang="zh-CN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这个表是有序的</a:t>
            </a:r>
            <a:r>
              <a:rPr kumimoji="1" lang="en-US" altLang="zh-CN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比如升序，或者降序排列</a:t>
            </a:r>
            <a:r>
              <a:rPr kumimoji="1" lang="en-US" altLang="zh-CN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b="1" u="sng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02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55181" y="616688"/>
            <a:ext cx="11015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硬件基础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主频和运行时间的关系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40811" y="1814572"/>
            <a:ext cx="852760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都有主频，频率代表着处理速度，代表着单位时间处理量的高低，一般来说越高越好，它的倒数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主频）代表了时钟周期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高级语言的任何语句最终都会转换为汇编和机器指令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每条指令执行的时间都是以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的时钟周期为基本单位，比如一条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判断语句需要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个时钟周期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19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有序表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832197" y="1686981"/>
            <a:ext cx="8527606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假设存在一个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亿数据的数据表，没有排序，当你要查找一个数据的时候，时间复杂度为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O(n),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最坏的情况，需要判断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亿数量级次数才能结束。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那我们算算这个算法需要消耗的时间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假如：一个服务器电脑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4Ghz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，一秒钟产生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亿个脉冲，作为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操作的最小时间单位的时钟周期是（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1/40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亿） 秒，假设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判断语句需要消耗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个时钟周期，那么对于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亿次判断，大约需要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秒。这样的时间对于手机端，或者网页端面前等待结果的人来说已经是算慢了</a:t>
            </a:r>
          </a:p>
          <a:p>
            <a:pPr>
              <a:lnSpc>
                <a:spcPct val="150000"/>
              </a:lnSpc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9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二分查找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832197" y="1686981"/>
            <a:ext cx="8527606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我们可以用二分查找来大大降低这个消耗。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什么是二分查找：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首先查找表要排序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每次从当前范围的中点进行判断，如果满足条件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76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二分查找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E54DC6-C92A-8343-BFEA-13E4ED21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07" y="1998355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0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二分查找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558CCD-86B3-E841-93BF-0E40AF5B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302" y="1998355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4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二分查找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D5A25-526A-5148-B524-B59B3F95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77" y="1730449"/>
            <a:ext cx="5715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树型有序表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832197" y="2736502"/>
            <a:ext cx="8527606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顺序表查找中，表中的元素是任意顺序的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有序表中，查找之前有一个</a:t>
            </a:r>
            <a:r>
              <a:rPr kumimoji="1" lang="zh-CN" altLang="en-US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前提</a:t>
            </a:r>
            <a:r>
              <a:rPr kumimoji="1" lang="en-US" altLang="zh-CN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这个表是有序的</a:t>
            </a:r>
            <a:r>
              <a:rPr kumimoji="1" lang="en-US" altLang="zh-CN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比如升序，或者降序排列</a:t>
            </a:r>
            <a:r>
              <a:rPr kumimoji="1" lang="en-US" altLang="zh-CN" sz="28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b="1" u="sng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43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动态查找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8F5205-E016-3B42-804F-62EA89F246AD}"/>
              </a:ext>
            </a:extLst>
          </p:cNvPr>
          <p:cNvSpPr txBox="1"/>
          <p:nvPr/>
        </p:nvSpPr>
        <p:spPr>
          <a:xfrm>
            <a:off x="1786270" y="2360428"/>
            <a:ext cx="969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动态查找是一个对表进行“创建、扩充、修改、删除”的过程。动态查找的过程中对表的操作会多两个动作：如果某特定的关键字在表中不存在，则按照一定的规则将其插入表中；如果度已经存在，则可以对其执行删除操作。动态查找的过程虽然只是多了“插入”和“删除”的操作。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4571094" y="1550997"/>
            <a:ext cx="4489778" cy="566056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什么是查找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静态查找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顺序表查找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有序表查找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动态查找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二叉排序树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平衡二叉树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二叉查找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散列表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二叉查找</a:t>
            </a:r>
          </a:p>
        </p:txBody>
      </p:sp>
    </p:spTree>
    <p:extLst>
      <p:ext uri="{BB962C8B-B14F-4D97-AF65-F5344CB8AC3E}">
        <p14:creationId xmlns:p14="http://schemas.microsoft.com/office/powerpoint/2010/main" val="84697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平衡二叉树</a:t>
            </a:r>
          </a:p>
        </p:txBody>
      </p:sp>
    </p:spTree>
    <p:extLst>
      <p:ext uri="{BB962C8B-B14F-4D97-AF65-F5344CB8AC3E}">
        <p14:creationId xmlns:p14="http://schemas.microsoft.com/office/powerpoint/2010/main" val="82933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B_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B+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412427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哈希表查找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PageRank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hlinkClick r:id="rId3"/>
              </a:rPr>
              <a:t>https://zhuanlan.zhihu.com/p/86004363</a:t>
            </a:r>
            <a:endParaRPr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视频</a:t>
            </a:r>
            <a:endParaRPr kumimoji="1" lang="en-US" altLang="zh-CN" sz="2800" dirty="0"/>
          </a:p>
          <a:p>
            <a:r>
              <a:rPr lang="en-US" altLang="zh-CN" sz="2800" dirty="0">
                <a:hlinkClick r:id="rId4"/>
              </a:rPr>
              <a:t>https://www.bilibili.com/video/av21858150/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055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1332306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查找无处不在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B11BBF-69C9-0F4E-A513-BFA0272F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961314"/>
            <a:ext cx="9817100" cy="1054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3DCE81-212C-144C-8B1A-42CDB9239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50" y="3429000"/>
            <a:ext cx="9893300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0C2676-754F-D44C-BE0E-15B51D3BA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950" y="4821718"/>
            <a:ext cx="6718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923206" y="2863055"/>
            <a:ext cx="889492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Searching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）就是根据给定的某个值，在查找表中确定一个其关键字等于给定值的数据元素（或记录）。在日常生活中查找又可以称为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查找相关的概念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06894" y="2679404"/>
            <a:ext cx="9378211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查找表（</a:t>
            </a:r>
            <a:r>
              <a:rPr kumimoji="1" lang="en-US" altLang="zh-CN" sz="28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Search Table</a:t>
            </a:r>
            <a:r>
              <a:rPr kumimoji="1" lang="zh-CN" altLang="en-US" sz="28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：由同一类型的数据元素（或记录）构成的集合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-----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你要从这里面查找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关键字（</a:t>
            </a:r>
            <a:r>
              <a:rPr kumimoji="1" lang="en-US" altLang="zh-CN" sz="28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28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：数据元素中某个数据项的值，又称为键值，用它可以标识一个数据元素。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-----</a:t>
            </a:r>
            <a:r>
              <a:rPr kumimoji="1" lang="zh-CN" altLang="en-US" sz="2800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你要根据这个查找</a:t>
            </a:r>
          </a:p>
        </p:txBody>
      </p:sp>
    </p:spTree>
    <p:extLst>
      <p:ext uri="{BB962C8B-B14F-4D97-AF65-F5344CB8AC3E}">
        <p14:creationId xmlns:p14="http://schemas.microsoft.com/office/powerpoint/2010/main" val="387745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4992FA-4651-EE45-B93D-9054DF66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932" y="1669947"/>
            <a:ext cx="6193068" cy="51880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F86E44-D411-DA42-8945-3CEFCAF50379}"/>
              </a:ext>
            </a:extLst>
          </p:cNvPr>
          <p:cNvSpPr txBox="1"/>
          <p:nvPr/>
        </p:nvSpPr>
        <p:spPr>
          <a:xfrm>
            <a:off x="467832" y="2828260"/>
            <a:ext cx="5231219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查找表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：知乎中，有“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学习路线”关键字的所有页面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学习路线</a:t>
            </a:r>
          </a:p>
        </p:txBody>
      </p:sp>
    </p:spTree>
    <p:extLst>
      <p:ext uri="{BB962C8B-B14F-4D97-AF65-F5344CB8AC3E}">
        <p14:creationId xmlns:p14="http://schemas.microsoft.com/office/powerpoint/2010/main" val="29099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2054351" y="2041450"/>
            <a:ext cx="8556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静态查找是“真正的查找”。因为在静态查找过程中仅仅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执行“查找”的操作，即查看某特定的关键字是否在表中（判断性查找）；检索某特定关键字数据元素的各种属性（检索性查找）。这两种操作都只是获取已经存在的一个表中的数据信息，不对表的百数据元素和结构进行任何改变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顺序表查找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190307"/>
            <a:ext cx="9554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“顺序查找（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Sequential Search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又叫线性查找，是最基本的查找技术，它的查找过程是：从表中第一个（或最后一个）记录开始，逐个进行记录的关键字和给定值比较，若某个记录的关键字和给定值相等，则查找成功，找到所查的记录；如果直到最后一个（或第一个）记录，其关键字和给定值比较都不等时，则表中没有所查的记录，查找不成功。</a:t>
            </a:r>
          </a:p>
        </p:txBody>
      </p:sp>
    </p:spTree>
    <p:extLst>
      <p:ext uri="{BB962C8B-B14F-4D97-AF65-F5344CB8AC3E}">
        <p14:creationId xmlns:p14="http://schemas.microsoft.com/office/powerpoint/2010/main" val="212186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顺序查找基本算法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D91F1-C151-6948-AE9B-F1ECAE1BDA55}"/>
              </a:ext>
            </a:extLst>
          </p:cNvPr>
          <p:cNvSpPr txBox="1"/>
          <p:nvPr/>
        </p:nvSpPr>
        <p:spPr>
          <a:xfrm>
            <a:off x="8245052" y="4303780"/>
            <a:ext cx="3785191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因为每次循环时都需要对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是否越界，即是否小于等于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作判断。事实上，还可以有更好一点的办法？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6074D8-A4C6-D041-98B0-634E8D18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6" y="2637510"/>
            <a:ext cx="6584666" cy="35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1116</Words>
  <Application>Microsoft Macintosh PowerPoint</Application>
  <PresentationFormat>宽屏</PresentationFormat>
  <Paragraphs>79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218</cp:revision>
  <dcterms:created xsi:type="dcterms:W3CDTF">2019-09-24T01:18:33Z</dcterms:created>
  <dcterms:modified xsi:type="dcterms:W3CDTF">2020-05-13T03:13:29Z</dcterms:modified>
</cp:coreProperties>
</file>