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6" r:id="rId3"/>
    <p:sldId id="259" r:id="rId4"/>
    <p:sldId id="280" r:id="rId5"/>
    <p:sldId id="285" r:id="rId6"/>
    <p:sldId id="290" r:id="rId7"/>
    <p:sldId id="294" r:id="rId8"/>
    <p:sldId id="292" r:id="rId9"/>
    <p:sldId id="293" r:id="rId10"/>
    <p:sldId id="291" r:id="rId11"/>
    <p:sldId id="289" r:id="rId12"/>
    <p:sldId id="286" r:id="rId13"/>
    <p:sldId id="279" r:id="rId14"/>
    <p:sldId id="28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90"/>
            <p14:sldId id="294"/>
            <p14:sldId id="292"/>
            <p14:sldId id="293"/>
            <p14:sldId id="291"/>
            <p14:sldId id="289"/>
            <p14:sldId id="286"/>
            <p14:sldId id="27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63007"/>
  </p:normalViewPr>
  <p:slideViewPr>
    <p:cSldViewPr snapToGrid="0" snapToObjects="1">
      <p:cViewPr varScale="1">
        <p:scale>
          <a:sx n="61" d="100"/>
          <a:sy n="61" d="100"/>
        </p:scale>
        <p:origin x="20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66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75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pPr/>
              <a:t>2020/3/23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 队列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F7F5B17-EBCA-E247-A64B-F6D8216C9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队列的顺序存储代码实现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循环队列是顺序存储的基本结构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0688" y="4972050"/>
            <a:ext cx="138588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队列的链式存储实现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和栈类似，队列的链式存储实现就是用单链表作为基础结构进行操作。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0688" y="4972050"/>
            <a:ext cx="138588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上代码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D08B7A-ADC6-0C47-B8F5-91F3FED14A74}"/>
              </a:ext>
            </a:extLst>
          </p:cNvPr>
          <p:cNvSpPr txBox="1"/>
          <p:nvPr/>
        </p:nvSpPr>
        <p:spPr>
          <a:xfrm>
            <a:off x="2120699" y="2664307"/>
            <a:ext cx="8016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手机操作系统的 消息队列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线程池处理队列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ThreadPoolExecutor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634138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实现队列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实现队列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队列的应用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顾名思义的应用，比如线性池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什么是队列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76979"/>
            <a:ext cx="984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只允许在一端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对列尾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进行插入操作，再另一端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队列头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进行删除操作的线性表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2458544" y="5981567"/>
            <a:ext cx="7720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工厂的流水线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从一头开始，到另一头完成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F8055A-7477-DE44-B0D6-F0233A8E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91" y="3965390"/>
            <a:ext cx="6870700" cy="14224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104686D-CB8F-084C-9E38-26F65BE04605}"/>
              </a:ext>
            </a:extLst>
          </p:cNvPr>
          <p:cNvSpPr txBox="1"/>
          <p:nvPr/>
        </p:nvSpPr>
        <p:spPr>
          <a:xfrm>
            <a:off x="9988152" y="5981567"/>
            <a:ext cx="20124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请和栈进行比较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队列的抽象数据类型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496A39-80D8-C449-8301-C1864E75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69" y="1932708"/>
            <a:ext cx="8082438" cy="41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1" y="630545"/>
            <a:ext cx="947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顺序存储实现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队列头不变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38D33E-06C0-F04E-819A-55520E5E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03" y="2228800"/>
            <a:ext cx="8428789" cy="16718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4B86BE-2E11-1D40-B710-A6BE81068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03" y="4463603"/>
            <a:ext cx="8428789" cy="17638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DBD311-16C0-C446-A60D-B69D5C4B1C5D}"/>
              </a:ext>
            </a:extLst>
          </p:cNvPr>
          <p:cNvSpPr txBox="1"/>
          <p:nvPr/>
        </p:nvSpPr>
        <p:spPr>
          <a:xfrm>
            <a:off x="9835115" y="3900626"/>
            <a:ext cx="2062717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为了维护队列头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的位置，都要对数组里的元素进行移动，时间复杂度为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N).</a:t>
            </a: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357188" y="630545"/>
            <a:ext cx="1183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顺序存储实现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2—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队列头移动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831" y="5857581"/>
            <a:ext cx="9472097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如果队列头也是是动态变化的，那么容易队列头浪费空间，后头空间不够。旱的旱死，捞的捞死。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7555F5-9AC5-CB44-BE52-73544E1CA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31" y="1743399"/>
            <a:ext cx="9472097" cy="17281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D85C55-3E9B-4246-ACE4-B9323A5D2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44" y="3932656"/>
            <a:ext cx="4589373" cy="17443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E99080-5D4B-AE43-A5E9-17A18AB06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821" y="3932656"/>
            <a:ext cx="4781107" cy="16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357188" y="630545"/>
            <a:ext cx="11834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普通数组用于队列中都存在问题</a:t>
            </a: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E82F1199-8AA9-7A4C-AC7E-C0D4ADF2F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4657" y="2548471"/>
            <a:ext cx="1655135" cy="16551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1EC009-5DB5-C641-91E3-4C899EAEEF33}"/>
              </a:ext>
            </a:extLst>
          </p:cNvPr>
          <p:cNvSpPr txBox="1"/>
          <p:nvPr/>
        </p:nvSpPr>
        <p:spPr>
          <a:xfrm>
            <a:off x="3785190" y="3364807"/>
            <a:ext cx="6361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那如何解决这种低效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时间上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或者空间上浪费呢？</a:t>
            </a:r>
          </a:p>
        </p:txBody>
      </p:sp>
    </p:spTree>
    <p:extLst>
      <p:ext uri="{BB962C8B-B14F-4D97-AF65-F5344CB8AC3E}">
        <p14:creationId xmlns:p14="http://schemas.microsoft.com/office/powerpoint/2010/main" val="428115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循环队列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0042" y="3094371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头尾相接的顺序存储结构 称为 循环队列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2204035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2258A2-C97C-B444-88F8-A40DCB63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84" y="4706558"/>
            <a:ext cx="9286231" cy="16712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75045B-D025-D443-A1B4-D2B2A485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00" y="2376718"/>
            <a:ext cx="4781107" cy="16926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8C6D8D-4807-814B-84B4-2322979F9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6" y="2288307"/>
            <a:ext cx="4071089" cy="1781101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C2E44F75-27DF-C04A-B9F0-31058A6C2DC7}"/>
              </a:ext>
            </a:extLst>
          </p:cNvPr>
          <p:cNvSpPr/>
          <p:nvPr/>
        </p:nvSpPr>
        <p:spPr>
          <a:xfrm>
            <a:off x="5848046" y="2934308"/>
            <a:ext cx="1032149" cy="489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FEA9BD-08CF-A44C-8CC8-E0DFE62147D1}"/>
              </a:ext>
            </a:extLst>
          </p:cNvPr>
          <p:cNvSpPr txBox="1"/>
          <p:nvPr/>
        </p:nvSpPr>
        <p:spPr>
          <a:xfrm>
            <a:off x="5496242" y="3700076"/>
            <a:ext cx="19608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继续入队列操作</a:t>
            </a:r>
          </a:p>
        </p:txBody>
      </p:sp>
    </p:spTree>
    <p:extLst>
      <p:ext uri="{BB962C8B-B14F-4D97-AF65-F5344CB8AC3E}">
        <p14:creationId xmlns:p14="http://schemas.microsoft.com/office/powerpoint/2010/main" val="342757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316</Words>
  <Application>Microsoft Macintosh PowerPoint</Application>
  <PresentationFormat>宽屏</PresentationFormat>
  <Paragraphs>46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212</cp:revision>
  <dcterms:created xsi:type="dcterms:W3CDTF">2019-09-24T01:18:33Z</dcterms:created>
  <dcterms:modified xsi:type="dcterms:W3CDTF">2020-03-23T00:50:42Z</dcterms:modified>
</cp:coreProperties>
</file>