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8" r:id="rId2"/>
    <p:sldId id="266" r:id="rId3"/>
    <p:sldId id="259" r:id="rId4"/>
    <p:sldId id="280" r:id="rId5"/>
    <p:sldId id="285" r:id="rId6"/>
    <p:sldId id="286" r:id="rId7"/>
    <p:sldId id="283" r:id="rId8"/>
    <p:sldId id="279" r:id="rId9"/>
    <p:sldId id="288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266"/>
            <p14:sldId id="259"/>
            <p14:sldId id="280"/>
            <p14:sldId id="285"/>
            <p14:sldId id="286"/>
            <p14:sldId id="283"/>
            <p14:sldId id="279"/>
            <p14:sldId id="288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90"/>
    <p:restoredTop sz="63025"/>
  </p:normalViewPr>
  <p:slideViewPr>
    <p:cSldViewPr snapToGrid="0" snapToObjects="1">
      <p:cViewPr varScale="1">
        <p:scale>
          <a:sx n="62" d="100"/>
          <a:sy n="62" d="100"/>
        </p:scale>
        <p:origin x="21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2019/12/6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另一个例子：狗会叫，猫会叫，鸭子也会叫，那他们可以抽象成 一个动物对象，这个动物对象有叫这个动作，但至于具体如何叫，就不是抽象数据模型的职责了，而是具体数据类型的职责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110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2805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7134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2019/12/6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第四节课 </a:t>
            </a:r>
          </a:p>
        </p:txBody>
      </p:sp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163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118840" y="1550997"/>
            <a:ext cx="8538144" cy="5695058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什么是串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串的抽象数据类型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串的存储结构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顺序存储和链式存储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朴素的匹配算法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KMP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模式匹配算法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/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	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855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51877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什么是串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610042" y="2601758"/>
            <a:ext cx="660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零个或者多个元素的有限序列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FC4C1D-ECA4-5B4B-A241-92DFA4F89344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3DBEB63-A536-3344-AA3A-239CDFC4361D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A0C047A-A5B2-374F-BD04-7B639430470F}"/>
              </a:ext>
            </a:extLst>
          </p:cNvPr>
          <p:cNvSpPr txBox="1"/>
          <p:nvPr/>
        </p:nvSpPr>
        <p:spPr>
          <a:xfrm>
            <a:off x="1610042" y="5337697"/>
            <a:ext cx="660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排队</a:t>
            </a:r>
          </a:p>
        </p:txBody>
      </p:sp>
    </p:spTree>
    <p:extLst>
      <p:ext uri="{BB962C8B-B14F-4D97-AF65-F5344CB8AC3E}">
        <p14:creationId xmlns:p14="http://schemas.microsoft.com/office/powerpoint/2010/main" val="935474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串的抽象数据类型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610042" y="2575710"/>
            <a:ext cx="66095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用一段地址连续的存储单元依次存储线性表的数据元素</a:t>
            </a:r>
            <a:endParaRPr kumimoji="1" lang="zh-CN" altLang="en-US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9B93DC-5880-9D4B-AD03-2A9ADCF8E4D4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32DAF2-E38B-774A-9902-B765D16F0ED3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EAB9724-EED2-8C47-965D-0BB8BCC390D8}"/>
              </a:ext>
            </a:extLst>
          </p:cNvPr>
          <p:cNvSpPr txBox="1"/>
          <p:nvPr/>
        </p:nvSpPr>
        <p:spPr>
          <a:xfrm>
            <a:off x="1610042" y="4932858"/>
            <a:ext cx="660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宿舍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教室 分布</a:t>
            </a:r>
            <a:endParaRPr kumimoji="1" lang="zh-CN" altLang="en-US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2283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队列的顺序存储和链式存储。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610041" y="2576591"/>
            <a:ext cx="98731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每个数据单元不止有数据，还包含指向下一个数据地址的信息，由此数据单元串联起来的方式叫链式存储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9B93DC-5880-9D4B-AD03-2A9ADCF8E4D4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32DAF2-E38B-774A-9902-B765D16F0ED3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2691737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55874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朴素模式匹配算法</a:t>
            </a:r>
          </a:p>
        </p:txBody>
      </p:sp>
    </p:spTree>
    <p:extLst>
      <p:ext uri="{BB962C8B-B14F-4D97-AF65-F5344CB8AC3E}">
        <p14:creationId xmlns:p14="http://schemas.microsoft.com/office/powerpoint/2010/main" val="1981531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18220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5.KMP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模式匹配算法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48A353-F74A-F749-85B3-0743B6EAB0EF}"/>
              </a:ext>
            </a:extLst>
          </p:cNvPr>
          <p:cNvSpPr txBox="1"/>
          <p:nvPr/>
        </p:nvSpPr>
        <p:spPr>
          <a:xfrm>
            <a:off x="2466753" y="2445488"/>
            <a:ext cx="6039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基于单链表的基础，增加循环的功能</a:t>
            </a:r>
          </a:p>
        </p:txBody>
      </p:sp>
    </p:spTree>
    <p:extLst>
      <p:ext uri="{BB962C8B-B14F-4D97-AF65-F5344CB8AC3E}">
        <p14:creationId xmlns:p14="http://schemas.microsoft.com/office/powerpoint/2010/main" val="1742615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这堂课我们学了撒？</a:t>
            </a:r>
          </a:p>
        </p:txBody>
      </p:sp>
    </p:spTree>
    <p:extLst>
      <p:ext uri="{BB962C8B-B14F-4D97-AF65-F5344CB8AC3E}">
        <p14:creationId xmlns:p14="http://schemas.microsoft.com/office/powerpoint/2010/main" val="3338372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914400" y="581161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总结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A8FD9E-655D-F742-ACDB-18BF84BE05B3}"/>
              </a:ext>
            </a:extLst>
          </p:cNvPr>
          <p:cNvSpPr txBox="1"/>
          <p:nvPr/>
        </p:nvSpPr>
        <p:spPr>
          <a:xfrm>
            <a:off x="765810" y="2785730"/>
            <a:ext cx="9037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重点： 两种存储方式 以及它们对应的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crud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2917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2822</TotalTime>
  <Words>242</Words>
  <Application>Microsoft Macintosh PowerPoint</Application>
  <PresentationFormat>宽屏</PresentationFormat>
  <Paragraphs>38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Microsoft YaHei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151</cp:revision>
  <dcterms:created xsi:type="dcterms:W3CDTF">2019-09-24T01:18:33Z</dcterms:created>
  <dcterms:modified xsi:type="dcterms:W3CDTF">2019-12-06T07:19:15Z</dcterms:modified>
</cp:coreProperties>
</file>