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59" r:id="rId4"/>
    <p:sldId id="280" r:id="rId5"/>
    <p:sldId id="285" r:id="rId6"/>
    <p:sldId id="286" r:id="rId7"/>
    <p:sldId id="283" r:id="rId8"/>
    <p:sldId id="279" r:id="rId9"/>
    <p:sldId id="288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0"/>
            <p14:sldId id="285"/>
            <p14:sldId id="286"/>
            <p14:sldId id="283"/>
            <p14:sldId id="279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2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280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2019/12/5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第四节课 队列</a:t>
            </a:r>
          </a:p>
        </p:txBody>
      </p:sp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118840" y="1550997"/>
            <a:ext cx="8538144" cy="569505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队列的抽象数据类型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怎么实现队列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链式存储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---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顾名思义的应用，比如线性池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51877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什么是队列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6017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零个或者多个元素的有限序列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C4C1D-ECA4-5B4B-A241-92DFA4F8934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DBEB63-A536-3344-AA3A-239CDFC4361D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0C047A-A5B2-374F-BD04-7B639430470F}"/>
              </a:ext>
            </a:extLst>
          </p:cNvPr>
          <p:cNvSpPr txBox="1"/>
          <p:nvPr/>
        </p:nvSpPr>
        <p:spPr>
          <a:xfrm>
            <a:off x="1610042" y="5337697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排队</a:t>
            </a:r>
          </a:p>
        </p:txBody>
      </p:sp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线性表抽象数据类型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2" y="2575710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用一段地址连续的存储单元依次存储线性表的数据元素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AB9724-EED2-8C47-965D-0BB8BCC390D8}"/>
              </a:ext>
            </a:extLst>
          </p:cNvPr>
          <p:cNvSpPr txBox="1"/>
          <p:nvPr/>
        </p:nvSpPr>
        <p:spPr>
          <a:xfrm>
            <a:off x="1610042" y="4932858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宿舍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教室 分布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2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0545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队列的链式存储实现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610041" y="2576591"/>
            <a:ext cx="9873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每个数据单元不止有数据，还包含指向下一个数据地址的信息，由此数据单元串联起来的方式叫链式存储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B93DC-5880-9D4B-AD03-2A9ADCF8E4D4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32DAF2-E38B-774A-9902-B765D16F0ED3}"/>
              </a:ext>
            </a:extLst>
          </p:cNvPr>
          <p:cNvSpPr txBox="1"/>
          <p:nvPr/>
        </p:nvSpPr>
        <p:spPr>
          <a:xfrm>
            <a:off x="540000" y="396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269173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5587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队列的应用</a:t>
            </a:r>
          </a:p>
        </p:txBody>
      </p:sp>
    </p:spTree>
    <p:extLst>
      <p:ext uri="{BB962C8B-B14F-4D97-AF65-F5344CB8AC3E}">
        <p14:creationId xmlns:p14="http://schemas.microsoft.com/office/powerpoint/2010/main" val="19815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718220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循环队列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48A353-F74A-F749-85B3-0743B6EAB0EF}"/>
              </a:ext>
            </a:extLst>
          </p:cNvPr>
          <p:cNvSpPr txBox="1"/>
          <p:nvPr/>
        </p:nvSpPr>
        <p:spPr>
          <a:xfrm>
            <a:off x="2466753" y="2445488"/>
            <a:ext cx="60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基于单链表的基础，增加循环的功能</a:t>
            </a:r>
          </a:p>
        </p:txBody>
      </p:sp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765810" y="2785730"/>
            <a:ext cx="9037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重点： 两种存储方式 以及它们对应的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crud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91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238</Words>
  <Application>Microsoft Macintosh PowerPoint</Application>
  <PresentationFormat>宽屏</PresentationFormat>
  <Paragraphs>38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143</cp:revision>
  <dcterms:created xsi:type="dcterms:W3CDTF">2019-09-24T01:18:33Z</dcterms:created>
  <dcterms:modified xsi:type="dcterms:W3CDTF">2019-12-05T07:51:37Z</dcterms:modified>
</cp:coreProperties>
</file>