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83" r:id="rId11"/>
    <p:sldId id="279" r:id="rId12"/>
    <p:sldId id="28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第六节课 串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246</Words>
  <Application>Microsoft Macintosh PowerPoint</Application>
  <PresentationFormat>宽屏</PresentationFormat>
  <Paragraphs>37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161</cp:revision>
  <dcterms:created xsi:type="dcterms:W3CDTF">2019-09-24T01:18:33Z</dcterms:created>
  <dcterms:modified xsi:type="dcterms:W3CDTF">2020-03-04T10:05:04Z</dcterms:modified>
</cp:coreProperties>
</file>