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59" r:id="rId4"/>
    <p:sldId id="280" r:id="rId5"/>
    <p:sldId id="285" r:id="rId6"/>
    <p:sldId id="286" r:id="rId7"/>
    <p:sldId id="283" r:id="rId8"/>
    <p:sldId id="279" r:id="rId9"/>
    <p:sldId id="288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86"/>
            <p14:sldId id="283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第四节课 串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569505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朴素的匹配算法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KMP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EB63-A536-3344-AA3A-239CDFC4361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1610042" y="5337697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排队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串的抽象数据类型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队列的顺序存储和链式存储。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朴素模式匹配算法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5.KMP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模式匹配算法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243</Words>
  <Application>Microsoft Macintosh PowerPoint</Application>
  <PresentationFormat>宽屏</PresentationFormat>
  <Paragraphs>38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150</cp:revision>
  <dcterms:created xsi:type="dcterms:W3CDTF">2019-09-24T01:18:33Z</dcterms:created>
  <dcterms:modified xsi:type="dcterms:W3CDTF">2019-12-06T07:03:57Z</dcterms:modified>
</cp:coreProperties>
</file>