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800080"/>
    <a:srgbClr val="660066"/>
    <a:srgbClr val="F1ADE1"/>
    <a:srgbClr val="FF0000"/>
    <a:srgbClr val="4472C4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A93E0-2530-93C3-764A-8F8736FE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0D6FA-3856-3340-BD6C-D7DD7CE3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EEEDB-5489-F1ED-6E0A-40799E3A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231F5-E4B5-9D52-77B6-9151736D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F6B14-A0CB-F417-E746-E3AE9659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3CD-E213-B5A6-FFE5-EA593DD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BECA9-C329-96A0-1EAA-AA7B9108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464F3-C13B-FAD4-6644-193C7F57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77DDF-B6DF-AEB4-EE73-42BF6E05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230D7-185C-C377-0B2A-E373CE66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1159FE-094C-266A-16FC-0EACF4B2F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8390E-126A-2328-13EC-B274C9BA3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9DC98-A100-E492-110D-5456A1A4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C861E-F938-A881-F03C-13D52B8B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0BF24-1B68-9D85-64B0-F4B8D94B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2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575F-2775-D774-0039-C3A8E3B7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4E29B-BEB3-8728-278E-F64CAEF1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2FD20-F22C-29F7-D6F4-AA24676A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13736-A9D3-D466-F69B-5C910108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F3231-ABED-0818-6C8C-B63F759E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E2ED4-A099-BC9D-9BFA-FA80BD78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DAA23-ABBE-B995-82F3-1D094124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D0FC3-457C-1A1A-3E12-57A1CD1C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59B4F-BCED-AE45-B966-E8F998A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8BC87-DF2A-BDD3-244F-435A9DF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35925-8CE5-0020-6A3B-D4F3D5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26B02-8078-8311-EB3F-77E31AE49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9C453-B5E4-E247-4C96-B94E93317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642C7-77B3-74AE-88CA-559221D6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14B05-E9E1-8366-D228-39A039C4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A1FBD-A107-27D6-C2D6-6CCC0A06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5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6A11D-F571-7014-2352-0F771EFC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6BB61-C552-AF17-3D78-E732FDF9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B56350-63B8-C62C-8D1B-E1514E12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646AD-AC65-7CC2-21F5-0E7A14177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E27DB5-3F80-4C1A-A821-7DDE12D8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A49193-3276-876C-D0C9-05EB8AA2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C92DF-AA72-A476-495F-0DD94DE8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55DE7-D790-EAA2-44BF-B14041B4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1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CFA49-B6E5-9917-BC41-01828960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8295-9D42-5FF6-E36E-9A9DECDD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0A8D15-0DC0-256C-3C59-634DD9B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97E7F-4F70-1CBB-9556-E332BB5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869B94-AB7E-1C74-D0CB-8DB4EA6A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40A8D7-6FFB-2E74-D950-D7115FB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78445-3F2D-107F-6555-A6D757E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6BFB-5C62-180C-3828-84A1CB73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510F8-2DFC-E045-7AA7-E6817417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7E63B-492B-4CAC-15A2-10C5EB45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095E2-B403-AE34-61FA-5918980F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0B2C9-6A72-CBD9-069E-D30C7D74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FB1ED-4464-0483-E184-4B97733A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D9DCD-AA95-0609-FEA0-0D1A749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7FD7C7-3017-EF61-C5A6-282930230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B06F2-6FDC-381A-0906-CB1A3C20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1F2F3-CB7F-ADF7-80E2-F6F221E8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93F15-6233-4527-99EE-518E12D9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E8DD2-6A10-B711-9D58-7FA58395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B330C-E2D8-8263-0A22-6A1321AD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6307D-1573-A92D-A01D-652F1F89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5B0EB-36E6-0819-1C7C-2C2425D51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1072-0761-4615-9203-115E22630CE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9A325-C619-C0E7-0259-D634C1BA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F3DCA-3350-946D-7F4E-8AF15568C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650C-0A6D-4D51-AD63-CB6D6B5E9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777F3AE-731F-E178-2B65-0DBFAD53EEC1}"/>
              </a:ext>
            </a:extLst>
          </p:cNvPr>
          <p:cNvGrpSpPr/>
          <p:nvPr/>
        </p:nvGrpSpPr>
        <p:grpSpPr>
          <a:xfrm>
            <a:off x="1248977" y="1111250"/>
            <a:ext cx="9694045" cy="4384642"/>
            <a:chOff x="1248977" y="1111250"/>
            <a:chExt cx="9694045" cy="438464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8890B7B-4665-638C-42C7-F49EA755E02C}"/>
                </a:ext>
              </a:extLst>
            </p:cNvPr>
            <p:cNvGrpSpPr/>
            <p:nvPr/>
          </p:nvGrpSpPr>
          <p:grpSpPr>
            <a:xfrm>
              <a:off x="1248977" y="1175892"/>
              <a:ext cx="4320000" cy="4320000"/>
              <a:chOff x="984250" y="1629000"/>
              <a:chExt cx="3600000" cy="3600000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22077183-0205-7C0E-9394-826C97827F15}"/>
                  </a:ext>
                </a:extLst>
              </p:cNvPr>
              <p:cNvSpPr/>
              <p:nvPr/>
            </p:nvSpPr>
            <p:spPr>
              <a:xfrm>
                <a:off x="984250" y="1629000"/>
                <a:ext cx="3600000" cy="3600000"/>
              </a:xfrm>
              <a:prstGeom prst="ellipse">
                <a:avLst/>
              </a:prstGeom>
              <a:solidFill>
                <a:srgbClr val="4472C4">
                  <a:alpha val="25098"/>
                </a:srgbClr>
              </a:solidFill>
              <a:ln>
                <a:solidFill>
                  <a:srgbClr val="0033CC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695D384-B6B4-0C4C-5FA8-6DACC221C10D}"/>
                  </a:ext>
                </a:extLst>
              </p:cNvPr>
              <p:cNvSpPr/>
              <p:nvPr/>
            </p:nvSpPr>
            <p:spPr>
              <a:xfrm>
                <a:off x="1434250" y="2079000"/>
                <a:ext cx="2700000" cy="2700000"/>
              </a:xfrm>
              <a:prstGeom prst="ellipse">
                <a:avLst/>
              </a:prstGeom>
              <a:solidFill>
                <a:srgbClr val="4472C4">
                  <a:alpha val="25098"/>
                </a:srgbClr>
              </a:solidFill>
              <a:ln>
                <a:solidFill>
                  <a:srgbClr val="0033CC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C9C4F3F-E9F3-5E54-2032-5CE09893F15C}"/>
                  </a:ext>
                </a:extLst>
              </p:cNvPr>
              <p:cNvSpPr/>
              <p:nvPr/>
            </p:nvSpPr>
            <p:spPr>
              <a:xfrm>
                <a:off x="2016711" y="2661461"/>
                <a:ext cx="1535078" cy="1535078"/>
              </a:xfrm>
              <a:prstGeom prst="ellipse">
                <a:avLst/>
              </a:prstGeom>
              <a:solidFill>
                <a:srgbClr val="4472C4">
                  <a:alpha val="25098"/>
                </a:srgbClr>
              </a:solidFill>
              <a:ln>
                <a:solidFill>
                  <a:srgbClr val="0033CC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CA9623A-E3E9-B124-52C0-721CD05375A7}"/>
                </a:ext>
              </a:extLst>
            </p:cNvPr>
            <p:cNvGrpSpPr/>
            <p:nvPr/>
          </p:nvGrpSpPr>
          <p:grpSpPr>
            <a:xfrm>
              <a:off x="6623022" y="1111250"/>
              <a:ext cx="4320000" cy="4320000"/>
              <a:chOff x="984250" y="1629000"/>
              <a:chExt cx="3600000" cy="3600000"/>
            </a:xfrm>
            <a:solidFill>
              <a:srgbClr val="C00000">
                <a:alpha val="25098"/>
              </a:srgbClr>
            </a:solidFill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0FB4A0B-8B04-E776-0D1A-D12C8215CB75}"/>
                  </a:ext>
                </a:extLst>
              </p:cNvPr>
              <p:cNvSpPr/>
              <p:nvPr/>
            </p:nvSpPr>
            <p:spPr>
              <a:xfrm>
                <a:off x="984250" y="1629000"/>
                <a:ext cx="3600000" cy="3600000"/>
              </a:xfrm>
              <a:prstGeom prst="ellipse">
                <a:avLst/>
              </a:prstGeom>
              <a:grpFill/>
              <a:ln>
                <a:solidFill>
                  <a:srgbClr val="C000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8C2F834-9BED-10B2-8D62-A3592A56E13A}"/>
                  </a:ext>
                </a:extLst>
              </p:cNvPr>
              <p:cNvSpPr/>
              <p:nvPr/>
            </p:nvSpPr>
            <p:spPr>
              <a:xfrm>
                <a:off x="1434250" y="2079000"/>
                <a:ext cx="2700000" cy="2700000"/>
              </a:xfrm>
              <a:prstGeom prst="ellipse">
                <a:avLst/>
              </a:prstGeom>
              <a:grpFill/>
              <a:ln>
                <a:solidFill>
                  <a:srgbClr val="C000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6AA11C7-2AB2-2490-0225-6BBB12289D1C}"/>
                  </a:ext>
                </a:extLst>
              </p:cNvPr>
              <p:cNvSpPr/>
              <p:nvPr/>
            </p:nvSpPr>
            <p:spPr>
              <a:xfrm>
                <a:off x="2016711" y="2661461"/>
                <a:ext cx="1535078" cy="1535078"/>
              </a:xfrm>
              <a:prstGeom prst="ellipse">
                <a:avLst/>
              </a:prstGeom>
              <a:grpFill/>
              <a:ln>
                <a:solidFill>
                  <a:srgbClr val="C00000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5A5C8A0-7D1F-2F6E-13DA-6490A3FECEAA}"/>
                </a:ext>
              </a:extLst>
            </p:cNvPr>
            <p:cNvSpPr txBox="1"/>
            <p:nvPr/>
          </p:nvSpPr>
          <p:spPr>
            <a:xfrm>
              <a:off x="2540952" y="1245837"/>
              <a:ext cx="1736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(n)</a:t>
              </a:r>
              <a:r>
                <a:rPr lang="en-US" altLang="zh-CN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\ g(Y</a:t>
              </a:r>
              <a:r>
                <a:rPr lang="en-US" altLang="zh-CN" sz="2000" baseline="-25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(n)</a:t>
              </a:r>
              <a:r>
                <a:rPr lang="en-US" altLang="zh-CN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zh-CN" altLang="en-US" sz="2000" dirty="0">
                <a:solidFill>
                  <a:schemeClr val="accent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1465DCA-6B3E-8045-D70C-9CEEDACE2093}"/>
                </a:ext>
              </a:extLst>
            </p:cNvPr>
            <p:cNvSpPr txBox="1"/>
            <p:nvPr/>
          </p:nvSpPr>
          <p:spPr>
            <a:xfrm>
              <a:off x="7519074" y="1249265"/>
              <a:ext cx="2526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Y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(n)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\ f(</a:t>
              </a:r>
              <a:r>
                <a:rPr lang="en-US" altLang="zh-CN" sz="2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(n)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875CEEC-3B93-36A1-2678-5112B4F9362F}"/>
                </a:ext>
              </a:extLst>
            </p:cNvPr>
            <p:cNvSpPr txBox="1"/>
            <p:nvPr/>
          </p:nvSpPr>
          <p:spPr>
            <a:xfrm>
              <a:off x="2430933" y="1944790"/>
              <a:ext cx="1930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g(Y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(n)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\ f(</a:t>
              </a:r>
              <a:r>
                <a:rPr lang="en-US" altLang="zh-CN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altLang="zh-CN" sz="2000" baseline="-25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(n)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))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F1FAF02-65B4-3A78-4FDC-2B7FDB4142E4}"/>
                </a:ext>
              </a:extLst>
            </p:cNvPr>
            <p:cNvSpPr txBox="1"/>
            <p:nvPr/>
          </p:nvSpPr>
          <p:spPr>
            <a:xfrm>
              <a:off x="2878448" y="3040417"/>
              <a:ext cx="9969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(n+1)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 </a:t>
              </a:r>
              <a:endParaRPr lang="zh-CN" altLang="en-US" sz="24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49F1F52-75C4-5AB1-3DE0-4A0BA568B074}"/>
                </a:ext>
              </a:extLst>
            </p:cNvPr>
            <p:cNvSpPr txBox="1"/>
            <p:nvPr/>
          </p:nvSpPr>
          <p:spPr>
            <a:xfrm>
              <a:off x="7849877" y="1879917"/>
              <a:ext cx="1930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f(X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(n)</a:t>
              </a:r>
              <a:r>
                <a:rPr lang="en-US" altLang="zh-CN" sz="2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\ g(Y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(n)</a:t>
              </a:r>
              <a:r>
                <a:rPr lang="en-US" altLang="zh-CN" sz="2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))</a:t>
              </a:r>
              <a:endParaRPr lang="zh-CN" altLang="en-US" sz="2000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5464859-88B4-52F3-2760-3DE8998BFB21}"/>
                </a:ext>
              </a:extLst>
            </p:cNvPr>
            <p:cNvSpPr txBox="1"/>
            <p:nvPr/>
          </p:nvSpPr>
          <p:spPr>
            <a:xfrm>
              <a:off x="8284098" y="2964217"/>
              <a:ext cx="9969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(n+1)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 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CA67FF6-1A5C-DB8D-8653-07519237A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190" y="1715892"/>
              <a:ext cx="3398183" cy="773308"/>
            </a:xfrm>
            <a:prstGeom prst="straightConnector1">
              <a:avLst/>
            </a:prstGeom>
            <a:ln>
              <a:solidFill>
                <a:srgbClr val="CC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7F61522-DB6C-7350-3C65-B760C6B2B6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156" y="1711881"/>
              <a:ext cx="3398229" cy="773308"/>
            </a:xfrm>
            <a:prstGeom prst="straightConnector1">
              <a:avLst/>
            </a:prstGeom>
            <a:ln>
              <a:solidFill>
                <a:srgbClr val="CC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91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asdf asdf</dc:creator>
  <cp:lastModifiedBy>asdf asdf</cp:lastModifiedBy>
  <cp:revision>9</cp:revision>
  <dcterms:created xsi:type="dcterms:W3CDTF">2022-05-03T14:31:56Z</dcterms:created>
  <dcterms:modified xsi:type="dcterms:W3CDTF">2022-05-03T15:27:48Z</dcterms:modified>
</cp:coreProperties>
</file>