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C875-697D-6541-8EDA-9FFF392EFD98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04EA-3108-F54F-9CA7-816885F4A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0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C875-697D-6541-8EDA-9FFF392EFD98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04EA-3108-F54F-9CA7-816885F4A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50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C875-697D-6541-8EDA-9FFF392EFD98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04EA-3108-F54F-9CA7-816885F4A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09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C875-697D-6541-8EDA-9FFF392EFD98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04EA-3108-F54F-9CA7-816885F4A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35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C875-697D-6541-8EDA-9FFF392EFD98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04EA-3108-F54F-9CA7-816885F4A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3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C875-697D-6541-8EDA-9FFF392EFD98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04EA-3108-F54F-9CA7-816885F4A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1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C875-697D-6541-8EDA-9FFF392EFD98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04EA-3108-F54F-9CA7-816885F4A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29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C875-697D-6541-8EDA-9FFF392EFD98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04EA-3108-F54F-9CA7-816885F4A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33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C875-697D-6541-8EDA-9FFF392EFD98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04EA-3108-F54F-9CA7-816885F4A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37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C875-697D-6541-8EDA-9FFF392EFD98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04EA-3108-F54F-9CA7-816885F4A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40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C875-697D-6541-8EDA-9FFF392EFD98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04EA-3108-F54F-9CA7-816885F4A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8C875-697D-6541-8EDA-9FFF392EFD98}" type="datetimeFigureOut">
              <a:rPr kumimoji="1" lang="ja-JP" altLang="en-US" smtClean="0"/>
              <a:t>2017/11/2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704EA-3108-F54F-9CA7-816885F4A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70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72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 descr="別分布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3372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帯年収分布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14512"/>
            <a:ext cx="31146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婚分布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" y="2614613"/>
            <a:ext cx="28670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5.googleusercontent.com/KTtOMPBBq16uU5mE_XRsG8KL-IMKkZ_eifJRghIJbpu47Xy5ypL9yhBKDBnGhaR-4gAfH8dEG1Rbq51qym-win6-dvtxWb6aXdyaWqK5EQBfKqEHrNqpg82OXEUc1VF7fVq7jDs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149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_tsjYNQ5maOrSuV0uT_XEBPKMfwTImbrsM23_mapSlpZJWcUtlenSULXSPDHhj80zAQvY1UzBjNkLcoER0gzhn3f1dREW9Gjdim8nHtfknZM391UsLCji6YtQYLeaDzHQoPNCn5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340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3.googleusercontent.com/uPU0J-4TWX4awQDNmDJ0VeD0i7P5HIZg1wp91Yi-WnAuSuCqhzwbueCyzMQy12BJolhRoPxUN7Nbc-Onqu36QH0f_GKHgGzrazzCMYoj-NWLghIW3CAe9l6MEm5kgMVqiRdXASO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4363"/>
            <a:ext cx="5381625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lh6.googleusercontent.com/ZDaGcDUa3oO4_zLLujdONLG8n5PEvEDLuDnNuzBOiVQvrXv1fu2N_R9TbPmqT_VLcDWVw66Gpq9hJQSFQ-Ksnorgea6HSGiBRlq1-LnOYtPy4IwyxEVAiQ55Azw4y7y_JFbxwGc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827212"/>
            <a:ext cx="51244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8750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0</Words>
  <Application>Microsoft Macintosh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hiro52analysis@outlook.jp</dc:creator>
  <cp:lastModifiedBy>hiro52analysis@outlook.jp</cp:lastModifiedBy>
  <cp:revision>5</cp:revision>
  <dcterms:created xsi:type="dcterms:W3CDTF">2017-11-01T09:51:18Z</dcterms:created>
  <dcterms:modified xsi:type="dcterms:W3CDTF">2017-11-02T10:15:45Z</dcterms:modified>
</cp:coreProperties>
</file>