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333" r:id="rId4"/>
    <p:sldId id="467" r:id="rId5"/>
    <p:sldId id="332" r:id="rId6"/>
    <p:sldId id="387" r:id="rId7"/>
    <p:sldId id="335" r:id="rId8"/>
    <p:sldId id="395" r:id="rId9"/>
    <p:sldId id="462" r:id="rId10"/>
    <p:sldId id="394" r:id="rId11"/>
    <p:sldId id="336" r:id="rId12"/>
    <p:sldId id="392" r:id="rId13"/>
    <p:sldId id="468" r:id="rId14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437" autoAdjust="0"/>
    <p:restoredTop sz="94667" autoAdjust="0"/>
  </p:normalViewPr>
  <p:slideViewPr>
    <p:cSldViewPr snapToGrid="0">
      <p:cViewPr varScale="1">
        <p:scale>
          <a:sx n="70" d="100"/>
          <a:sy n="70" d="100"/>
        </p:scale>
        <p:origin x="2196" y="7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172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172&amp;feature=oembed" TargetMode="Externa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43-CfukEgs?t=86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43-CfukEgs?start=86&amp;feature=oembed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～思考実験～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知りたいのは，</a:t>
            </a:r>
            <a:r>
              <a:rPr lang="ja-JP" altLang="en-US" sz="4400" dirty="0">
                <a:solidFill>
                  <a:schemeClr val="accent6"/>
                </a:solidFill>
              </a:rPr>
              <a:t>質量</a:t>
            </a:r>
            <a:r>
              <a:rPr kumimoji="1" lang="ja-JP" altLang="en-US" sz="4400" dirty="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 dirty="0">
                <a:solidFill>
                  <a:schemeClr val="accent6"/>
                </a:solidFill>
              </a:rPr>
              <a:t>か</a:t>
            </a:r>
            <a:r>
              <a:rPr lang="ja-JP" altLang="en-US" sz="4400" dirty="0"/>
              <a:t>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質量以外の条件を合わせることで，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 dirty="0"/>
              <a:t>になる．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この実験方法を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 dirty="0"/>
              <a:t>という．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白い羽の方が，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 dirty="0"/>
              <a:t>と考えられる．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00B0F0"/>
                </a:solidFill>
              </a:rPr>
              <a:t>ガリレオ</a:t>
            </a:r>
            <a:r>
              <a:rPr lang="ja-JP" altLang="en-US" dirty="0">
                <a:solidFill>
                  <a:srgbClr val="00B0F0"/>
                </a:solidFill>
              </a:rPr>
              <a:t>の疑問は正しかった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07404030-E2AF-3C26-CA3E-7B54EB69A6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78122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大きい石と小さい石，</a:t>
            </a: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tx1"/>
                </a:solidFill>
              </a:rPr>
              <a:t>解答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D8B67-77E5-D17F-F815-B3C373BC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5752C6B-D8E2-859E-7AC2-B0CA74E6065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BE76056-82A1-A8F3-78E7-CDA8D00EC63D}"/>
              </a:ext>
            </a:extLst>
          </p:cNvPr>
          <p:cNvSpPr/>
          <p:nvPr/>
        </p:nvSpPr>
        <p:spPr>
          <a:xfrm>
            <a:off x="48553" y="1808325"/>
            <a:ext cx="3155576" cy="3155576"/>
          </a:xfrm>
          <a:prstGeom prst="ellipse">
            <a:avLst/>
          </a:prstGeom>
          <a:solidFill>
            <a:schemeClr val="accent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B35C18-0E2F-A28D-E508-809E5541188D}"/>
              </a:ext>
            </a:extLst>
          </p:cNvPr>
          <p:cNvSpPr txBox="1"/>
          <p:nvPr/>
        </p:nvSpPr>
        <p:spPr>
          <a:xfrm>
            <a:off x="-153330" y="1808325"/>
            <a:ext cx="2534668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>
                <a:solidFill>
                  <a:schemeClr val="bg1"/>
                </a:solidFill>
              </a:rPr>
              <a:t>A</a:t>
            </a:r>
            <a:endParaRPr kumimoji="1" lang="ja-JP" altLang="en-US" sz="23900" dirty="0">
              <a:solidFill>
                <a:schemeClr val="bg1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8398FB-A478-E1C9-3FB7-BBFF308B75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83835" y="3662129"/>
            <a:ext cx="8422165" cy="928921"/>
          </a:xfrm>
        </p:spPr>
        <p:txBody>
          <a:bodyPr/>
          <a:lstStyle/>
          <a:p>
            <a:pPr algn="ctr"/>
            <a:r>
              <a:rPr lang="ja-JP" altLang="en-US" dirty="0"/>
              <a:t>同時</a:t>
            </a:r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6347CE35-3DCA-C278-840C-75E449DA4BF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9906000" cy="719689"/>
          </a:xfrm>
          <a:prstGeom prst="rect">
            <a:avLst/>
          </a:prstGeom>
        </p:spPr>
        <p:txBody>
          <a:bodyPr anchor="ctr"/>
          <a:lstStyle>
            <a:lvl1pPr marL="0" indent="0" algn="l" defTabSz="49535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2472" indent="-154797" algn="l" defTabSz="495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9187" indent="-123838" algn="l" defTabSz="495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6862" indent="-123838" algn="l" defTabSz="49535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1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4537" indent="-123838" algn="l" defTabSz="49535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1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2211" indent="-123838" algn="l" defTabSz="495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9885" indent="-123838" algn="l" defTabSz="495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57561" indent="-123838" algn="l" defTabSz="495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5235" indent="-123838" algn="l" defTabSz="495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0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600" dirty="0"/>
              <a:t>大きい石と小さい石，</a:t>
            </a:r>
            <a:r>
              <a:rPr lang="ja-JP" altLang="en-US" sz="3600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sz="36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3111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実際に実験をせず</a:t>
            </a:r>
            <a:r>
              <a:rPr lang="ja-JP" altLang="en-US" dirty="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dirty="0"/>
              <a:t>し，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論理的に起こり得ることを考察する方法．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大きな石は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小さな石よりも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 dirty="0">
                <a:solidFill>
                  <a:schemeClr val="tx1"/>
                </a:solidFill>
              </a:rPr>
              <a:t>ん</a:t>
            </a:r>
            <a:r>
              <a:rPr kumimoji="1" lang="ja-JP" altLang="en-US" sz="3200" dirty="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https://commons.wikimedia.org/wiki/File:Aristotle_Altemps_Inv8575.jpg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 dirty="0"/>
              <a:t>アリストテレス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B.C. 384-322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8553" y="1274925"/>
            <a:ext cx="3155576" cy="31555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53330" y="1274925"/>
            <a:ext cx="25523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>
                <a:solidFill>
                  <a:schemeClr val="bg1"/>
                </a:solidFill>
              </a:rPr>
              <a:t>Q</a:t>
            </a:r>
            <a:endParaRPr kumimoji="1" lang="ja-JP" altLang="en-US" sz="23900" dirty="0">
              <a:solidFill>
                <a:schemeClr val="bg1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1483835" y="3128729"/>
            <a:ext cx="8422165" cy="1916458"/>
          </a:xfrm>
        </p:spPr>
        <p:txBody>
          <a:bodyPr/>
          <a:lstStyle/>
          <a:p>
            <a:r>
              <a:rPr lang="ja-JP" altLang="en-US" dirty="0"/>
              <a:t>同じ大きさの鉄球とビー玉</a:t>
            </a:r>
            <a:endParaRPr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https://commons.wikimedia.org/wiki/File:Galileo-sustermans2.jpg</a:t>
            </a:r>
            <a:endParaRPr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 dirty="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 dirty="0"/>
              <a:t>ガリレオ・ガリレイ</a:t>
            </a:r>
            <a:br>
              <a:rPr lang="en-US" altLang="ja-JP" sz="4800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A.D. 1564-1642</a:t>
            </a:r>
            <a:r>
              <a:rPr lang="ja-JP" altLang="en-US" sz="2800" dirty="0"/>
              <a:t>年）</a:t>
            </a:r>
            <a:endParaRPr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5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 </a:t>
            </a:r>
          </a:p>
          <a:p>
            <a:pPr algn="ctr"/>
            <a:r>
              <a:rPr kumimoji="1" lang="en-US" altLang="ja-JP" sz="1400" dirty="0"/>
              <a:t>kg</a:t>
            </a:r>
            <a:endParaRPr kumimoji="1" lang="ja-JP" altLang="en-US" sz="1400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アリストテレスの価値観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https://youtu.be/E43-CfukEgs?t=86</a:t>
            </a:r>
            <a:endParaRPr lang="en-US" altLang="ja-JP" dirty="0"/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DBDDA5CC-618A-17F5-1931-A5A5C7391B1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6" name="オンライン メディア 5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8EA63A49-4E55-1064-FE8F-A601CF12BE6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778122"/>
            <a:ext cx="9906000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 dirty="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100 kg</a:t>
            </a:r>
            <a:r>
              <a:rPr kumimoji="1" lang="ja-JP" altLang="en-US" sz="2000" dirty="0"/>
              <a:t>の鉄球に引っ張られて</a:t>
            </a:r>
            <a:r>
              <a:rPr kumimoji="1" lang="ja-JP" altLang="en-US" sz="2000" dirty="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 dirty="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6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 dirty="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423</Words>
  <Application>Microsoft Office PowerPoint</Application>
  <PresentationFormat>A4 210 x 297 mm</PresentationFormat>
  <Paragraphs>87</Paragraphs>
  <Slides>13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Wingdings</vt:lpstr>
      <vt:lpstr>Template</vt:lpstr>
      <vt:lpstr>中学理科 物理分野 ～思考実験～</vt:lpstr>
      <vt:lpstr>思考実験とは</vt:lpstr>
      <vt:lpstr>アリストテレス （B.C. 384-322年）</vt:lpstr>
      <vt:lpstr>PowerPoint プレゼンテーション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2025-08-25T18:33:25Z</dcterms:created>
  <dcterms:modified xsi:type="dcterms:W3CDTF">2025-10-07T09:53:07Z</dcterms:modified>
  <cp:contentStatus/>
</cp:coreProperties>
</file>