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0" r:id="rId3"/>
    <p:sldId id="367" r:id="rId4"/>
    <p:sldId id="269" r:id="rId5"/>
    <p:sldId id="271" r:id="rId6"/>
    <p:sldId id="342" r:id="rId7"/>
    <p:sldId id="339" r:id="rId8"/>
    <p:sldId id="395" r:id="rId9"/>
    <p:sldId id="396" r:id="rId10"/>
    <p:sldId id="525" r:id="rId11"/>
    <p:sldId id="521" r:id="rId12"/>
    <p:sldId id="524" r:id="rId13"/>
    <p:sldId id="527" r:id="rId14"/>
    <p:sldId id="528" r:id="rId15"/>
    <p:sldId id="529" r:id="rId16"/>
    <p:sldId id="397" r:id="rId17"/>
    <p:sldId id="398" r:id="rId18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7398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2178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ozai.manabihiroba.net/rika/185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www.irasutoya.com/" TargetMode="External"/><Relationship Id="rId2" Type="http://schemas.openxmlformats.org/officeDocument/2006/relationships/hyperlink" Target="https://adwin-learning.com/MD/chapter1_3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hyperlink" Target="https://soco-st.com/16180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illust8.com/contents/2734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irasutoya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lang="ja-JP" altLang="en-US" sz="2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慣性の法則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BFD309E-BB31-E034-D30A-EBBA93346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E773-BD3C-B223-94F4-27A8726D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770931D6-212C-4C5E-07C0-D17C84740F9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F7784233-6B2B-A3F9-1556-D93C0C3330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直流は，＋と－が</a:t>
            </a:r>
            <a:r>
              <a:rPr lang="ja-JP" altLang="en-US" dirty="0">
                <a:solidFill>
                  <a:schemeClr val="accent6"/>
                </a:solidFill>
              </a:rPr>
              <a:t>切り替わらない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多くの電化製品は，直流に変換して利用している．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3A0CBA5-C9D6-1476-1BF8-E8CF70AF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直流電源</a:t>
            </a:r>
            <a:r>
              <a:rPr kumimoji="1" lang="ja-JP" altLang="en-US" dirty="0"/>
              <a:t>は一定である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D447C39-49EC-059B-B64F-84A1296A85C2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3C366A9-4D2D-C42E-2286-104042BB9167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572310E6-DD76-4EAA-5876-7BD5E2655B39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127168B-1A9B-0F33-5C1F-A8313FB34970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AA24A77-D677-34CA-7146-FCC38D3DA469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2C1FEFD-B821-B798-AF46-1E724C4AD797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E0CC83F-5767-7C4D-B9F6-DC7E919A16F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C4B83AF-6402-0421-3155-E81CA138C389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72389BAA-1BB0-68B8-936B-8B49ECD987E5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D71F753-D108-BE43-5146-8035448DF647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51617E9-914B-4589-0893-BC65F381895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CC67DF3-CDC8-18F6-95EF-B2A4E9831B78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69E024-2F97-FECA-8B76-5C353F675BB7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883CD064-3173-8538-0091-21FFB4947910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0D18C5E-7422-C9C5-2FDC-A9A603558BF6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328DD55-ADEA-EB32-82DB-6550ADE601B2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4E335E63-EAAE-F7A8-C538-0192E5F813EB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10CFE76-2DF4-DE76-F90F-AAD5EC499E2B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5928101-7F85-0B2D-1AD1-F6564BE6D209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4F3872B9-75B3-4CC3-8606-2653F15AB8B8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EE60B551-5C7A-6A55-300D-519393FE2476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E121D74-0B1B-B9A6-0DDB-0F8081F1FAFD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A3AAB71-AF24-8FDB-3B27-28694C607A58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49AE9843-1673-BFE5-C0D6-913B52FA37F2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9EAD7DD3-8B26-A13F-B8D7-F935012B4AE5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B35C6CE1-A5E2-30D9-780B-4ED1F30E61F4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29D548AD-99A8-832B-592E-B0420463FD21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2D8E35C7-E30B-AAA2-BA79-4FB93B7F907C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28B00167-DCA7-A0BD-546D-5BB19F89A810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CE6A3C25-50B6-955E-2C22-92F01339AFE3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BBAB6E5E-7DE3-E080-B260-C1606CA7265D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DF040406-65BD-847E-EA92-1AFE3BC4BCA3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7C066A0D-6624-8034-2832-03E67B327199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EF1B799A-675C-81A0-A839-4281A98F50A2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E5FE9C42-C102-DEB5-328C-0367D1FE01D5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5EB920F8-E2C9-3F9A-E5D7-2917114A1A79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1DB75994-9879-4B68-16C2-3D7E644A3711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3CBFA7A-1531-516A-AD1B-61DD18A15124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27C43083-C936-DC6B-0396-ACC1F23FEB00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020D71D6-C311-D278-E073-989FB68B93B8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FAAE2B81-798C-6C46-7648-939DCC99513D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FECF8DB-0FAD-6241-FFEE-9CFEA6F6FE2B}"/>
              </a:ext>
            </a:extLst>
          </p:cNvPr>
          <p:cNvCxnSpPr>
            <a:cxnSpLocks/>
          </p:cNvCxnSpPr>
          <p:nvPr/>
        </p:nvCxnSpPr>
        <p:spPr>
          <a:xfrm>
            <a:off x="1370296" y="2125980"/>
            <a:ext cx="658306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1FC8932-BB79-F021-D02C-086CE2664243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10E1268B-6F50-E403-165D-E10A8F6D9434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8BFAAF3-438A-417F-8917-A2EC0E127C14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445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3.33333E-6 L -2.5641E-6 -0.0879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3.33333E-6 L 4.10256E-6 -0.0879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500"/>
                            </p:stCondLst>
                            <p:childTnLst>
                              <p:par>
                                <p:cTn id="8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0"/>
                            </p:stCondLst>
                            <p:childTnLst>
                              <p:par>
                                <p:cTn id="9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2564E-6 -1.11111E-6 L -1.02564E-6 -0.0886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000"/>
                            </p:stCondLst>
                            <p:childTnLst>
                              <p:par>
                                <p:cTn id="9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-0.08912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4500"/>
                            </p:stCondLst>
                            <p:childTnLst>
                              <p:par>
                                <p:cTn id="1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-0.08658 " pathEditMode="relative" rAng="0" ptsTypes="AA">
                                      <p:cBhvr>
                                        <p:cTn id="1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3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-2.22222E-6 L 2.05128E-6 -0.08727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9500"/>
                            </p:stCondLst>
                            <p:childTnLst>
                              <p:par>
                                <p:cTn id="1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692E-6 -1.11111E-6 L -3.07692E-6 -0.0886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16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1" grpId="1" animBg="1"/>
      <p:bldP spid="17" grpId="0" animBg="1"/>
      <p:bldP spid="17" grpId="1" animBg="1"/>
      <p:bldP spid="22" grpId="0" animBg="1"/>
      <p:bldP spid="22" grpId="1" animBg="1"/>
      <p:bldP spid="37" grpId="0" animBg="1"/>
      <p:bldP spid="37" grpId="1" animBg="1"/>
      <p:bldP spid="42" grpId="0" animBg="1"/>
      <p:bldP spid="42" grpId="1" animBg="1"/>
      <p:bldP spid="47" grpId="0" animBg="1"/>
      <p:bldP spid="47" grpId="1" animBg="1"/>
      <p:bldP spid="57" grpId="0" animBg="1"/>
      <p:bldP spid="57" grpId="1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7">
            <a:extLst>
              <a:ext uri="{FF2B5EF4-FFF2-40B4-BE49-F238E27FC236}">
                <a16:creationId xmlns:a16="http://schemas.microsoft.com/office/drawing/2014/main" id="{C7C2C2E5-3A56-ED69-40A1-3CCD3C646B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68" name="テキスト プレースホルダー 67">
            <a:extLst>
              <a:ext uri="{FF2B5EF4-FFF2-40B4-BE49-F238E27FC236}">
                <a16:creationId xmlns:a16="http://schemas.microsoft.com/office/drawing/2014/main" id="{DB18EEB6-9523-474E-5DAA-8CC6F3CE74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交流は，＋と－が</a:t>
            </a:r>
            <a:r>
              <a:rPr lang="ja-JP" altLang="en-US" dirty="0">
                <a:solidFill>
                  <a:schemeClr val="accent6"/>
                </a:solidFill>
              </a:rPr>
              <a:t>常に切り替わる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この切り替わる時間が</a:t>
            </a:r>
            <a:r>
              <a:rPr lang="ja-JP" altLang="en-US" dirty="0">
                <a:solidFill>
                  <a:schemeClr val="accent6"/>
                </a:solidFill>
              </a:rPr>
              <a:t>周期的</a:t>
            </a:r>
            <a:r>
              <a:rPr lang="ja-JP" altLang="en-US" dirty="0"/>
              <a:t>である．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188EA9F-9BF8-A51E-F39F-177B2BC1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交流電源</a:t>
            </a:r>
            <a:r>
              <a:rPr kumimoji="1" lang="ja-JP" altLang="en-US" dirty="0"/>
              <a:t>は波である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33ACF55-895D-9EEA-C5BD-D7545CBBCA6F}"/>
              </a:ext>
            </a:extLst>
          </p:cNvPr>
          <p:cNvCxnSpPr>
            <a:cxnSpLocks/>
          </p:cNvCxnSpPr>
          <p:nvPr/>
        </p:nvCxnSpPr>
        <p:spPr>
          <a:xfrm>
            <a:off x="125417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BA2316E-66A8-AEB7-A620-FCBF3A6CF1E4}"/>
              </a:ext>
            </a:extLst>
          </p:cNvPr>
          <p:cNvCxnSpPr>
            <a:cxnSpLocks/>
          </p:cNvCxnSpPr>
          <p:nvPr/>
        </p:nvCxnSpPr>
        <p:spPr>
          <a:xfrm>
            <a:off x="1501829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D938FB0-F821-0D1F-6913-3C93A5F644A7}"/>
              </a:ext>
            </a:extLst>
          </p:cNvPr>
          <p:cNvSpPr/>
          <p:nvPr/>
        </p:nvSpPr>
        <p:spPr>
          <a:xfrm>
            <a:off x="1287516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A167168-77C3-9882-62AC-D36ECC6F3273}"/>
              </a:ext>
            </a:extLst>
          </p:cNvPr>
          <p:cNvCxnSpPr>
            <a:cxnSpLocks/>
          </p:cNvCxnSpPr>
          <p:nvPr/>
        </p:nvCxnSpPr>
        <p:spPr>
          <a:xfrm>
            <a:off x="2079857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A382986-BFDD-F150-BE72-291838C25CF5}"/>
              </a:ext>
            </a:extLst>
          </p:cNvPr>
          <p:cNvCxnSpPr>
            <a:cxnSpLocks/>
          </p:cNvCxnSpPr>
          <p:nvPr/>
        </p:nvCxnSpPr>
        <p:spPr>
          <a:xfrm>
            <a:off x="2327508" y="1856723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9D0080F9-E765-B1AC-EFB4-D190DB3520D6}"/>
              </a:ext>
            </a:extLst>
          </p:cNvPr>
          <p:cNvSpPr/>
          <p:nvPr/>
        </p:nvSpPr>
        <p:spPr>
          <a:xfrm>
            <a:off x="2113195" y="2638615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FD7515-E343-F048-BF1E-37BE70BCBF37}"/>
              </a:ext>
            </a:extLst>
          </p:cNvPr>
          <p:cNvCxnSpPr>
            <a:cxnSpLocks/>
          </p:cNvCxnSpPr>
          <p:nvPr/>
        </p:nvCxnSpPr>
        <p:spPr>
          <a:xfrm>
            <a:off x="2905645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255FB33D-F682-2197-038D-F7BA6411139D}"/>
              </a:ext>
            </a:extLst>
          </p:cNvPr>
          <p:cNvCxnSpPr>
            <a:cxnSpLocks/>
          </p:cNvCxnSpPr>
          <p:nvPr/>
        </p:nvCxnSpPr>
        <p:spPr>
          <a:xfrm>
            <a:off x="3153296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CAA6F3A9-8DEF-0337-D8E6-EBEF868B43EF}"/>
              </a:ext>
            </a:extLst>
          </p:cNvPr>
          <p:cNvSpPr/>
          <p:nvPr/>
        </p:nvSpPr>
        <p:spPr>
          <a:xfrm>
            <a:off x="2938983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1D4130F-59D4-C83C-8650-18A971003FB3}"/>
              </a:ext>
            </a:extLst>
          </p:cNvPr>
          <p:cNvCxnSpPr>
            <a:cxnSpLocks/>
          </p:cNvCxnSpPr>
          <p:nvPr/>
        </p:nvCxnSpPr>
        <p:spPr>
          <a:xfrm>
            <a:off x="3700630" y="1852381"/>
            <a:ext cx="0" cy="180022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DEAEB48-C0B9-1018-6732-42DAACD97B11}"/>
              </a:ext>
            </a:extLst>
          </p:cNvPr>
          <p:cNvCxnSpPr>
            <a:cxnSpLocks/>
          </p:cNvCxnSpPr>
          <p:nvPr/>
        </p:nvCxnSpPr>
        <p:spPr>
          <a:xfrm>
            <a:off x="3948281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F2A5E06-1582-54ED-C4F5-ED63B9B9ED89}"/>
              </a:ext>
            </a:extLst>
          </p:cNvPr>
          <p:cNvCxnSpPr>
            <a:cxnSpLocks/>
          </p:cNvCxnSpPr>
          <p:nvPr/>
        </p:nvCxnSpPr>
        <p:spPr>
          <a:xfrm>
            <a:off x="4526309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E0DFB14-FAA9-7712-911F-94816FDFF8D3}"/>
              </a:ext>
            </a:extLst>
          </p:cNvPr>
          <p:cNvCxnSpPr>
            <a:cxnSpLocks/>
          </p:cNvCxnSpPr>
          <p:nvPr/>
        </p:nvCxnSpPr>
        <p:spPr>
          <a:xfrm>
            <a:off x="4773960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A68FC839-5753-066D-288C-87043B399FB7}"/>
              </a:ext>
            </a:extLst>
          </p:cNvPr>
          <p:cNvSpPr/>
          <p:nvPr/>
        </p:nvSpPr>
        <p:spPr>
          <a:xfrm>
            <a:off x="4559646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AE1E94A-D664-2323-6430-6832451E844A}"/>
              </a:ext>
            </a:extLst>
          </p:cNvPr>
          <p:cNvCxnSpPr>
            <a:cxnSpLocks/>
          </p:cNvCxnSpPr>
          <p:nvPr/>
        </p:nvCxnSpPr>
        <p:spPr>
          <a:xfrm>
            <a:off x="5340396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3812500-E969-84A6-0667-F2F7E9DFF54F}"/>
              </a:ext>
            </a:extLst>
          </p:cNvPr>
          <p:cNvCxnSpPr>
            <a:cxnSpLocks/>
          </p:cNvCxnSpPr>
          <p:nvPr/>
        </p:nvCxnSpPr>
        <p:spPr>
          <a:xfrm>
            <a:off x="5588047" y="1856403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084E2894-D180-87EF-6C98-264CB1DB7B88}"/>
              </a:ext>
            </a:extLst>
          </p:cNvPr>
          <p:cNvSpPr/>
          <p:nvPr/>
        </p:nvSpPr>
        <p:spPr>
          <a:xfrm>
            <a:off x="5373734" y="2646978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3DA3B5D-A779-158E-1A0F-169E4B4E0957}"/>
              </a:ext>
            </a:extLst>
          </p:cNvPr>
          <p:cNvCxnSpPr>
            <a:cxnSpLocks/>
          </p:cNvCxnSpPr>
          <p:nvPr/>
        </p:nvCxnSpPr>
        <p:spPr>
          <a:xfrm>
            <a:off x="6169841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C01734E-1508-F0E9-E1C6-33644D6F3AF4}"/>
              </a:ext>
            </a:extLst>
          </p:cNvPr>
          <p:cNvCxnSpPr>
            <a:cxnSpLocks/>
          </p:cNvCxnSpPr>
          <p:nvPr/>
        </p:nvCxnSpPr>
        <p:spPr>
          <a:xfrm>
            <a:off x="6417492" y="1838615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5A7C06E7-EAD3-B6BE-D619-B1C23482E97B}"/>
              </a:ext>
            </a:extLst>
          </p:cNvPr>
          <p:cNvSpPr/>
          <p:nvPr/>
        </p:nvSpPr>
        <p:spPr>
          <a:xfrm>
            <a:off x="6203179" y="2629190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E1EFF19-0A99-EB3F-8B51-34C3B7FEE6BB}"/>
              </a:ext>
            </a:extLst>
          </p:cNvPr>
          <p:cNvCxnSpPr>
            <a:cxnSpLocks/>
          </p:cNvCxnSpPr>
          <p:nvPr/>
        </p:nvCxnSpPr>
        <p:spPr>
          <a:xfrm>
            <a:off x="6983927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CA6CC9-F14D-A318-17F8-A253BC785D27}"/>
              </a:ext>
            </a:extLst>
          </p:cNvPr>
          <p:cNvCxnSpPr>
            <a:cxnSpLocks/>
          </p:cNvCxnSpPr>
          <p:nvPr/>
        </p:nvCxnSpPr>
        <p:spPr>
          <a:xfrm>
            <a:off x="7231578" y="1843698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FC13528D-D83F-5507-B302-1EFCB6636221}"/>
              </a:ext>
            </a:extLst>
          </p:cNvPr>
          <p:cNvCxnSpPr>
            <a:cxnSpLocks/>
          </p:cNvCxnSpPr>
          <p:nvPr/>
        </p:nvCxnSpPr>
        <p:spPr>
          <a:xfrm>
            <a:off x="7820186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1AF93E1-4DBC-7DDB-BFA0-04B4732BCA91}"/>
              </a:ext>
            </a:extLst>
          </p:cNvPr>
          <p:cNvCxnSpPr>
            <a:cxnSpLocks/>
          </p:cNvCxnSpPr>
          <p:nvPr/>
        </p:nvCxnSpPr>
        <p:spPr>
          <a:xfrm>
            <a:off x="8067837" y="1852381"/>
            <a:ext cx="0" cy="1808908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A4EA3FAC-2665-A1E1-34E0-1826095AA060}"/>
              </a:ext>
            </a:extLst>
          </p:cNvPr>
          <p:cNvSpPr/>
          <p:nvPr/>
        </p:nvSpPr>
        <p:spPr>
          <a:xfrm>
            <a:off x="7853524" y="2642956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48499289-6FD1-D779-88AB-263BE942D2E0}"/>
              </a:ext>
            </a:extLst>
          </p:cNvPr>
          <p:cNvSpPr/>
          <p:nvPr/>
        </p:nvSpPr>
        <p:spPr>
          <a:xfrm>
            <a:off x="3736009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CF5B19CA-994E-FD1F-4C2E-081240A6DED6}"/>
              </a:ext>
            </a:extLst>
          </p:cNvPr>
          <p:cNvSpPr/>
          <p:nvPr/>
        </p:nvSpPr>
        <p:spPr>
          <a:xfrm>
            <a:off x="7017265" y="2634273"/>
            <a:ext cx="180975" cy="1809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312C636B-2C20-EA3F-93F3-B8516C446308}"/>
              </a:ext>
            </a:extLst>
          </p:cNvPr>
          <p:cNvSpPr/>
          <p:nvPr/>
        </p:nvSpPr>
        <p:spPr>
          <a:xfrm rot="5400000">
            <a:off x="1638092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3720545B-D36A-58F8-A2BF-5E21EED69611}"/>
              </a:ext>
            </a:extLst>
          </p:cNvPr>
          <p:cNvSpPr/>
          <p:nvPr/>
        </p:nvSpPr>
        <p:spPr>
          <a:xfrm rot="5400000">
            <a:off x="2463170" y="2615055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3743514A-659A-4BC4-94F6-5EF9F84B2639}"/>
              </a:ext>
            </a:extLst>
          </p:cNvPr>
          <p:cNvSpPr/>
          <p:nvPr/>
        </p:nvSpPr>
        <p:spPr>
          <a:xfrm rot="5400000">
            <a:off x="3291246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9682F517-FFA2-6A41-344B-835B35CFF5B3}"/>
              </a:ext>
            </a:extLst>
          </p:cNvPr>
          <p:cNvSpPr/>
          <p:nvPr/>
        </p:nvSpPr>
        <p:spPr>
          <a:xfrm rot="5400000">
            <a:off x="4086231" y="2602349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二等辺三角形 72">
            <a:extLst>
              <a:ext uri="{FF2B5EF4-FFF2-40B4-BE49-F238E27FC236}">
                <a16:creationId xmlns:a16="http://schemas.microsoft.com/office/drawing/2014/main" id="{76D0FF1D-6EC2-CE7C-A139-B78049388D29}"/>
              </a:ext>
            </a:extLst>
          </p:cNvPr>
          <p:cNvSpPr/>
          <p:nvPr/>
        </p:nvSpPr>
        <p:spPr>
          <a:xfrm rot="5400000">
            <a:off x="4903522" y="259726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DD24EAE8-1558-40E3-E1F0-D2178FF638A1}"/>
              </a:ext>
            </a:extLst>
          </p:cNvPr>
          <p:cNvSpPr/>
          <p:nvPr/>
        </p:nvSpPr>
        <p:spPr>
          <a:xfrm rot="5400000">
            <a:off x="5727469" y="2615056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BBEF37CC-1016-31BE-0860-62B47CC2A7F4}"/>
              </a:ext>
            </a:extLst>
          </p:cNvPr>
          <p:cNvSpPr/>
          <p:nvPr/>
        </p:nvSpPr>
        <p:spPr>
          <a:xfrm rot="5400000">
            <a:off x="6551837" y="260669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A63E01F1-AA96-8F6F-8DF1-C79B6B903342}"/>
              </a:ext>
            </a:extLst>
          </p:cNvPr>
          <p:cNvSpPr/>
          <p:nvPr/>
        </p:nvSpPr>
        <p:spPr>
          <a:xfrm rot="5400000">
            <a:off x="7371444" y="2591662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F4927EC0-0520-2C20-0F91-4D141B1C0E23}"/>
              </a:ext>
            </a:extLst>
          </p:cNvPr>
          <p:cNvSpPr/>
          <p:nvPr/>
        </p:nvSpPr>
        <p:spPr>
          <a:xfrm rot="5400000">
            <a:off x="8205949" y="2582390"/>
            <a:ext cx="340651" cy="291606"/>
          </a:xfrm>
          <a:prstGeom prst="triangl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8763A6A8-8C89-9DD6-7A47-9E64B3E9F4B0}"/>
              </a:ext>
            </a:extLst>
          </p:cNvPr>
          <p:cNvSpPr txBox="1"/>
          <p:nvPr/>
        </p:nvSpPr>
        <p:spPr>
          <a:xfrm>
            <a:off x="8612527" y="2280485"/>
            <a:ext cx="67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99DC349-4B5B-A4AD-AC61-AC14E9A41689}"/>
              </a:ext>
            </a:extLst>
          </p:cNvPr>
          <p:cNvGrpSpPr/>
          <p:nvPr/>
        </p:nvGrpSpPr>
        <p:grpSpPr>
          <a:xfrm>
            <a:off x="493699" y="1532560"/>
            <a:ext cx="415498" cy="2498061"/>
            <a:chOff x="-69562" y="1266938"/>
            <a:chExt cx="415498" cy="2498061"/>
          </a:xfrm>
        </p:grpSpPr>
        <p:sp>
          <p:nvSpPr>
            <p:cNvPr id="169" name="フローチャート: 処理 168">
              <a:extLst>
                <a:ext uri="{FF2B5EF4-FFF2-40B4-BE49-F238E27FC236}">
                  <a16:creationId xmlns:a16="http://schemas.microsoft.com/office/drawing/2014/main" id="{68646B90-C4C0-79EE-CA15-D045F400A331}"/>
                </a:ext>
              </a:extLst>
            </p:cNvPr>
            <p:cNvSpPr/>
            <p:nvPr/>
          </p:nvSpPr>
          <p:spPr>
            <a:xfrm>
              <a:off x="52763" y="1586759"/>
              <a:ext cx="151036" cy="180890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DE01DEB2-C690-926D-F00B-1A13CC2C9353}"/>
                </a:ext>
              </a:extLst>
            </p:cNvPr>
            <p:cNvSpPr txBox="1"/>
            <p:nvPr/>
          </p:nvSpPr>
          <p:spPr>
            <a:xfrm>
              <a:off x="-69562" y="12669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＋</a:t>
              </a:r>
            </a:p>
          </p:txBody>
        </p:sp>
        <p:sp>
          <p:nvSpPr>
            <p:cNvPr id="171" name="テキスト ボックス 170">
              <a:extLst>
                <a:ext uri="{FF2B5EF4-FFF2-40B4-BE49-F238E27FC236}">
                  <a16:creationId xmlns:a16="http://schemas.microsoft.com/office/drawing/2014/main" id="{853E5C99-3975-F839-5C25-EBF60B3FBFAE}"/>
                </a:ext>
              </a:extLst>
            </p:cNvPr>
            <p:cNvSpPr txBox="1"/>
            <p:nvPr/>
          </p:nvSpPr>
          <p:spPr>
            <a:xfrm>
              <a:off x="-69562" y="33956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800" dirty="0"/>
                <a:t>－</a:t>
              </a:r>
            </a:p>
          </p:txBody>
        </p:sp>
      </p:grpSp>
      <p:sp>
        <p:nvSpPr>
          <p:cNvPr id="8" name="グラフィックス 12">
            <a:extLst>
              <a:ext uri="{FF2B5EF4-FFF2-40B4-BE49-F238E27FC236}">
                <a16:creationId xmlns:a16="http://schemas.microsoft.com/office/drawing/2014/main" id="{DEA72EB8-FDFF-D0AF-AFD9-E9080EE41670}"/>
              </a:ext>
            </a:extLst>
          </p:cNvPr>
          <p:cNvSpPr/>
          <p:nvPr/>
        </p:nvSpPr>
        <p:spPr>
          <a:xfrm rot="10800000" flipV="1">
            <a:off x="1370297" y="2127250"/>
            <a:ext cx="6583069" cy="1204357"/>
          </a:xfrm>
          <a:custGeom>
            <a:avLst/>
            <a:gdLst>
              <a:gd name="connsiteX0" fmla="*/ -327 w 3214292"/>
              <a:gd name="connsiteY0" fmla="*/ 800437 h 1601149"/>
              <a:gd name="connsiteX1" fmla="*/ 31816 w 3214292"/>
              <a:gd name="connsiteY1" fmla="*/ 1047829 h 1601149"/>
              <a:gd name="connsiteX2" fmla="*/ 63959 w 3214292"/>
              <a:gd name="connsiteY2" fmla="*/ 1271001 h 1601149"/>
              <a:gd name="connsiteX3" fmla="*/ 96102 w 3214292"/>
              <a:gd name="connsiteY3" fmla="*/ 1448117 h 1601149"/>
              <a:gd name="connsiteX4" fmla="*/ 128245 w 3214292"/>
              <a:gd name="connsiteY4" fmla="*/ 1561829 h 1601149"/>
              <a:gd name="connsiteX5" fmla="*/ 160388 w 3214292"/>
              <a:gd name="connsiteY5" fmla="*/ 1601012 h 1601149"/>
              <a:gd name="connsiteX6" fmla="*/ 192531 w 3214292"/>
              <a:gd name="connsiteY6" fmla="*/ 1561829 h 1601149"/>
              <a:gd name="connsiteX7" fmla="*/ 224673 w 3214292"/>
              <a:gd name="connsiteY7" fmla="*/ 1448117 h 1601149"/>
              <a:gd name="connsiteX8" fmla="*/ 256816 w 3214292"/>
              <a:gd name="connsiteY8" fmla="*/ 1271001 h 1601149"/>
              <a:gd name="connsiteX9" fmla="*/ 288959 w 3214292"/>
              <a:gd name="connsiteY9" fmla="*/ 1047829 h 1601149"/>
              <a:gd name="connsiteX10" fmla="*/ 321102 w 3214292"/>
              <a:gd name="connsiteY10" fmla="*/ 800437 h 1601149"/>
              <a:gd name="connsiteX11" fmla="*/ 353245 w 3214292"/>
              <a:gd name="connsiteY11" fmla="*/ 553044 h 1601149"/>
              <a:gd name="connsiteX12" fmla="*/ 385388 w 3214292"/>
              <a:gd name="connsiteY12" fmla="*/ 329873 h 1601149"/>
              <a:gd name="connsiteX13" fmla="*/ 417531 w 3214292"/>
              <a:gd name="connsiteY13" fmla="*/ 152757 h 1601149"/>
              <a:gd name="connsiteX14" fmla="*/ 449674 w 3214292"/>
              <a:gd name="connsiteY14" fmla="*/ 39045 h 1601149"/>
              <a:gd name="connsiteX15" fmla="*/ 481817 w 3214292"/>
              <a:gd name="connsiteY15" fmla="*/ -138 h 1601149"/>
              <a:gd name="connsiteX16" fmla="*/ 513960 w 3214292"/>
              <a:gd name="connsiteY16" fmla="*/ 39045 h 1601149"/>
              <a:gd name="connsiteX17" fmla="*/ 546103 w 3214292"/>
              <a:gd name="connsiteY17" fmla="*/ 152757 h 1601149"/>
              <a:gd name="connsiteX18" fmla="*/ 578246 w 3214292"/>
              <a:gd name="connsiteY18" fmla="*/ 329873 h 1601149"/>
              <a:gd name="connsiteX19" fmla="*/ 610389 w 3214292"/>
              <a:gd name="connsiteY19" fmla="*/ 553044 h 1601149"/>
              <a:gd name="connsiteX20" fmla="*/ 642532 w 3214292"/>
              <a:gd name="connsiteY20" fmla="*/ 800437 h 1601149"/>
              <a:gd name="connsiteX21" fmla="*/ 674674 w 3214292"/>
              <a:gd name="connsiteY21" fmla="*/ 1047829 h 1601149"/>
              <a:gd name="connsiteX22" fmla="*/ 706817 w 3214292"/>
              <a:gd name="connsiteY22" fmla="*/ 1271001 h 1601149"/>
              <a:gd name="connsiteX23" fmla="*/ 738960 w 3214292"/>
              <a:gd name="connsiteY23" fmla="*/ 1448117 h 1601149"/>
              <a:gd name="connsiteX24" fmla="*/ 771103 w 3214292"/>
              <a:gd name="connsiteY24" fmla="*/ 1561829 h 1601149"/>
              <a:gd name="connsiteX25" fmla="*/ 803246 w 3214292"/>
              <a:gd name="connsiteY25" fmla="*/ 1601012 h 1601149"/>
              <a:gd name="connsiteX26" fmla="*/ 835389 w 3214292"/>
              <a:gd name="connsiteY26" fmla="*/ 1561829 h 1601149"/>
              <a:gd name="connsiteX27" fmla="*/ 867532 w 3214292"/>
              <a:gd name="connsiteY27" fmla="*/ 1448117 h 1601149"/>
              <a:gd name="connsiteX28" fmla="*/ 899675 w 3214292"/>
              <a:gd name="connsiteY28" fmla="*/ 1271001 h 1601149"/>
              <a:gd name="connsiteX29" fmla="*/ 931818 w 3214292"/>
              <a:gd name="connsiteY29" fmla="*/ 1047829 h 1601149"/>
              <a:gd name="connsiteX30" fmla="*/ 963961 w 3214292"/>
              <a:gd name="connsiteY30" fmla="*/ 800437 h 1601149"/>
              <a:gd name="connsiteX31" fmla="*/ 996103 w 3214292"/>
              <a:gd name="connsiteY31" fmla="*/ 553044 h 1601149"/>
              <a:gd name="connsiteX32" fmla="*/ 1028247 w 3214292"/>
              <a:gd name="connsiteY32" fmla="*/ 329873 h 1601149"/>
              <a:gd name="connsiteX33" fmla="*/ 1060390 w 3214292"/>
              <a:gd name="connsiteY33" fmla="*/ 152757 h 1601149"/>
              <a:gd name="connsiteX34" fmla="*/ 1092532 w 3214292"/>
              <a:gd name="connsiteY34" fmla="*/ 39045 h 1601149"/>
              <a:gd name="connsiteX35" fmla="*/ 1124675 w 3214292"/>
              <a:gd name="connsiteY35" fmla="*/ -138 h 1601149"/>
              <a:gd name="connsiteX36" fmla="*/ 1156818 w 3214292"/>
              <a:gd name="connsiteY36" fmla="*/ 39045 h 1601149"/>
              <a:gd name="connsiteX37" fmla="*/ 1188961 w 3214292"/>
              <a:gd name="connsiteY37" fmla="*/ 152757 h 1601149"/>
              <a:gd name="connsiteX38" fmla="*/ 1221104 w 3214292"/>
              <a:gd name="connsiteY38" fmla="*/ 329873 h 1601149"/>
              <a:gd name="connsiteX39" fmla="*/ 1253247 w 3214292"/>
              <a:gd name="connsiteY39" fmla="*/ 553044 h 1601149"/>
              <a:gd name="connsiteX40" fmla="*/ 1285390 w 3214292"/>
              <a:gd name="connsiteY40" fmla="*/ 800437 h 1601149"/>
              <a:gd name="connsiteX41" fmla="*/ 1317533 w 3214292"/>
              <a:gd name="connsiteY41" fmla="*/ 1047829 h 1601149"/>
              <a:gd name="connsiteX42" fmla="*/ 1349676 w 3214292"/>
              <a:gd name="connsiteY42" fmla="*/ 1271001 h 1601149"/>
              <a:gd name="connsiteX43" fmla="*/ 1381819 w 3214292"/>
              <a:gd name="connsiteY43" fmla="*/ 1448117 h 1601149"/>
              <a:gd name="connsiteX44" fmla="*/ 1413962 w 3214292"/>
              <a:gd name="connsiteY44" fmla="*/ 1561829 h 1601149"/>
              <a:gd name="connsiteX45" fmla="*/ 1446105 w 3214292"/>
              <a:gd name="connsiteY45" fmla="*/ 1601012 h 1601149"/>
              <a:gd name="connsiteX46" fmla="*/ 1478248 w 3214292"/>
              <a:gd name="connsiteY46" fmla="*/ 1561829 h 1601149"/>
              <a:gd name="connsiteX47" fmla="*/ 1510390 w 3214292"/>
              <a:gd name="connsiteY47" fmla="*/ 1448117 h 1601149"/>
              <a:gd name="connsiteX48" fmla="*/ 1542534 w 3214292"/>
              <a:gd name="connsiteY48" fmla="*/ 1271001 h 1601149"/>
              <a:gd name="connsiteX49" fmla="*/ 1574676 w 3214292"/>
              <a:gd name="connsiteY49" fmla="*/ 1047829 h 1601149"/>
              <a:gd name="connsiteX50" fmla="*/ 1606819 w 3214292"/>
              <a:gd name="connsiteY50" fmla="*/ 800437 h 1601149"/>
              <a:gd name="connsiteX51" fmla="*/ 1638962 w 3214292"/>
              <a:gd name="connsiteY51" fmla="*/ 553044 h 1601149"/>
              <a:gd name="connsiteX52" fmla="*/ 1671105 w 3214292"/>
              <a:gd name="connsiteY52" fmla="*/ 329873 h 1601149"/>
              <a:gd name="connsiteX53" fmla="*/ 1703248 w 3214292"/>
              <a:gd name="connsiteY53" fmla="*/ 152757 h 1601149"/>
              <a:gd name="connsiteX54" fmla="*/ 1735391 w 3214292"/>
              <a:gd name="connsiteY54" fmla="*/ 39045 h 1601149"/>
              <a:gd name="connsiteX55" fmla="*/ 1767534 w 3214292"/>
              <a:gd name="connsiteY55" fmla="*/ -138 h 1601149"/>
              <a:gd name="connsiteX56" fmla="*/ 1799677 w 3214292"/>
              <a:gd name="connsiteY56" fmla="*/ 39045 h 1601149"/>
              <a:gd name="connsiteX57" fmla="*/ 1831820 w 3214292"/>
              <a:gd name="connsiteY57" fmla="*/ 152757 h 1601149"/>
              <a:gd name="connsiteX58" fmla="*/ 1863963 w 3214292"/>
              <a:gd name="connsiteY58" fmla="*/ 329873 h 1601149"/>
              <a:gd name="connsiteX59" fmla="*/ 1896105 w 3214292"/>
              <a:gd name="connsiteY59" fmla="*/ 553044 h 1601149"/>
              <a:gd name="connsiteX60" fmla="*/ 1928248 w 3214292"/>
              <a:gd name="connsiteY60" fmla="*/ 800437 h 1601149"/>
              <a:gd name="connsiteX61" fmla="*/ 1960392 w 3214292"/>
              <a:gd name="connsiteY61" fmla="*/ 1047829 h 1601149"/>
              <a:gd name="connsiteX62" fmla="*/ 1992534 w 3214292"/>
              <a:gd name="connsiteY62" fmla="*/ 1271001 h 1601149"/>
              <a:gd name="connsiteX63" fmla="*/ 2024677 w 3214292"/>
              <a:gd name="connsiteY63" fmla="*/ 1448117 h 1601149"/>
              <a:gd name="connsiteX64" fmla="*/ 2056820 w 3214292"/>
              <a:gd name="connsiteY64" fmla="*/ 1561829 h 1601149"/>
              <a:gd name="connsiteX65" fmla="*/ 2088963 w 3214292"/>
              <a:gd name="connsiteY65" fmla="*/ 1601012 h 1601149"/>
              <a:gd name="connsiteX66" fmla="*/ 2121106 w 3214292"/>
              <a:gd name="connsiteY66" fmla="*/ 1561829 h 1601149"/>
              <a:gd name="connsiteX67" fmla="*/ 2153249 w 3214292"/>
              <a:gd name="connsiteY67" fmla="*/ 1448117 h 1601149"/>
              <a:gd name="connsiteX68" fmla="*/ 2185392 w 3214292"/>
              <a:gd name="connsiteY68" fmla="*/ 1271001 h 1601149"/>
              <a:gd name="connsiteX69" fmla="*/ 2217535 w 3214292"/>
              <a:gd name="connsiteY69" fmla="*/ 1047829 h 1601149"/>
              <a:gd name="connsiteX70" fmla="*/ 2249678 w 3214292"/>
              <a:gd name="connsiteY70" fmla="*/ 800437 h 1601149"/>
              <a:gd name="connsiteX71" fmla="*/ 2281821 w 3214292"/>
              <a:gd name="connsiteY71" fmla="*/ 553044 h 1601149"/>
              <a:gd name="connsiteX72" fmla="*/ 2313964 w 3214292"/>
              <a:gd name="connsiteY72" fmla="*/ 329873 h 1601149"/>
              <a:gd name="connsiteX73" fmla="*/ 2346107 w 3214292"/>
              <a:gd name="connsiteY73" fmla="*/ 152757 h 1601149"/>
              <a:gd name="connsiteX74" fmla="*/ 2378250 w 3214292"/>
              <a:gd name="connsiteY74" fmla="*/ 39045 h 1601149"/>
              <a:gd name="connsiteX75" fmla="*/ 2410392 w 3214292"/>
              <a:gd name="connsiteY75" fmla="*/ -138 h 1601149"/>
              <a:gd name="connsiteX76" fmla="*/ 2442535 w 3214292"/>
              <a:gd name="connsiteY76" fmla="*/ 39045 h 1601149"/>
              <a:gd name="connsiteX77" fmla="*/ 2474678 w 3214292"/>
              <a:gd name="connsiteY77" fmla="*/ 152757 h 1601149"/>
              <a:gd name="connsiteX78" fmla="*/ 2506821 w 3214292"/>
              <a:gd name="connsiteY78" fmla="*/ 329873 h 1601149"/>
              <a:gd name="connsiteX79" fmla="*/ 2538964 w 3214292"/>
              <a:gd name="connsiteY79" fmla="*/ 553044 h 1601149"/>
              <a:gd name="connsiteX80" fmla="*/ 2571107 w 3214292"/>
              <a:gd name="connsiteY80" fmla="*/ 800437 h 1601149"/>
              <a:gd name="connsiteX81" fmla="*/ 2603250 w 3214292"/>
              <a:gd name="connsiteY81" fmla="*/ 1047829 h 1601149"/>
              <a:gd name="connsiteX82" fmla="*/ 2635393 w 3214292"/>
              <a:gd name="connsiteY82" fmla="*/ 1271001 h 1601149"/>
              <a:gd name="connsiteX83" fmla="*/ 2667536 w 3214292"/>
              <a:gd name="connsiteY83" fmla="*/ 1448117 h 1601149"/>
              <a:gd name="connsiteX84" fmla="*/ 2699679 w 3214292"/>
              <a:gd name="connsiteY84" fmla="*/ 1561829 h 1601149"/>
              <a:gd name="connsiteX85" fmla="*/ 2731821 w 3214292"/>
              <a:gd name="connsiteY85" fmla="*/ 1601012 h 1601149"/>
              <a:gd name="connsiteX86" fmla="*/ 2763965 w 3214292"/>
              <a:gd name="connsiteY86" fmla="*/ 1561829 h 1601149"/>
              <a:gd name="connsiteX87" fmla="*/ 2796107 w 3214292"/>
              <a:gd name="connsiteY87" fmla="*/ 1448117 h 1601149"/>
              <a:gd name="connsiteX88" fmla="*/ 2828250 w 3214292"/>
              <a:gd name="connsiteY88" fmla="*/ 1271001 h 1601149"/>
              <a:gd name="connsiteX89" fmla="*/ 2860393 w 3214292"/>
              <a:gd name="connsiteY89" fmla="*/ 1047829 h 1601149"/>
              <a:gd name="connsiteX90" fmla="*/ 2892536 w 3214292"/>
              <a:gd name="connsiteY90" fmla="*/ 800437 h 1601149"/>
              <a:gd name="connsiteX91" fmla="*/ 2924679 w 3214292"/>
              <a:gd name="connsiteY91" fmla="*/ 553044 h 1601149"/>
              <a:gd name="connsiteX92" fmla="*/ 2956822 w 3214292"/>
              <a:gd name="connsiteY92" fmla="*/ 329873 h 1601149"/>
              <a:gd name="connsiteX93" fmla="*/ 2988965 w 3214292"/>
              <a:gd name="connsiteY93" fmla="*/ 152757 h 1601149"/>
              <a:gd name="connsiteX94" fmla="*/ 3021108 w 3214292"/>
              <a:gd name="connsiteY94" fmla="*/ 39045 h 1601149"/>
              <a:gd name="connsiteX95" fmla="*/ 3053251 w 3214292"/>
              <a:gd name="connsiteY95" fmla="*/ -138 h 1601149"/>
              <a:gd name="connsiteX96" fmla="*/ 3085394 w 3214292"/>
              <a:gd name="connsiteY96" fmla="*/ 39045 h 1601149"/>
              <a:gd name="connsiteX97" fmla="*/ 3117537 w 3214292"/>
              <a:gd name="connsiteY97" fmla="*/ 152757 h 1601149"/>
              <a:gd name="connsiteX98" fmla="*/ 3149680 w 3214292"/>
              <a:gd name="connsiteY98" fmla="*/ 329873 h 1601149"/>
              <a:gd name="connsiteX99" fmla="*/ 3181823 w 3214292"/>
              <a:gd name="connsiteY99" fmla="*/ 553044 h 1601149"/>
              <a:gd name="connsiteX100" fmla="*/ 3213965 w 3214292"/>
              <a:gd name="connsiteY100" fmla="*/ 800437 h 1601149"/>
              <a:gd name="connsiteX0" fmla="*/ 0 w 3182149"/>
              <a:gd name="connsiteY0" fmla="*/ 1047966 h 1601149"/>
              <a:gd name="connsiteX1" fmla="*/ 32143 w 3182149"/>
              <a:gd name="connsiteY1" fmla="*/ 1271138 h 1601149"/>
              <a:gd name="connsiteX2" fmla="*/ 64286 w 3182149"/>
              <a:gd name="connsiteY2" fmla="*/ 1448254 h 1601149"/>
              <a:gd name="connsiteX3" fmla="*/ 96429 w 3182149"/>
              <a:gd name="connsiteY3" fmla="*/ 1561966 h 1601149"/>
              <a:gd name="connsiteX4" fmla="*/ 128572 w 3182149"/>
              <a:gd name="connsiteY4" fmla="*/ 1601149 h 1601149"/>
              <a:gd name="connsiteX5" fmla="*/ 160715 w 3182149"/>
              <a:gd name="connsiteY5" fmla="*/ 1561966 h 1601149"/>
              <a:gd name="connsiteX6" fmla="*/ 192857 w 3182149"/>
              <a:gd name="connsiteY6" fmla="*/ 1448254 h 1601149"/>
              <a:gd name="connsiteX7" fmla="*/ 225000 w 3182149"/>
              <a:gd name="connsiteY7" fmla="*/ 1271138 h 1601149"/>
              <a:gd name="connsiteX8" fmla="*/ 257143 w 3182149"/>
              <a:gd name="connsiteY8" fmla="*/ 1047966 h 1601149"/>
              <a:gd name="connsiteX9" fmla="*/ 289286 w 3182149"/>
              <a:gd name="connsiteY9" fmla="*/ 800574 h 1601149"/>
              <a:gd name="connsiteX10" fmla="*/ 321429 w 3182149"/>
              <a:gd name="connsiteY10" fmla="*/ 553181 h 1601149"/>
              <a:gd name="connsiteX11" fmla="*/ 353572 w 3182149"/>
              <a:gd name="connsiteY11" fmla="*/ 330010 h 1601149"/>
              <a:gd name="connsiteX12" fmla="*/ 385715 w 3182149"/>
              <a:gd name="connsiteY12" fmla="*/ 152894 h 1601149"/>
              <a:gd name="connsiteX13" fmla="*/ 417858 w 3182149"/>
              <a:gd name="connsiteY13" fmla="*/ 39182 h 1601149"/>
              <a:gd name="connsiteX14" fmla="*/ 450001 w 3182149"/>
              <a:gd name="connsiteY14" fmla="*/ -1 h 1601149"/>
              <a:gd name="connsiteX15" fmla="*/ 482144 w 3182149"/>
              <a:gd name="connsiteY15" fmla="*/ 39182 h 1601149"/>
              <a:gd name="connsiteX16" fmla="*/ 514287 w 3182149"/>
              <a:gd name="connsiteY16" fmla="*/ 152894 h 1601149"/>
              <a:gd name="connsiteX17" fmla="*/ 546430 w 3182149"/>
              <a:gd name="connsiteY17" fmla="*/ 330010 h 1601149"/>
              <a:gd name="connsiteX18" fmla="*/ 578573 w 3182149"/>
              <a:gd name="connsiteY18" fmla="*/ 553181 h 1601149"/>
              <a:gd name="connsiteX19" fmla="*/ 610716 w 3182149"/>
              <a:gd name="connsiteY19" fmla="*/ 800574 h 1601149"/>
              <a:gd name="connsiteX20" fmla="*/ 642858 w 3182149"/>
              <a:gd name="connsiteY20" fmla="*/ 1047966 h 1601149"/>
              <a:gd name="connsiteX21" fmla="*/ 675001 w 3182149"/>
              <a:gd name="connsiteY21" fmla="*/ 1271138 h 1601149"/>
              <a:gd name="connsiteX22" fmla="*/ 707144 w 3182149"/>
              <a:gd name="connsiteY22" fmla="*/ 1448254 h 1601149"/>
              <a:gd name="connsiteX23" fmla="*/ 739287 w 3182149"/>
              <a:gd name="connsiteY23" fmla="*/ 1561966 h 1601149"/>
              <a:gd name="connsiteX24" fmla="*/ 771430 w 3182149"/>
              <a:gd name="connsiteY24" fmla="*/ 1601149 h 1601149"/>
              <a:gd name="connsiteX25" fmla="*/ 803573 w 3182149"/>
              <a:gd name="connsiteY25" fmla="*/ 1561966 h 1601149"/>
              <a:gd name="connsiteX26" fmla="*/ 835716 w 3182149"/>
              <a:gd name="connsiteY26" fmla="*/ 1448254 h 1601149"/>
              <a:gd name="connsiteX27" fmla="*/ 867859 w 3182149"/>
              <a:gd name="connsiteY27" fmla="*/ 1271138 h 1601149"/>
              <a:gd name="connsiteX28" fmla="*/ 900002 w 3182149"/>
              <a:gd name="connsiteY28" fmla="*/ 1047966 h 1601149"/>
              <a:gd name="connsiteX29" fmla="*/ 932145 w 3182149"/>
              <a:gd name="connsiteY29" fmla="*/ 800574 h 1601149"/>
              <a:gd name="connsiteX30" fmla="*/ 964287 w 3182149"/>
              <a:gd name="connsiteY30" fmla="*/ 553181 h 1601149"/>
              <a:gd name="connsiteX31" fmla="*/ 996431 w 3182149"/>
              <a:gd name="connsiteY31" fmla="*/ 330010 h 1601149"/>
              <a:gd name="connsiteX32" fmla="*/ 1028574 w 3182149"/>
              <a:gd name="connsiteY32" fmla="*/ 152894 h 1601149"/>
              <a:gd name="connsiteX33" fmla="*/ 1060716 w 3182149"/>
              <a:gd name="connsiteY33" fmla="*/ 39182 h 1601149"/>
              <a:gd name="connsiteX34" fmla="*/ 1092859 w 3182149"/>
              <a:gd name="connsiteY34" fmla="*/ -1 h 1601149"/>
              <a:gd name="connsiteX35" fmla="*/ 1125002 w 3182149"/>
              <a:gd name="connsiteY35" fmla="*/ 39182 h 1601149"/>
              <a:gd name="connsiteX36" fmla="*/ 1157145 w 3182149"/>
              <a:gd name="connsiteY36" fmla="*/ 152894 h 1601149"/>
              <a:gd name="connsiteX37" fmla="*/ 1189288 w 3182149"/>
              <a:gd name="connsiteY37" fmla="*/ 330010 h 1601149"/>
              <a:gd name="connsiteX38" fmla="*/ 1221431 w 3182149"/>
              <a:gd name="connsiteY38" fmla="*/ 553181 h 1601149"/>
              <a:gd name="connsiteX39" fmla="*/ 1253574 w 3182149"/>
              <a:gd name="connsiteY39" fmla="*/ 800574 h 1601149"/>
              <a:gd name="connsiteX40" fmla="*/ 1285717 w 3182149"/>
              <a:gd name="connsiteY40" fmla="*/ 1047966 h 1601149"/>
              <a:gd name="connsiteX41" fmla="*/ 1317860 w 3182149"/>
              <a:gd name="connsiteY41" fmla="*/ 1271138 h 1601149"/>
              <a:gd name="connsiteX42" fmla="*/ 1350003 w 3182149"/>
              <a:gd name="connsiteY42" fmla="*/ 1448254 h 1601149"/>
              <a:gd name="connsiteX43" fmla="*/ 1382146 w 3182149"/>
              <a:gd name="connsiteY43" fmla="*/ 1561966 h 1601149"/>
              <a:gd name="connsiteX44" fmla="*/ 1414289 w 3182149"/>
              <a:gd name="connsiteY44" fmla="*/ 1601149 h 1601149"/>
              <a:gd name="connsiteX45" fmla="*/ 1446432 w 3182149"/>
              <a:gd name="connsiteY45" fmla="*/ 1561966 h 1601149"/>
              <a:gd name="connsiteX46" fmla="*/ 1478574 w 3182149"/>
              <a:gd name="connsiteY46" fmla="*/ 1448254 h 1601149"/>
              <a:gd name="connsiteX47" fmla="*/ 1510718 w 3182149"/>
              <a:gd name="connsiteY47" fmla="*/ 1271138 h 1601149"/>
              <a:gd name="connsiteX48" fmla="*/ 1542860 w 3182149"/>
              <a:gd name="connsiteY48" fmla="*/ 1047966 h 1601149"/>
              <a:gd name="connsiteX49" fmla="*/ 1575003 w 3182149"/>
              <a:gd name="connsiteY49" fmla="*/ 800574 h 1601149"/>
              <a:gd name="connsiteX50" fmla="*/ 1607146 w 3182149"/>
              <a:gd name="connsiteY50" fmla="*/ 553181 h 1601149"/>
              <a:gd name="connsiteX51" fmla="*/ 1639289 w 3182149"/>
              <a:gd name="connsiteY51" fmla="*/ 330010 h 1601149"/>
              <a:gd name="connsiteX52" fmla="*/ 1671432 w 3182149"/>
              <a:gd name="connsiteY52" fmla="*/ 152894 h 1601149"/>
              <a:gd name="connsiteX53" fmla="*/ 1703575 w 3182149"/>
              <a:gd name="connsiteY53" fmla="*/ 39182 h 1601149"/>
              <a:gd name="connsiteX54" fmla="*/ 1735718 w 3182149"/>
              <a:gd name="connsiteY54" fmla="*/ -1 h 1601149"/>
              <a:gd name="connsiteX55" fmla="*/ 1767861 w 3182149"/>
              <a:gd name="connsiteY55" fmla="*/ 39182 h 1601149"/>
              <a:gd name="connsiteX56" fmla="*/ 1800004 w 3182149"/>
              <a:gd name="connsiteY56" fmla="*/ 152894 h 1601149"/>
              <a:gd name="connsiteX57" fmla="*/ 1832147 w 3182149"/>
              <a:gd name="connsiteY57" fmla="*/ 330010 h 1601149"/>
              <a:gd name="connsiteX58" fmla="*/ 1864289 w 3182149"/>
              <a:gd name="connsiteY58" fmla="*/ 553181 h 1601149"/>
              <a:gd name="connsiteX59" fmla="*/ 1896432 w 3182149"/>
              <a:gd name="connsiteY59" fmla="*/ 800574 h 1601149"/>
              <a:gd name="connsiteX60" fmla="*/ 1928576 w 3182149"/>
              <a:gd name="connsiteY60" fmla="*/ 1047966 h 1601149"/>
              <a:gd name="connsiteX61" fmla="*/ 1960718 w 3182149"/>
              <a:gd name="connsiteY61" fmla="*/ 1271138 h 1601149"/>
              <a:gd name="connsiteX62" fmla="*/ 1992861 w 3182149"/>
              <a:gd name="connsiteY62" fmla="*/ 1448254 h 1601149"/>
              <a:gd name="connsiteX63" fmla="*/ 2025004 w 3182149"/>
              <a:gd name="connsiteY63" fmla="*/ 1561966 h 1601149"/>
              <a:gd name="connsiteX64" fmla="*/ 2057147 w 3182149"/>
              <a:gd name="connsiteY64" fmla="*/ 1601149 h 1601149"/>
              <a:gd name="connsiteX65" fmla="*/ 2089290 w 3182149"/>
              <a:gd name="connsiteY65" fmla="*/ 1561966 h 1601149"/>
              <a:gd name="connsiteX66" fmla="*/ 2121433 w 3182149"/>
              <a:gd name="connsiteY66" fmla="*/ 1448254 h 1601149"/>
              <a:gd name="connsiteX67" fmla="*/ 2153576 w 3182149"/>
              <a:gd name="connsiteY67" fmla="*/ 1271138 h 1601149"/>
              <a:gd name="connsiteX68" fmla="*/ 2185719 w 3182149"/>
              <a:gd name="connsiteY68" fmla="*/ 1047966 h 1601149"/>
              <a:gd name="connsiteX69" fmla="*/ 2217862 w 3182149"/>
              <a:gd name="connsiteY69" fmla="*/ 800574 h 1601149"/>
              <a:gd name="connsiteX70" fmla="*/ 2250005 w 3182149"/>
              <a:gd name="connsiteY70" fmla="*/ 553181 h 1601149"/>
              <a:gd name="connsiteX71" fmla="*/ 2282148 w 3182149"/>
              <a:gd name="connsiteY71" fmla="*/ 330010 h 1601149"/>
              <a:gd name="connsiteX72" fmla="*/ 2314291 w 3182149"/>
              <a:gd name="connsiteY72" fmla="*/ 152894 h 1601149"/>
              <a:gd name="connsiteX73" fmla="*/ 2346434 w 3182149"/>
              <a:gd name="connsiteY73" fmla="*/ 39182 h 1601149"/>
              <a:gd name="connsiteX74" fmla="*/ 2378576 w 3182149"/>
              <a:gd name="connsiteY74" fmla="*/ -1 h 1601149"/>
              <a:gd name="connsiteX75" fmla="*/ 2410719 w 3182149"/>
              <a:gd name="connsiteY75" fmla="*/ 39182 h 1601149"/>
              <a:gd name="connsiteX76" fmla="*/ 2442862 w 3182149"/>
              <a:gd name="connsiteY76" fmla="*/ 152894 h 1601149"/>
              <a:gd name="connsiteX77" fmla="*/ 2475005 w 3182149"/>
              <a:gd name="connsiteY77" fmla="*/ 330010 h 1601149"/>
              <a:gd name="connsiteX78" fmla="*/ 2507148 w 3182149"/>
              <a:gd name="connsiteY78" fmla="*/ 553181 h 1601149"/>
              <a:gd name="connsiteX79" fmla="*/ 2539291 w 3182149"/>
              <a:gd name="connsiteY79" fmla="*/ 800574 h 1601149"/>
              <a:gd name="connsiteX80" fmla="*/ 2571434 w 3182149"/>
              <a:gd name="connsiteY80" fmla="*/ 1047966 h 1601149"/>
              <a:gd name="connsiteX81" fmla="*/ 2603577 w 3182149"/>
              <a:gd name="connsiteY81" fmla="*/ 1271138 h 1601149"/>
              <a:gd name="connsiteX82" fmla="*/ 2635720 w 3182149"/>
              <a:gd name="connsiteY82" fmla="*/ 1448254 h 1601149"/>
              <a:gd name="connsiteX83" fmla="*/ 2667863 w 3182149"/>
              <a:gd name="connsiteY83" fmla="*/ 1561966 h 1601149"/>
              <a:gd name="connsiteX84" fmla="*/ 2700005 w 3182149"/>
              <a:gd name="connsiteY84" fmla="*/ 1601149 h 1601149"/>
              <a:gd name="connsiteX85" fmla="*/ 2732149 w 3182149"/>
              <a:gd name="connsiteY85" fmla="*/ 1561966 h 1601149"/>
              <a:gd name="connsiteX86" fmla="*/ 2764291 w 3182149"/>
              <a:gd name="connsiteY86" fmla="*/ 1448254 h 1601149"/>
              <a:gd name="connsiteX87" fmla="*/ 2796434 w 3182149"/>
              <a:gd name="connsiteY87" fmla="*/ 1271138 h 1601149"/>
              <a:gd name="connsiteX88" fmla="*/ 2828577 w 3182149"/>
              <a:gd name="connsiteY88" fmla="*/ 1047966 h 1601149"/>
              <a:gd name="connsiteX89" fmla="*/ 2860720 w 3182149"/>
              <a:gd name="connsiteY89" fmla="*/ 800574 h 1601149"/>
              <a:gd name="connsiteX90" fmla="*/ 2892863 w 3182149"/>
              <a:gd name="connsiteY90" fmla="*/ 553181 h 1601149"/>
              <a:gd name="connsiteX91" fmla="*/ 2925006 w 3182149"/>
              <a:gd name="connsiteY91" fmla="*/ 330010 h 1601149"/>
              <a:gd name="connsiteX92" fmla="*/ 2957149 w 3182149"/>
              <a:gd name="connsiteY92" fmla="*/ 152894 h 1601149"/>
              <a:gd name="connsiteX93" fmla="*/ 2989292 w 3182149"/>
              <a:gd name="connsiteY93" fmla="*/ 39182 h 1601149"/>
              <a:gd name="connsiteX94" fmla="*/ 3021435 w 3182149"/>
              <a:gd name="connsiteY94" fmla="*/ -1 h 1601149"/>
              <a:gd name="connsiteX95" fmla="*/ 3053578 w 3182149"/>
              <a:gd name="connsiteY95" fmla="*/ 39182 h 1601149"/>
              <a:gd name="connsiteX96" fmla="*/ 3085721 w 3182149"/>
              <a:gd name="connsiteY96" fmla="*/ 152894 h 1601149"/>
              <a:gd name="connsiteX97" fmla="*/ 3117864 w 3182149"/>
              <a:gd name="connsiteY97" fmla="*/ 330010 h 1601149"/>
              <a:gd name="connsiteX98" fmla="*/ 3150007 w 3182149"/>
              <a:gd name="connsiteY98" fmla="*/ 553181 h 1601149"/>
              <a:gd name="connsiteX99" fmla="*/ 3182149 w 3182149"/>
              <a:gd name="connsiteY99" fmla="*/ 800574 h 1601149"/>
              <a:gd name="connsiteX0" fmla="*/ 0 w 3150006"/>
              <a:gd name="connsiteY0" fmla="*/ 1271139 h 1601150"/>
              <a:gd name="connsiteX1" fmla="*/ 32143 w 3150006"/>
              <a:gd name="connsiteY1" fmla="*/ 1448255 h 1601150"/>
              <a:gd name="connsiteX2" fmla="*/ 64286 w 3150006"/>
              <a:gd name="connsiteY2" fmla="*/ 1561967 h 1601150"/>
              <a:gd name="connsiteX3" fmla="*/ 96429 w 3150006"/>
              <a:gd name="connsiteY3" fmla="*/ 1601150 h 1601150"/>
              <a:gd name="connsiteX4" fmla="*/ 128572 w 3150006"/>
              <a:gd name="connsiteY4" fmla="*/ 1561967 h 1601150"/>
              <a:gd name="connsiteX5" fmla="*/ 160714 w 3150006"/>
              <a:gd name="connsiteY5" fmla="*/ 1448255 h 1601150"/>
              <a:gd name="connsiteX6" fmla="*/ 192857 w 3150006"/>
              <a:gd name="connsiteY6" fmla="*/ 1271139 h 1601150"/>
              <a:gd name="connsiteX7" fmla="*/ 225000 w 3150006"/>
              <a:gd name="connsiteY7" fmla="*/ 1047967 h 1601150"/>
              <a:gd name="connsiteX8" fmla="*/ 257143 w 3150006"/>
              <a:gd name="connsiteY8" fmla="*/ 800575 h 1601150"/>
              <a:gd name="connsiteX9" fmla="*/ 289286 w 3150006"/>
              <a:gd name="connsiteY9" fmla="*/ 553182 h 1601150"/>
              <a:gd name="connsiteX10" fmla="*/ 321429 w 3150006"/>
              <a:gd name="connsiteY10" fmla="*/ 330011 h 1601150"/>
              <a:gd name="connsiteX11" fmla="*/ 353572 w 3150006"/>
              <a:gd name="connsiteY11" fmla="*/ 152895 h 1601150"/>
              <a:gd name="connsiteX12" fmla="*/ 385715 w 3150006"/>
              <a:gd name="connsiteY12" fmla="*/ 39183 h 1601150"/>
              <a:gd name="connsiteX13" fmla="*/ 417858 w 3150006"/>
              <a:gd name="connsiteY13" fmla="*/ 0 h 1601150"/>
              <a:gd name="connsiteX14" fmla="*/ 450001 w 3150006"/>
              <a:gd name="connsiteY14" fmla="*/ 39183 h 1601150"/>
              <a:gd name="connsiteX15" fmla="*/ 482144 w 3150006"/>
              <a:gd name="connsiteY15" fmla="*/ 152895 h 1601150"/>
              <a:gd name="connsiteX16" fmla="*/ 514287 w 3150006"/>
              <a:gd name="connsiteY16" fmla="*/ 330011 h 1601150"/>
              <a:gd name="connsiteX17" fmla="*/ 546430 w 3150006"/>
              <a:gd name="connsiteY17" fmla="*/ 553182 h 1601150"/>
              <a:gd name="connsiteX18" fmla="*/ 578573 w 3150006"/>
              <a:gd name="connsiteY18" fmla="*/ 800575 h 1601150"/>
              <a:gd name="connsiteX19" fmla="*/ 610715 w 3150006"/>
              <a:gd name="connsiteY19" fmla="*/ 1047967 h 1601150"/>
              <a:gd name="connsiteX20" fmla="*/ 642858 w 3150006"/>
              <a:gd name="connsiteY20" fmla="*/ 1271139 h 1601150"/>
              <a:gd name="connsiteX21" fmla="*/ 675001 w 3150006"/>
              <a:gd name="connsiteY21" fmla="*/ 1448255 h 1601150"/>
              <a:gd name="connsiteX22" fmla="*/ 707144 w 3150006"/>
              <a:gd name="connsiteY22" fmla="*/ 1561967 h 1601150"/>
              <a:gd name="connsiteX23" fmla="*/ 739287 w 3150006"/>
              <a:gd name="connsiteY23" fmla="*/ 1601150 h 1601150"/>
              <a:gd name="connsiteX24" fmla="*/ 771430 w 3150006"/>
              <a:gd name="connsiteY24" fmla="*/ 1561967 h 1601150"/>
              <a:gd name="connsiteX25" fmla="*/ 803573 w 3150006"/>
              <a:gd name="connsiteY25" fmla="*/ 1448255 h 1601150"/>
              <a:gd name="connsiteX26" fmla="*/ 835716 w 3150006"/>
              <a:gd name="connsiteY26" fmla="*/ 1271139 h 1601150"/>
              <a:gd name="connsiteX27" fmla="*/ 867859 w 3150006"/>
              <a:gd name="connsiteY27" fmla="*/ 1047967 h 1601150"/>
              <a:gd name="connsiteX28" fmla="*/ 900002 w 3150006"/>
              <a:gd name="connsiteY28" fmla="*/ 800575 h 1601150"/>
              <a:gd name="connsiteX29" fmla="*/ 932144 w 3150006"/>
              <a:gd name="connsiteY29" fmla="*/ 553182 h 1601150"/>
              <a:gd name="connsiteX30" fmla="*/ 964288 w 3150006"/>
              <a:gd name="connsiteY30" fmla="*/ 330011 h 1601150"/>
              <a:gd name="connsiteX31" fmla="*/ 996431 w 3150006"/>
              <a:gd name="connsiteY31" fmla="*/ 152895 h 1601150"/>
              <a:gd name="connsiteX32" fmla="*/ 1028573 w 3150006"/>
              <a:gd name="connsiteY32" fmla="*/ 39183 h 1601150"/>
              <a:gd name="connsiteX33" fmla="*/ 1060716 w 3150006"/>
              <a:gd name="connsiteY33" fmla="*/ 0 h 1601150"/>
              <a:gd name="connsiteX34" fmla="*/ 1092859 w 3150006"/>
              <a:gd name="connsiteY34" fmla="*/ 39183 h 1601150"/>
              <a:gd name="connsiteX35" fmla="*/ 1125002 w 3150006"/>
              <a:gd name="connsiteY35" fmla="*/ 152895 h 1601150"/>
              <a:gd name="connsiteX36" fmla="*/ 1157145 w 3150006"/>
              <a:gd name="connsiteY36" fmla="*/ 330011 h 1601150"/>
              <a:gd name="connsiteX37" fmla="*/ 1189288 w 3150006"/>
              <a:gd name="connsiteY37" fmla="*/ 553182 h 1601150"/>
              <a:gd name="connsiteX38" fmla="*/ 1221431 w 3150006"/>
              <a:gd name="connsiteY38" fmla="*/ 800575 h 1601150"/>
              <a:gd name="connsiteX39" fmla="*/ 1253574 w 3150006"/>
              <a:gd name="connsiteY39" fmla="*/ 1047967 h 1601150"/>
              <a:gd name="connsiteX40" fmla="*/ 1285717 w 3150006"/>
              <a:gd name="connsiteY40" fmla="*/ 1271139 h 1601150"/>
              <a:gd name="connsiteX41" fmla="*/ 1317860 w 3150006"/>
              <a:gd name="connsiteY41" fmla="*/ 1448255 h 1601150"/>
              <a:gd name="connsiteX42" fmla="*/ 1350003 w 3150006"/>
              <a:gd name="connsiteY42" fmla="*/ 1561967 h 1601150"/>
              <a:gd name="connsiteX43" fmla="*/ 1382146 w 3150006"/>
              <a:gd name="connsiteY43" fmla="*/ 1601150 h 1601150"/>
              <a:gd name="connsiteX44" fmla="*/ 1414289 w 3150006"/>
              <a:gd name="connsiteY44" fmla="*/ 1561967 h 1601150"/>
              <a:gd name="connsiteX45" fmla="*/ 1446431 w 3150006"/>
              <a:gd name="connsiteY45" fmla="*/ 1448255 h 1601150"/>
              <a:gd name="connsiteX46" fmla="*/ 1478575 w 3150006"/>
              <a:gd name="connsiteY46" fmla="*/ 1271139 h 1601150"/>
              <a:gd name="connsiteX47" fmla="*/ 1510717 w 3150006"/>
              <a:gd name="connsiteY47" fmla="*/ 1047967 h 1601150"/>
              <a:gd name="connsiteX48" fmla="*/ 1542860 w 3150006"/>
              <a:gd name="connsiteY48" fmla="*/ 800575 h 1601150"/>
              <a:gd name="connsiteX49" fmla="*/ 1575003 w 3150006"/>
              <a:gd name="connsiteY49" fmla="*/ 553182 h 1601150"/>
              <a:gd name="connsiteX50" fmla="*/ 1607146 w 3150006"/>
              <a:gd name="connsiteY50" fmla="*/ 330011 h 1601150"/>
              <a:gd name="connsiteX51" fmla="*/ 1639289 w 3150006"/>
              <a:gd name="connsiteY51" fmla="*/ 152895 h 1601150"/>
              <a:gd name="connsiteX52" fmla="*/ 1671432 w 3150006"/>
              <a:gd name="connsiteY52" fmla="*/ 39183 h 1601150"/>
              <a:gd name="connsiteX53" fmla="*/ 1703575 w 3150006"/>
              <a:gd name="connsiteY53" fmla="*/ 0 h 1601150"/>
              <a:gd name="connsiteX54" fmla="*/ 1735718 w 3150006"/>
              <a:gd name="connsiteY54" fmla="*/ 39183 h 1601150"/>
              <a:gd name="connsiteX55" fmla="*/ 1767861 w 3150006"/>
              <a:gd name="connsiteY55" fmla="*/ 152895 h 1601150"/>
              <a:gd name="connsiteX56" fmla="*/ 1800004 w 3150006"/>
              <a:gd name="connsiteY56" fmla="*/ 330011 h 1601150"/>
              <a:gd name="connsiteX57" fmla="*/ 1832146 w 3150006"/>
              <a:gd name="connsiteY57" fmla="*/ 553182 h 1601150"/>
              <a:gd name="connsiteX58" fmla="*/ 1864289 w 3150006"/>
              <a:gd name="connsiteY58" fmla="*/ 800575 h 1601150"/>
              <a:gd name="connsiteX59" fmla="*/ 1896433 w 3150006"/>
              <a:gd name="connsiteY59" fmla="*/ 1047967 h 1601150"/>
              <a:gd name="connsiteX60" fmla="*/ 1928575 w 3150006"/>
              <a:gd name="connsiteY60" fmla="*/ 1271139 h 1601150"/>
              <a:gd name="connsiteX61" fmla="*/ 1960718 w 3150006"/>
              <a:gd name="connsiteY61" fmla="*/ 1448255 h 1601150"/>
              <a:gd name="connsiteX62" fmla="*/ 1992861 w 3150006"/>
              <a:gd name="connsiteY62" fmla="*/ 1561967 h 1601150"/>
              <a:gd name="connsiteX63" fmla="*/ 2025004 w 3150006"/>
              <a:gd name="connsiteY63" fmla="*/ 1601150 h 1601150"/>
              <a:gd name="connsiteX64" fmla="*/ 2057147 w 3150006"/>
              <a:gd name="connsiteY64" fmla="*/ 1561967 h 1601150"/>
              <a:gd name="connsiteX65" fmla="*/ 2089290 w 3150006"/>
              <a:gd name="connsiteY65" fmla="*/ 1448255 h 1601150"/>
              <a:gd name="connsiteX66" fmla="*/ 2121433 w 3150006"/>
              <a:gd name="connsiteY66" fmla="*/ 1271139 h 1601150"/>
              <a:gd name="connsiteX67" fmla="*/ 2153576 w 3150006"/>
              <a:gd name="connsiteY67" fmla="*/ 1047967 h 1601150"/>
              <a:gd name="connsiteX68" fmla="*/ 2185719 w 3150006"/>
              <a:gd name="connsiteY68" fmla="*/ 800575 h 1601150"/>
              <a:gd name="connsiteX69" fmla="*/ 2217862 w 3150006"/>
              <a:gd name="connsiteY69" fmla="*/ 553182 h 1601150"/>
              <a:gd name="connsiteX70" fmla="*/ 2250005 w 3150006"/>
              <a:gd name="connsiteY70" fmla="*/ 330011 h 1601150"/>
              <a:gd name="connsiteX71" fmla="*/ 2282148 w 3150006"/>
              <a:gd name="connsiteY71" fmla="*/ 152895 h 1601150"/>
              <a:gd name="connsiteX72" fmla="*/ 2314291 w 3150006"/>
              <a:gd name="connsiteY72" fmla="*/ 39183 h 1601150"/>
              <a:gd name="connsiteX73" fmla="*/ 2346433 w 3150006"/>
              <a:gd name="connsiteY73" fmla="*/ 0 h 1601150"/>
              <a:gd name="connsiteX74" fmla="*/ 2378576 w 3150006"/>
              <a:gd name="connsiteY74" fmla="*/ 39183 h 1601150"/>
              <a:gd name="connsiteX75" fmla="*/ 2410719 w 3150006"/>
              <a:gd name="connsiteY75" fmla="*/ 152895 h 1601150"/>
              <a:gd name="connsiteX76" fmla="*/ 2442862 w 3150006"/>
              <a:gd name="connsiteY76" fmla="*/ 330011 h 1601150"/>
              <a:gd name="connsiteX77" fmla="*/ 2475005 w 3150006"/>
              <a:gd name="connsiteY77" fmla="*/ 553182 h 1601150"/>
              <a:gd name="connsiteX78" fmla="*/ 2507148 w 3150006"/>
              <a:gd name="connsiteY78" fmla="*/ 800575 h 1601150"/>
              <a:gd name="connsiteX79" fmla="*/ 2539291 w 3150006"/>
              <a:gd name="connsiteY79" fmla="*/ 1047967 h 1601150"/>
              <a:gd name="connsiteX80" fmla="*/ 2571434 w 3150006"/>
              <a:gd name="connsiteY80" fmla="*/ 1271139 h 1601150"/>
              <a:gd name="connsiteX81" fmla="*/ 2603577 w 3150006"/>
              <a:gd name="connsiteY81" fmla="*/ 1448255 h 1601150"/>
              <a:gd name="connsiteX82" fmla="*/ 2635720 w 3150006"/>
              <a:gd name="connsiteY82" fmla="*/ 1561967 h 1601150"/>
              <a:gd name="connsiteX83" fmla="*/ 2667862 w 3150006"/>
              <a:gd name="connsiteY83" fmla="*/ 1601150 h 1601150"/>
              <a:gd name="connsiteX84" fmla="*/ 2700006 w 3150006"/>
              <a:gd name="connsiteY84" fmla="*/ 1561967 h 1601150"/>
              <a:gd name="connsiteX85" fmla="*/ 2732148 w 3150006"/>
              <a:gd name="connsiteY85" fmla="*/ 1448255 h 1601150"/>
              <a:gd name="connsiteX86" fmla="*/ 2764291 w 3150006"/>
              <a:gd name="connsiteY86" fmla="*/ 1271139 h 1601150"/>
              <a:gd name="connsiteX87" fmla="*/ 2796434 w 3150006"/>
              <a:gd name="connsiteY87" fmla="*/ 1047967 h 1601150"/>
              <a:gd name="connsiteX88" fmla="*/ 2828577 w 3150006"/>
              <a:gd name="connsiteY88" fmla="*/ 800575 h 1601150"/>
              <a:gd name="connsiteX89" fmla="*/ 2860720 w 3150006"/>
              <a:gd name="connsiteY89" fmla="*/ 553182 h 1601150"/>
              <a:gd name="connsiteX90" fmla="*/ 2892863 w 3150006"/>
              <a:gd name="connsiteY90" fmla="*/ 330011 h 1601150"/>
              <a:gd name="connsiteX91" fmla="*/ 2925006 w 3150006"/>
              <a:gd name="connsiteY91" fmla="*/ 152895 h 1601150"/>
              <a:gd name="connsiteX92" fmla="*/ 2957149 w 3150006"/>
              <a:gd name="connsiteY92" fmla="*/ 39183 h 1601150"/>
              <a:gd name="connsiteX93" fmla="*/ 2989292 w 3150006"/>
              <a:gd name="connsiteY93" fmla="*/ 0 h 1601150"/>
              <a:gd name="connsiteX94" fmla="*/ 3021435 w 3150006"/>
              <a:gd name="connsiteY94" fmla="*/ 39183 h 1601150"/>
              <a:gd name="connsiteX95" fmla="*/ 3053578 w 3150006"/>
              <a:gd name="connsiteY95" fmla="*/ 152895 h 1601150"/>
              <a:gd name="connsiteX96" fmla="*/ 3085721 w 3150006"/>
              <a:gd name="connsiteY96" fmla="*/ 330011 h 1601150"/>
              <a:gd name="connsiteX97" fmla="*/ 3117864 w 3150006"/>
              <a:gd name="connsiteY97" fmla="*/ 553182 h 1601150"/>
              <a:gd name="connsiteX98" fmla="*/ 3150006 w 3150006"/>
              <a:gd name="connsiteY98" fmla="*/ 800575 h 1601150"/>
              <a:gd name="connsiteX0" fmla="*/ 0 w 3117863"/>
              <a:gd name="connsiteY0" fmla="*/ 1448255 h 1601150"/>
              <a:gd name="connsiteX1" fmla="*/ 32143 w 3117863"/>
              <a:gd name="connsiteY1" fmla="*/ 1561967 h 1601150"/>
              <a:gd name="connsiteX2" fmla="*/ 64286 w 3117863"/>
              <a:gd name="connsiteY2" fmla="*/ 1601150 h 1601150"/>
              <a:gd name="connsiteX3" fmla="*/ 96429 w 3117863"/>
              <a:gd name="connsiteY3" fmla="*/ 1561967 h 1601150"/>
              <a:gd name="connsiteX4" fmla="*/ 128571 w 3117863"/>
              <a:gd name="connsiteY4" fmla="*/ 1448255 h 1601150"/>
              <a:gd name="connsiteX5" fmla="*/ 160714 w 3117863"/>
              <a:gd name="connsiteY5" fmla="*/ 1271139 h 1601150"/>
              <a:gd name="connsiteX6" fmla="*/ 192857 w 3117863"/>
              <a:gd name="connsiteY6" fmla="*/ 1047967 h 1601150"/>
              <a:gd name="connsiteX7" fmla="*/ 225000 w 3117863"/>
              <a:gd name="connsiteY7" fmla="*/ 800575 h 1601150"/>
              <a:gd name="connsiteX8" fmla="*/ 257143 w 3117863"/>
              <a:gd name="connsiteY8" fmla="*/ 553182 h 1601150"/>
              <a:gd name="connsiteX9" fmla="*/ 289286 w 3117863"/>
              <a:gd name="connsiteY9" fmla="*/ 330011 h 1601150"/>
              <a:gd name="connsiteX10" fmla="*/ 321429 w 3117863"/>
              <a:gd name="connsiteY10" fmla="*/ 152895 h 1601150"/>
              <a:gd name="connsiteX11" fmla="*/ 353572 w 3117863"/>
              <a:gd name="connsiteY11" fmla="*/ 39183 h 1601150"/>
              <a:gd name="connsiteX12" fmla="*/ 385715 w 3117863"/>
              <a:gd name="connsiteY12" fmla="*/ 0 h 1601150"/>
              <a:gd name="connsiteX13" fmla="*/ 417858 w 3117863"/>
              <a:gd name="connsiteY13" fmla="*/ 39183 h 1601150"/>
              <a:gd name="connsiteX14" fmla="*/ 450001 w 3117863"/>
              <a:gd name="connsiteY14" fmla="*/ 152895 h 1601150"/>
              <a:gd name="connsiteX15" fmla="*/ 482144 w 3117863"/>
              <a:gd name="connsiteY15" fmla="*/ 330011 h 1601150"/>
              <a:gd name="connsiteX16" fmla="*/ 514287 w 3117863"/>
              <a:gd name="connsiteY16" fmla="*/ 553182 h 1601150"/>
              <a:gd name="connsiteX17" fmla="*/ 546430 w 3117863"/>
              <a:gd name="connsiteY17" fmla="*/ 800575 h 1601150"/>
              <a:gd name="connsiteX18" fmla="*/ 578572 w 3117863"/>
              <a:gd name="connsiteY18" fmla="*/ 1047967 h 1601150"/>
              <a:gd name="connsiteX19" fmla="*/ 610715 w 3117863"/>
              <a:gd name="connsiteY19" fmla="*/ 1271139 h 1601150"/>
              <a:gd name="connsiteX20" fmla="*/ 642858 w 3117863"/>
              <a:gd name="connsiteY20" fmla="*/ 1448255 h 1601150"/>
              <a:gd name="connsiteX21" fmla="*/ 675001 w 3117863"/>
              <a:gd name="connsiteY21" fmla="*/ 1561967 h 1601150"/>
              <a:gd name="connsiteX22" fmla="*/ 707144 w 3117863"/>
              <a:gd name="connsiteY22" fmla="*/ 1601150 h 1601150"/>
              <a:gd name="connsiteX23" fmla="*/ 739287 w 3117863"/>
              <a:gd name="connsiteY23" fmla="*/ 1561967 h 1601150"/>
              <a:gd name="connsiteX24" fmla="*/ 771430 w 3117863"/>
              <a:gd name="connsiteY24" fmla="*/ 1448255 h 1601150"/>
              <a:gd name="connsiteX25" fmla="*/ 803573 w 3117863"/>
              <a:gd name="connsiteY25" fmla="*/ 1271139 h 1601150"/>
              <a:gd name="connsiteX26" fmla="*/ 835716 w 3117863"/>
              <a:gd name="connsiteY26" fmla="*/ 1047967 h 1601150"/>
              <a:gd name="connsiteX27" fmla="*/ 867859 w 3117863"/>
              <a:gd name="connsiteY27" fmla="*/ 800575 h 1601150"/>
              <a:gd name="connsiteX28" fmla="*/ 900001 w 3117863"/>
              <a:gd name="connsiteY28" fmla="*/ 553182 h 1601150"/>
              <a:gd name="connsiteX29" fmla="*/ 932145 w 3117863"/>
              <a:gd name="connsiteY29" fmla="*/ 330011 h 1601150"/>
              <a:gd name="connsiteX30" fmla="*/ 964288 w 3117863"/>
              <a:gd name="connsiteY30" fmla="*/ 152895 h 1601150"/>
              <a:gd name="connsiteX31" fmla="*/ 996430 w 3117863"/>
              <a:gd name="connsiteY31" fmla="*/ 39183 h 1601150"/>
              <a:gd name="connsiteX32" fmla="*/ 1028573 w 3117863"/>
              <a:gd name="connsiteY32" fmla="*/ 0 h 1601150"/>
              <a:gd name="connsiteX33" fmla="*/ 1060716 w 3117863"/>
              <a:gd name="connsiteY33" fmla="*/ 39183 h 1601150"/>
              <a:gd name="connsiteX34" fmla="*/ 1092859 w 3117863"/>
              <a:gd name="connsiteY34" fmla="*/ 152895 h 1601150"/>
              <a:gd name="connsiteX35" fmla="*/ 1125002 w 3117863"/>
              <a:gd name="connsiteY35" fmla="*/ 330011 h 1601150"/>
              <a:gd name="connsiteX36" fmla="*/ 1157145 w 3117863"/>
              <a:gd name="connsiteY36" fmla="*/ 553182 h 1601150"/>
              <a:gd name="connsiteX37" fmla="*/ 1189288 w 3117863"/>
              <a:gd name="connsiteY37" fmla="*/ 800575 h 1601150"/>
              <a:gd name="connsiteX38" fmla="*/ 1221431 w 3117863"/>
              <a:gd name="connsiteY38" fmla="*/ 1047967 h 1601150"/>
              <a:gd name="connsiteX39" fmla="*/ 1253574 w 3117863"/>
              <a:gd name="connsiteY39" fmla="*/ 1271139 h 1601150"/>
              <a:gd name="connsiteX40" fmla="*/ 1285717 w 3117863"/>
              <a:gd name="connsiteY40" fmla="*/ 1448255 h 1601150"/>
              <a:gd name="connsiteX41" fmla="*/ 1317860 w 3117863"/>
              <a:gd name="connsiteY41" fmla="*/ 1561967 h 1601150"/>
              <a:gd name="connsiteX42" fmla="*/ 1350003 w 3117863"/>
              <a:gd name="connsiteY42" fmla="*/ 1601150 h 1601150"/>
              <a:gd name="connsiteX43" fmla="*/ 1382146 w 3117863"/>
              <a:gd name="connsiteY43" fmla="*/ 1561967 h 1601150"/>
              <a:gd name="connsiteX44" fmla="*/ 1414288 w 3117863"/>
              <a:gd name="connsiteY44" fmla="*/ 1448255 h 1601150"/>
              <a:gd name="connsiteX45" fmla="*/ 1446432 w 3117863"/>
              <a:gd name="connsiteY45" fmla="*/ 1271139 h 1601150"/>
              <a:gd name="connsiteX46" fmla="*/ 1478574 w 3117863"/>
              <a:gd name="connsiteY46" fmla="*/ 1047967 h 1601150"/>
              <a:gd name="connsiteX47" fmla="*/ 1510717 w 3117863"/>
              <a:gd name="connsiteY47" fmla="*/ 800575 h 1601150"/>
              <a:gd name="connsiteX48" fmla="*/ 1542860 w 3117863"/>
              <a:gd name="connsiteY48" fmla="*/ 553182 h 1601150"/>
              <a:gd name="connsiteX49" fmla="*/ 1575003 w 3117863"/>
              <a:gd name="connsiteY49" fmla="*/ 330011 h 1601150"/>
              <a:gd name="connsiteX50" fmla="*/ 1607146 w 3117863"/>
              <a:gd name="connsiteY50" fmla="*/ 152895 h 1601150"/>
              <a:gd name="connsiteX51" fmla="*/ 1639289 w 3117863"/>
              <a:gd name="connsiteY51" fmla="*/ 39183 h 1601150"/>
              <a:gd name="connsiteX52" fmla="*/ 1671432 w 3117863"/>
              <a:gd name="connsiteY52" fmla="*/ 0 h 1601150"/>
              <a:gd name="connsiteX53" fmla="*/ 1703575 w 3117863"/>
              <a:gd name="connsiteY53" fmla="*/ 39183 h 1601150"/>
              <a:gd name="connsiteX54" fmla="*/ 1735718 w 3117863"/>
              <a:gd name="connsiteY54" fmla="*/ 152895 h 1601150"/>
              <a:gd name="connsiteX55" fmla="*/ 1767861 w 3117863"/>
              <a:gd name="connsiteY55" fmla="*/ 330011 h 1601150"/>
              <a:gd name="connsiteX56" fmla="*/ 1800003 w 3117863"/>
              <a:gd name="connsiteY56" fmla="*/ 553182 h 1601150"/>
              <a:gd name="connsiteX57" fmla="*/ 1832146 w 3117863"/>
              <a:gd name="connsiteY57" fmla="*/ 800575 h 1601150"/>
              <a:gd name="connsiteX58" fmla="*/ 1864290 w 3117863"/>
              <a:gd name="connsiteY58" fmla="*/ 1047967 h 1601150"/>
              <a:gd name="connsiteX59" fmla="*/ 1896432 w 3117863"/>
              <a:gd name="connsiteY59" fmla="*/ 1271139 h 1601150"/>
              <a:gd name="connsiteX60" fmla="*/ 1928575 w 3117863"/>
              <a:gd name="connsiteY60" fmla="*/ 1448255 h 1601150"/>
              <a:gd name="connsiteX61" fmla="*/ 1960718 w 3117863"/>
              <a:gd name="connsiteY61" fmla="*/ 1561967 h 1601150"/>
              <a:gd name="connsiteX62" fmla="*/ 1992861 w 3117863"/>
              <a:gd name="connsiteY62" fmla="*/ 1601150 h 1601150"/>
              <a:gd name="connsiteX63" fmla="*/ 2025004 w 3117863"/>
              <a:gd name="connsiteY63" fmla="*/ 1561967 h 1601150"/>
              <a:gd name="connsiteX64" fmla="*/ 2057147 w 3117863"/>
              <a:gd name="connsiteY64" fmla="*/ 1448255 h 1601150"/>
              <a:gd name="connsiteX65" fmla="*/ 2089290 w 3117863"/>
              <a:gd name="connsiteY65" fmla="*/ 1271139 h 1601150"/>
              <a:gd name="connsiteX66" fmla="*/ 2121433 w 3117863"/>
              <a:gd name="connsiteY66" fmla="*/ 1047967 h 1601150"/>
              <a:gd name="connsiteX67" fmla="*/ 2153576 w 3117863"/>
              <a:gd name="connsiteY67" fmla="*/ 800575 h 1601150"/>
              <a:gd name="connsiteX68" fmla="*/ 2185719 w 3117863"/>
              <a:gd name="connsiteY68" fmla="*/ 553182 h 1601150"/>
              <a:gd name="connsiteX69" fmla="*/ 2217862 w 3117863"/>
              <a:gd name="connsiteY69" fmla="*/ 330011 h 1601150"/>
              <a:gd name="connsiteX70" fmla="*/ 2250005 w 3117863"/>
              <a:gd name="connsiteY70" fmla="*/ 152895 h 1601150"/>
              <a:gd name="connsiteX71" fmla="*/ 2282148 w 3117863"/>
              <a:gd name="connsiteY71" fmla="*/ 39183 h 1601150"/>
              <a:gd name="connsiteX72" fmla="*/ 2314290 w 3117863"/>
              <a:gd name="connsiteY72" fmla="*/ 0 h 1601150"/>
              <a:gd name="connsiteX73" fmla="*/ 2346433 w 3117863"/>
              <a:gd name="connsiteY73" fmla="*/ 39183 h 1601150"/>
              <a:gd name="connsiteX74" fmla="*/ 2378576 w 3117863"/>
              <a:gd name="connsiteY74" fmla="*/ 152895 h 1601150"/>
              <a:gd name="connsiteX75" fmla="*/ 2410719 w 3117863"/>
              <a:gd name="connsiteY75" fmla="*/ 330011 h 1601150"/>
              <a:gd name="connsiteX76" fmla="*/ 2442862 w 3117863"/>
              <a:gd name="connsiteY76" fmla="*/ 553182 h 1601150"/>
              <a:gd name="connsiteX77" fmla="*/ 2475005 w 3117863"/>
              <a:gd name="connsiteY77" fmla="*/ 800575 h 1601150"/>
              <a:gd name="connsiteX78" fmla="*/ 2507148 w 3117863"/>
              <a:gd name="connsiteY78" fmla="*/ 1047967 h 1601150"/>
              <a:gd name="connsiteX79" fmla="*/ 2539291 w 3117863"/>
              <a:gd name="connsiteY79" fmla="*/ 1271139 h 1601150"/>
              <a:gd name="connsiteX80" fmla="*/ 2571434 w 3117863"/>
              <a:gd name="connsiteY80" fmla="*/ 1448255 h 1601150"/>
              <a:gd name="connsiteX81" fmla="*/ 2603577 w 3117863"/>
              <a:gd name="connsiteY81" fmla="*/ 1561967 h 1601150"/>
              <a:gd name="connsiteX82" fmla="*/ 2635719 w 3117863"/>
              <a:gd name="connsiteY82" fmla="*/ 1601150 h 1601150"/>
              <a:gd name="connsiteX83" fmla="*/ 2667863 w 3117863"/>
              <a:gd name="connsiteY83" fmla="*/ 1561967 h 1601150"/>
              <a:gd name="connsiteX84" fmla="*/ 2700005 w 3117863"/>
              <a:gd name="connsiteY84" fmla="*/ 1448255 h 1601150"/>
              <a:gd name="connsiteX85" fmla="*/ 2732148 w 3117863"/>
              <a:gd name="connsiteY85" fmla="*/ 1271139 h 1601150"/>
              <a:gd name="connsiteX86" fmla="*/ 2764291 w 3117863"/>
              <a:gd name="connsiteY86" fmla="*/ 1047967 h 1601150"/>
              <a:gd name="connsiteX87" fmla="*/ 2796434 w 3117863"/>
              <a:gd name="connsiteY87" fmla="*/ 800575 h 1601150"/>
              <a:gd name="connsiteX88" fmla="*/ 2828577 w 3117863"/>
              <a:gd name="connsiteY88" fmla="*/ 553182 h 1601150"/>
              <a:gd name="connsiteX89" fmla="*/ 2860720 w 3117863"/>
              <a:gd name="connsiteY89" fmla="*/ 330011 h 1601150"/>
              <a:gd name="connsiteX90" fmla="*/ 2892863 w 3117863"/>
              <a:gd name="connsiteY90" fmla="*/ 152895 h 1601150"/>
              <a:gd name="connsiteX91" fmla="*/ 2925006 w 3117863"/>
              <a:gd name="connsiteY91" fmla="*/ 39183 h 1601150"/>
              <a:gd name="connsiteX92" fmla="*/ 2957149 w 3117863"/>
              <a:gd name="connsiteY92" fmla="*/ 0 h 1601150"/>
              <a:gd name="connsiteX93" fmla="*/ 2989292 w 3117863"/>
              <a:gd name="connsiteY93" fmla="*/ 39183 h 1601150"/>
              <a:gd name="connsiteX94" fmla="*/ 3021435 w 3117863"/>
              <a:gd name="connsiteY94" fmla="*/ 152895 h 1601150"/>
              <a:gd name="connsiteX95" fmla="*/ 3053578 w 3117863"/>
              <a:gd name="connsiteY95" fmla="*/ 330011 h 1601150"/>
              <a:gd name="connsiteX96" fmla="*/ 3085721 w 3117863"/>
              <a:gd name="connsiteY96" fmla="*/ 553182 h 1601150"/>
              <a:gd name="connsiteX97" fmla="*/ 3117863 w 3117863"/>
              <a:gd name="connsiteY97" fmla="*/ 800575 h 1601150"/>
              <a:gd name="connsiteX0" fmla="*/ 0 w 3085720"/>
              <a:gd name="connsiteY0" fmla="*/ 1561967 h 1601150"/>
              <a:gd name="connsiteX1" fmla="*/ 32143 w 3085720"/>
              <a:gd name="connsiteY1" fmla="*/ 1601150 h 1601150"/>
              <a:gd name="connsiteX2" fmla="*/ 64286 w 3085720"/>
              <a:gd name="connsiteY2" fmla="*/ 1561967 h 1601150"/>
              <a:gd name="connsiteX3" fmla="*/ 96428 w 3085720"/>
              <a:gd name="connsiteY3" fmla="*/ 1448255 h 1601150"/>
              <a:gd name="connsiteX4" fmla="*/ 128571 w 3085720"/>
              <a:gd name="connsiteY4" fmla="*/ 1271139 h 1601150"/>
              <a:gd name="connsiteX5" fmla="*/ 160714 w 3085720"/>
              <a:gd name="connsiteY5" fmla="*/ 1047967 h 1601150"/>
              <a:gd name="connsiteX6" fmla="*/ 192857 w 3085720"/>
              <a:gd name="connsiteY6" fmla="*/ 800575 h 1601150"/>
              <a:gd name="connsiteX7" fmla="*/ 225000 w 3085720"/>
              <a:gd name="connsiteY7" fmla="*/ 553182 h 1601150"/>
              <a:gd name="connsiteX8" fmla="*/ 257143 w 3085720"/>
              <a:gd name="connsiteY8" fmla="*/ 330011 h 1601150"/>
              <a:gd name="connsiteX9" fmla="*/ 289286 w 3085720"/>
              <a:gd name="connsiteY9" fmla="*/ 152895 h 1601150"/>
              <a:gd name="connsiteX10" fmla="*/ 321429 w 3085720"/>
              <a:gd name="connsiteY10" fmla="*/ 39183 h 1601150"/>
              <a:gd name="connsiteX11" fmla="*/ 353572 w 3085720"/>
              <a:gd name="connsiteY11" fmla="*/ 0 h 1601150"/>
              <a:gd name="connsiteX12" fmla="*/ 385715 w 3085720"/>
              <a:gd name="connsiteY12" fmla="*/ 39183 h 1601150"/>
              <a:gd name="connsiteX13" fmla="*/ 417858 w 3085720"/>
              <a:gd name="connsiteY13" fmla="*/ 152895 h 1601150"/>
              <a:gd name="connsiteX14" fmla="*/ 450001 w 3085720"/>
              <a:gd name="connsiteY14" fmla="*/ 330011 h 1601150"/>
              <a:gd name="connsiteX15" fmla="*/ 482144 w 3085720"/>
              <a:gd name="connsiteY15" fmla="*/ 553182 h 1601150"/>
              <a:gd name="connsiteX16" fmla="*/ 514287 w 3085720"/>
              <a:gd name="connsiteY16" fmla="*/ 800575 h 1601150"/>
              <a:gd name="connsiteX17" fmla="*/ 546429 w 3085720"/>
              <a:gd name="connsiteY17" fmla="*/ 1047967 h 1601150"/>
              <a:gd name="connsiteX18" fmla="*/ 578572 w 3085720"/>
              <a:gd name="connsiteY18" fmla="*/ 1271139 h 1601150"/>
              <a:gd name="connsiteX19" fmla="*/ 610715 w 3085720"/>
              <a:gd name="connsiteY19" fmla="*/ 1448255 h 1601150"/>
              <a:gd name="connsiteX20" fmla="*/ 642858 w 3085720"/>
              <a:gd name="connsiteY20" fmla="*/ 1561967 h 1601150"/>
              <a:gd name="connsiteX21" fmla="*/ 675001 w 3085720"/>
              <a:gd name="connsiteY21" fmla="*/ 1601150 h 1601150"/>
              <a:gd name="connsiteX22" fmla="*/ 707144 w 3085720"/>
              <a:gd name="connsiteY22" fmla="*/ 1561967 h 1601150"/>
              <a:gd name="connsiteX23" fmla="*/ 739287 w 3085720"/>
              <a:gd name="connsiteY23" fmla="*/ 1448255 h 1601150"/>
              <a:gd name="connsiteX24" fmla="*/ 771430 w 3085720"/>
              <a:gd name="connsiteY24" fmla="*/ 1271139 h 1601150"/>
              <a:gd name="connsiteX25" fmla="*/ 803573 w 3085720"/>
              <a:gd name="connsiteY25" fmla="*/ 1047967 h 1601150"/>
              <a:gd name="connsiteX26" fmla="*/ 835716 w 3085720"/>
              <a:gd name="connsiteY26" fmla="*/ 800575 h 1601150"/>
              <a:gd name="connsiteX27" fmla="*/ 867858 w 3085720"/>
              <a:gd name="connsiteY27" fmla="*/ 553182 h 1601150"/>
              <a:gd name="connsiteX28" fmla="*/ 900002 w 3085720"/>
              <a:gd name="connsiteY28" fmla="*/ 330011 h 1601150"/>
              <a:gd name="connsiteX29" fmla="*/ 932145 w 3085720"/>
              <a:gd name="connsiteY29" fmla="*/ 152895 h 1601150"/>
              <a:gd name="connsiteX30" fmla="*/ 964287 w 3085720"/>
              <a:gd name="connsiteY30" fmla="*/ 39183 h 1601150"/>
              <a:gd name="connsiteX31" fmla="*/ 996430 w 3085720"/>
              <a:gd name="connsiteY31" fmla="*/ 0 h 1601150"/>
              <a:gd name="connsiteX32" fmla="*/ 1028573 w 3085720"/>
              <a:gd name="connsiteY32" fmla="*/ 39183 h 1601150"/>
              <a:gd name="connsiteX33" fmla="*/ 1060716 w 3085720"/>
              <a:gd name="connsiteY33" fmla="*/ 152895 h 1601150"/>
              <a:gd name="connsiteX34" fmla="*/ 1092859 w 3085720"/>
              <a:gd name="connsiteY34" fmla="*/ 330011 h 1601150"/>
              <a:gd name="connsiteX35" fmla="*/ 1125002 w 3085720"/>
              <a:gd name="connsiteY35" fmla="*/ 553182 h 1601150"/>
              <a:gd name="connsiteX36" fmla="*/ 1157145 w 3085720"/>
              <a:gd name="connsiteY36" fmla="*/ 800575 h 1601150"/>
              <a:gd name="connsiteX37" fmla="*/ 1189288 w 3085720"/>
              <a:gd name="connsiteY37" fmla="*/ 1047967 h 1601150"/>
              <a:gd name="connsiteX38" fmla="*/ 1221431 w 3085720"/>
              <a:gd name="connsiteY38" fmla="*/ 1271139 h 1601150"/>
              <a:gd name="connsiteX39" fmla="*/ 1253574 w 3085720"/>
              <a:gd name="connsiteY39" fmla="*/ 1448255 h 1601150"/>
              <a:gd name="connsiteX40" fmla="*/ 1285717 w 3085720"/>
              <a:gd name="connsiteY40" fmla="*/ 1561967 h 1601150"/>
              <a:gd name="connsiteX41" fmla="*/ 1317860 w 3085720"/>
              <a:gd name="connsiteY41" fmla="*/ 1601150 h 1601150"/>
              <a:gd name="connsiteX42" fmla="*/ 1350003 w 3085720"/>
              <a:gd name="connsiteY42" fmla="*/ 1561967 h 1601150"/>
              <a:gd name="connsiteX43" fmla="*/ 1382145 w 3085720"/>
              <a:gd name="connsiteY43" fmla="*/ 1448255 h 1601150"/>
              <a:gd name="connsiteX44" fmla="*/ 1414289 w 3085720"/>
              <a:gd name="connsiteY44" fmla="*/ 1271139 h 1601150"/>
              <a:gd name="connsiteX45" fmla="*/ 1446431 w 3085720"/>
              <a:gd name="connsiteY45" fmla="*/ 1047967 h 1601150"/>
              <a:gd name="connsiteX46" fmla="*/ 1478574 w 3085720"/>
              <a:gd name="connsiteY46" fmla="*/ 800575 h 1601150"/>
              <a:gd name="connsiteX47" fmla="*/ 1510717 w 3085720"/>
              <a:gd name="connsiteY47" fmla="*/ 553182 h 1601150"/>
              <a:gd name="connsiteX48" fmla="*/ 1542860 w 3085720"/>
              <a:gd name="connsiteY48" fmla="*/ 330011 h 1601150"/>
              <a:gd name="connsiteX49" fmla="*/ 1575003 w 3085720"/>
              <a:gd name="connsiteY49" fmla="*/ 152895 h 1601150"/>
              <a:gd name="connsiteX50" fmla="*/ 1607146 w 3085720"/>
              <a:gd name="connsiteY50" fmla="*/ 39183 h 1601150"/>
              <a:gd name="connsiteX51" fmla="*/ 1639289 w 3085720"/>
              <a:gd name="connsiteY51" fmla="*/ 0 h 1601150"/>
              <a:gd name="connsiteX52" fmla="*/ 1671432 w 3085720"/>
              <a:gd name="connsiteY52" fmla="*/ 39183 h 1601150"/>
              <a:gd name="connsiteX53" fmla="*/ 1703575 w 3085720"/>
              <a:gd name="connsiteY53" fmla="*/ 152895 h 1601150"/>
              <a:gd name="connsiteX54" fmla="*/ 1735718 w 3085720"/>
              <a:gd name="connsiteY54" fmla="*/ 330011 h 1601150"/>
              <a:gd name="connsiteX55" fmla="*/ 1767860 w 3085720"/>
              <a:gd name="connsiteY55" fmla="*/ 553182 h 1601150"/>
              <a:gd name="connsiteX56" fmla="*/ 1800003 w 3085720"/>
              <a:gd name="connsiteY56" fmla="*/ 800575 h 1601150"/>
              <a:gd name="connsiteX57" fmla="*/ 1832147 w 3085720"/>
              <a:gd name="connsiteY57" fmla="*/ 1047967 h 1601150"/>
              <a:gd name="connsiteX58" fmla="*/ 1864289 w 3085720"/>
              <a:gd name="connsiteY58" fmla="*/ 1271139 h 1601150"/>
              <a:gd name="connsiteX59" fmla="*/ 1896432 w 3085720"/>
              <a:gd name="connsiteY59" fmla="*/ 1448255 h 1601150"/>
              <a:gd name="connsiteX60" fmla="*/ 1928575 w 3085720"/>
              <a:gd name="connsiteY60" fmla="*/ 1561967 h 1601150"/>
              <a:gd name="connsiteX61" fmla="*/ 1960718 w 3085720"/>
              <a:gd name="connsiteY61" fmla="*/ 1601150 h 1601150"/>
              <a:gd name="connsiteX62" fmla="*/ 1992861 w 3085720"/>
              <a:gd name="connsiteY62" fmla="*/ 1561967 h 1601150"/>
              <a:gd name="connsiteX63" fmla="*/ 2025004 w 3085720"/>
              <a:gd name="connsiteY63" fmla="*/ 1448255 h 1601150"/>
              <a:gd name="connsiteX64" fmla="*/ 2057147 w 3085720"/>
              <a:gd name="connsiteY64" fmla="*/ 1271139 h 1601150"/>
              <a:gd name="connsiteX65" fmla="*/ 2089290 w 3085720"/>
              <a:gd name="connsiteY65" fmla="*/ 1047967 h 1601150"/>
              <a:gd name="connsiteX66" fmla="*/ 2121433 w 3085720"/>
              <a:gd name="connsiteY66" fmla="*/ 800575 h 1601150"/>
              <a:gd name="connsiteX67" fmla="*/ 2153576 w 3085720"/>
              <a:gd name="connsiteY67" fmla="*/ 553182 h 1601150"/>
              <a:gd name="connsiteX68" fmla="*/ 2185719 w 3085720"/>
              <a:gd name="connsiteY68" fmla="*/ 330011 h 1601150"/>
              <a:gd name="connsiteX69" fmla="*/ 2217862 w 3085720"/>
              <a:gd name="connsiteY69" fmla="*/ 152895 h 1601150"/>
              <a:gd name="connsiteX70" fmla="*/ 2250005 w 3085720"/>
              <a:gd name="connsiteY70" fmla="*/ 39183 h 1601150"/>
              <a:gd name="connsiteX71" fmla="*/ 2282147 w 3085720"/>
              <a:gd name="connsiteY71" fmla="*/ 0 h 1601150"/>
              <a:gd name="connsiteX72" fmla="*/ 2314290 w 3085720"/>
              <a:gd name="connsiteY72" fmla="*/ 39183 h 1601150"/>
              <a:gd name="connsiteX73" fmla="*/ 2346433 w 3085720"/>
              <a:gd name="connsiteY73" fmla="*/ 152895 h 1601150"/>
              <a:gd name="connsiteX74" fmla="*/ 2378576 w 3085720"/>
              <a:gd name="connsiteY74" fmla="*/ 330011 h 1601150"/>
              <a:gd name="connsiteX75" fmla="*/ 2410719 w 3085720"/>
              <a:gd name="connsiteY75" fmla="*/ 553182 h 1601150"/>
              <a:gd name="connsiteX76" fmla="*/ 2442862 w 3085720"/>
              <a:gd name="connsiteY76" fmla="*/ 800575 h 1601150"/>
              <a:gd name="connsiteX77" fmla="*/ 2475005 w 3085720"/>
              <a:gd name="connsiteY77" fmla="*/ 1047967 h 1601150"/>
              <a:gd name="connsiteX78" fmla="*/ 2507148 w 3085720"/>
              <a:gd name="connsiteY78" fmla="*/ 1271139 h 1601150"/>
              <a:gd name="connsiteX79" fmla="*/ 2539291 w 3085720"/>
              <a:gd name="connsiteY79" fmla="*/ 1448255 h 1601150"/>
              <a:gd name="connsiteX80" fmla="*/ 2571434 w 3085720"/>
              <a:gd name="connsiteY80" fmla="*/ 1561967 h 1601150"/>
              <a:gd name="connsiteX81" fmla="*/ 2603576 w 3085720"/>
              <a:gd name="connsiteY81" fmla="*/ 1601150 h 1601150"/>
              <a:gd name="connsiteX82" fmla="*/ 2635720 w 3085720"/>
              <a:gd name="connsiteY82" fmla="*/ 1561967 h 1601150"/>
              <a:gd name="connsiteX83" fmla="*/ 2667862 w 3085720"/>
              <a:gd name="connsiteY83" fmla="*/ 1448255 h 1601150"/>
              <a:gd name="connsiteX84" fmla="*/ 2700005 w 3085720"/>
              <a:gd name="connsiteY84" fmla="*/ 1271139 h 1601150"/>
              <a:gd name="connsiteX85" fmla="*/ 2732148 w 3085720"/>
              <a:gd name="connsiteY85" fmla="*/ 1047967 h 1601150"/>
              <a:gd name="connsiteX86" fmla="*/ 2764291 w 3085720"/>
              <a:gd name="connsiteY86" fmla="*/ 800575 h 1601150"/>
              <a:gd name="connsiteX87" fmla="*/ 2796434 w 3085720"/>
              <a:gd name="connsiteY87" fmla="*/ 553182 h 1601150"/>
              <a:gd name="connsiteX88" fmla="*/ 2828577 w 3085720"/>
              <a:gd name="connsiteY88" fmla="*/ 330011 h 1601150"/>
              <a:gd name="connsiteX89" fmla="*/ 2860720 w 3085720"/>
              <a:gd name="connsiteY89" fmla="*/ 152895 h 1601150"/>
              <a:gd name="connsiteX90" fmla="*/ 2892863 w 3085720"/>
              <a:gd name="connsiteY90" fmla="*/ 39183 h 1601150"/>
              <a:gd name="connsiteX91" fmla="*/ 2925006 w 3085720"/>
              <a:gd name="connsiteY91" fmla="*/ 0 h 1601150"/>
              <a:gd name="connsiteX92" fmla="*/ 2957149 w 3085720"/>
              <a:gd name="connsiteY92" fmla="*/ 39183 h 1601150"/>
              <a:gd name="connsiteX93" fmla="*/ 2989292 w 3085720"/>
              <a:gd name="connsiteY93" fmla="*/ 152895 h 1601150"/>
              <a:gd name="connsiteX94" fmla="*/ 3021435 w 3085720"/>
              <a:gd name="connsiteY94" fmla="*/ 330011 h 1601150"/>
              <a:gd name="connsiteX95" fmla="*/ 3053578 w 3085720"/>
              <a:gd name="connsiteY95" fmla="*/ 553182 h 1601150"/>
              <a:gd name="connsiteX96" fmla="*/ 3085720 w 3085720"/>
              <a:gd name="connsiteY96" fmla="*/ 800575 h 1601150"/>
              <a:gd name="connsiteX0" fmla="*/ 0 w 3053577"/>
              <a:gd name="connsiteY0" fmla="*/ 1601150 h 1601150"/>
              <a:gd name="connsiteX1" fmla="*/ 32143 w 3053577"/>
              <a:gd name="connsiteY1" fmla="*/ 1561967 h 1601150"/>
              <a:gd name="connsiteX2" fmla="*/ 64285 w 3053577"/>
              <a:gd name="connsiteY2" fmla="*/ 1448255 h 1601150"/>
              <a:gd name="connsiteX3" fmla="*/ 96428 w 3053577"/>
              <a:gd name="connsiteY3" fmla="*/ 1271139 h 1601150"/>
              <a:gd name="connsiteX4" fmla="*/ 128571 w 3053577"/>
              <a:gd name="connsiteY4" fmla="*/ 1047967 h 1601150"/>
              <a:gd name="connsiteX5" fmla="*/ 160714 w 3053577"/>
              <a:gd name="connsiteY5" fmla="*/ 800575 h 1601150"/>
              <a:gd name="connsiteX6" fmla="*/ 192857 w 3053577"/>
              <a:gd name="connsiteY6" fmla="*/ 553182 h 1601150"/>
              <a:gd name="connsiteX7" fmla="*/ 225000 w 3053577"/>
              <a:gd name="connsiteY7" fmla="*/ 330011 h 1601150"/>
              <a:gd name="connsiteX8" fmla="*/ 257143 w 3053577"/>
              <a:gd name="connsiteY8" fmla="*/ 152895 h 1601150"/>
              <a:gd name="connsiteX9" fmla="*/ 289286 w 3053577"/>
              <a:gd name="connsiteY9" fmla="*/ 39183 h 1601150"/>
              <a:gd name="connsiteX10" fmla="*/ 321429 w 3053577"/>
              <a:gd name="connsiteY10" fmla="*/ 0 h 1601150"/>
              <a:gd name="connsiteX11" fmla="*/ 353572 w 3053577"/>
              <a:gd name="connsiteY11" fmla="*/ 39183 h 1601150"/>
              <a:gd name="connsiteX12" fmla="*/ 385715 w 3053577"/>
              <a:gd name="connsiteY12" fmla="*/ 152895 h 1601150"/>
              <a:gd name="connsiteX13" fmla="*/ 417858 w 3053577"/>
              <a:gd name="connsiteY13" fmla="*/ 330011 h 1601150"/>
              <a:gd name="connsiteX14" fmla="*/ 450001 w 3053577"/>
              <a:gd name="connsiteY14" fmla="*/ 553182 h 1601150"/>
              <a:gd name="connsiteX15" fmla="*/ 482144 w 3053577"/>
              <a:gd name="connsiteY15" fmla="*/ 800575 h 1601150"/>
              <a:gd name="connsiteX16" fmla="*/ 514286 w 3053577"/>
              <a:gd name="connsiteY16" fmla="*/ 1047967 h 1601150"/>
              <a:gd name="connsiteX17" fmla="*/ 546429 w 3053577"/>
              <a:gd name="connsiteY17" fmla="*/ 1271139 h 1601150"/>
              <a:gd name="connsiteX18" fmla="*/ 578572 w 3053577"/>
              <a:gd name="connsiteY18" fmla="*/ 1448255 h 1601150"/>
              <a:gd name="connsiteX19" fmla="*/ 610715 w 3053577"/>
              <a:gd name="connsiteY19" fmla="*/ 1561967 h 1601150"/>
              <a:gd name="connsiteX20" fmla="*/ 642858 w 3053577"/>
              <a:gd name="connsiteY20" fmla="*/ 1601150 h 1601150"/>
              <a:gd name="connsiteX21" fmla="*/ 675001 w 3053577"/>
              <a:gd name="connsiteY21" fmla="*/ 1561967 h 1601150"/>
              <a:gd name="connsiteX22" fmla="*/ 707144 w 3053577"/>
              <a:gd name="connsiteY22" fmla="*/ 1448255 h 1601150"/>
              <a:gd name="connsiteX23" fmla="*/ 739287 w 3053577"/>
              <a:gd name="connsiteY23" fmla="*/ 1271139 h 1601150"/>
              <a:gd name="connsiteX24" fmla="*/ 771430 w 3053577"/>
              <a:gd name="connsiteY24" fmla="*/ 1047967 h 1601150"/>
              <a:gd name="connsiteX25" fmla="*/ 803573 w 3053577"/>
              <a:gd name="connsiteY25" fmla="*/ 800575 h 1601150"/>
              <a:gd name="connsiteX26" fmla="*/ 835715 w 3053577"/>
              <a:gd name="connsiteY26" fmla="*/ 553182 h 1601150"/>
              <a:gd name="connsiteX27" fmla="*/ 867859 w 3053577"/>
              <a:gd name="connsiteY27" fmla="*/ 330011 h 1601150"/>
              <a:gd name="connsiteX28" fmla="*/ 900002 w 3053577"/>
              <a:gd name="connsiteY28" fmla="*/ 152895 h 1601150"/>
              <a:gd name="connsiteX29" fmla="*/ 932144 w 3053577"/>
              <a:gd name="connsiteY29" fmla="*/ 39183 h 1601150"/>
              <a:gd name="connsiteX30" fmla="*/ 964287 w 3053577"/>
              <a:gd name="connsiteY30" fmla="*/ 0 h 1601150"/>
              <a:gd name="connsiteX31" fmla="*/ 996430 w 3053577"/>
              <a:gd name="connsiteY31" fmla="*/ 39183 h 1601150"/>
              <a:gd name="connsiteX32" fmla="*/ 1028573 w 3053577"/>
              <a:gd name="connsiteY32" fmla="*/ 152895 h 1601150"/>
              <a:gd name="connsiteX33" fmla="*/ 1060716 w 3053577"/>
              <a:gd name="connsiteY33" fmla="*/ 330011 h 1601150"/>
              <a:gd name="connsiteX34" fmla="*/ 1092859 w 3053577"/>
              <a:gd name="connsiteY34" fmla="*/ 553182 h 1601150"/>
              <a:gd name="connsiteX35" fmla="*/ 1125002 w 3053577"/>
              <a:gd name="connsiteY35" fmla="*/ 800575 h 1601150"/>
              <a:gd name="connsiteX36" fmla="*/ 1157145 w 3053577"/>
              <a:gd name="connsiteY36" fmla="*/ 1047967 h 1601150"/>
              <a:gd name="connsiteX37" fmla="*/ 1189288 w 3053577"/>
              <a:gd name="connsiteY37" fmla="*/ 1271139 h 1601150"/>
              <a:gd name="connsiteX38" fmla="*/ 1221431 w 3053577"/>
              <a:gd name="connsiteY38" fmla="*/ 1448255 h 1601150"/>
              <a:gd name="connsiteX39" fmla="*/ 1253574 w 3053577"/>
              <a:gd name="connsiteY39" fmla="*/ 1561967 h 1601150"/>
              <a:gd name="connsiteX40" fmla="*/ 1285717 w 3053577"/>
              <a:gd name="connsiteY40" fmla="*/ 1601150 h 1601150"/>
              <a:gd name="connsiteX41" fmla="*/ 1317860 w 3053577"/>
              <a:gd name="connsiteY41" fmla="*/ 1561967 h 1601150"/>
              <a:gd name="connsiteX42" fmla="*/ 1350002 w 3053577"/>
              <a:gd name="connsiteY42" fmla="*/ 1448255 h 1601150"/>
              <a:gd name="connsiteX43" fmla="*/ 1382146 w 3053577"/>
              <a:gd name="connsiteY43" fmla="*/ 1271139 h 1601150"/>
              <a:gd name="connsiteX44" fmla="*/ 1414288 w 3053577"/>
              <a:gd name="connsiteY44" fmla="*/ 1047967 h 1601150"/>
              <a:gd name="connsiteX45" fmla="*/ 1446431 w 3053577"/>
              <a:gd name="connsiteY45" fmla="*/ 800575 h 1601150"/>
              <a:gd name="connsiteX46" fmla="*/ 1478574 w 3053577"/>
              <a:gd name="connsiteY46" fmla="*/ 553182 h 1601150"/>
              <a:gd name="connsiteX47" fmla="*/ 1510717 w 3053577"/>
              <a:gd name="connsiteY47" fmla="*/ 330011 h 1601150"/>
              <a:gd name="connsiteX48" fmla="*/ 1542860 w 3053577"/>
              <a:gd name="connsiteY48" fmla="*/ 152895 h 1601150"/>
              <a:gd name="connsiteX49" fmla="*/ 1575003 w 3053577"/>
              <a:gd name="connsiteY49" fmla="*/ 39183 h 1601150"/>
              <a:gd name="connsiteX50" fmla="*/ 1607146 w 3053577"/>
              <a:gd name="connsiteY50" fmla="*/ 0 h 1601150"/>
              <a:gd name="connsiteX51" fmla="*/ 1639289 w 3053577"/>
              <a:gd name="connsiteY51" fmla="*/ 39183 h 1601150"/>
              <a:gd name="connsiteX52" fmla="*/ 1671432 w 3053577"/>
              <a:gd name="connsiteY52" fmla="*/ 152895 h 1601150"/>
              <a:gd name="connsiteX53" fmla="*/ 1703575 w 3053577"/>
              <a:gd name="connsiteY53" fmla="*/ 330011 h 1601150"/>
              <a:gd name="connsiteX54" fmla="*/ 1735717 w 3053577"/>
              <a:gd name="connsiteY54" fmla="*/ 553182 h 1601150"/>
              <a:gd name="connsiteX55" fmla="*/ 1767860 w 3053577"/>
              <a:gd name="connsiteY55" fmla="*/ 800575 h 1601150"/>
              <a:gd name="connsiteX56" fmla="*/ 1800004 w 3053577"/>
              <a:gd name="connsiteY56" fmla="*/ 1047967 h 1601150"/>
              <a:gd name="connsiteX57" fmla="*/ 1832146 w 3053577"/>
              <a:gd name="connsiteY57" fmla="*/ 1271139 h 1601150"/>
              <a:gd name="connsiteX58" fmla="*/ 1864289 w 3053577"/>
              <a:gd name="connsiteY58" fmla="*/ 1448255 h 1601150"/>
              <a:gd name="connsiteX59" fmla="*/ 1896432 w 3053577"/>
              <a:gd name="connsiteY59" fmla="*/ 1561967 h 1601150"/>
              <a:gd name="connsiteX60" fmla="*/ 1928575 w 3053577"/>
              <a:gd name="connsiteY60" fmla="*/ 1601150 h 1601150"/>
              <a:gd name="connsiteX61" fmla="*/ 1960718 w 3053577"/>
              <a:gd name="connsiteY61" fmla="*/ 1561967 h 1601150"/>
              <a:gd name="connsiteX62" fmla="*/ 1992861 w 3053577"/>
              <a:gd name="connsiteY62" fmla="*/ 1448255 h 1601150"/>
              <a:gd name="connsiteX63" fmla="*/ 2025004 w 3053577"/>
              <a:gd name="connsiteY63" fmla="*/ 1271139 h 1601150"/>
              <a:gd name="connsiteX64" fmla="*/ 2057147 w 3053577"/>
              <a:gd name="connsiteY64" fmla="*/ 1047967 h 1601150"/>
              <a:gd name="connsiteX65" fmla="*/ 2089290 w 3053577"/>
              <a:gd name="connsiteY65" fmla="*/ 800575 h 1601150"/>
              <a:gd name="connsiteX66" fmla="*/ 2121433 w 3053577"/>
              <a:gd name="connsiteY66" fmla="*/ 553182 h 1601150"/>
              <a:gd name="connsiteX67" fmla="*/ 2153576 w 3053577"/>
              <a:gd name="connsiteY67" fmla="*/ 330011 h 1601150"/>
              <a:gd name="connsiteX68" fmla="*/ 2185719 w 3053577"/>
              <a:gd name="connsiteY68" fmla="*/ 152895 h 1601150"/>
              <a:gd name="connsiteX69" fmla="*/ 2217862 w 3053577"/>
              <a:gd name="connsiteY69" fmla="*/ 39183 h 1601150"/>
              <a:gd name="connsiteX70" fmla="*/ 2250004 w 3053577"/>
              <a:gd name="connsiteY70" fmla="*/ 0 h 1601150"/>
              <a:gd name="connsiteX71" fmla="*/ 2282147 w 3053577"/>
              <a:gd name="connsiteY71" fmla="*/ 39183 h 1601150"/>
              <a:gd name="connsiteX72" fmla="*/ 2314290 w 3053577"/>
              <a:gd name="connsiteY72" fmla="*/ 152895 h 1601150"/>
              <a:gd name="connsiteX73" fmla="*/ 2346433 w 3053577"/>
              <a:gd name="connsiteY73" fmla="*/ 330011 h 1601150"/>
              <a:gd name="connsiteX74" fmla="*/ 2378576 w 3053577"/>
              <a:gd name="connsiteY74" fmla="*/ 553182 h 1601150"/>
              <a:gd name="connsiteX75" fmla="*/ 2410719 w 3053577"/>
              <a:gd name="connsiteY75" fmla="*/ 800575 h 1601150"/>
              <a:gd name="connsiteX76" fmla="*/ 2442862 w 3053577"/>
              <a:gd name="connsiteY76" fmla="*/ 1047967 h 1601150"/>
              <a:gd name="connsiteX77" fmla="*/ 2475005 w 3053577"/>
              <a:gd name="connsiteY77" fmla="*/ 1271139 h 1601150"/>
              <a:gd name="connsiteX78" fmla="*/ 2507148 w 3053577"/>
              <a:gd name="connsiteY78" fmla="*/ 1448255 h 1601150"/>
              <a:gd name="connsiteX79" fmla="*/ 2539291 w 3053577"/>
              <a:gd name="connsiteY79" fmla="*/ 1561967 h 1601150"/>
              <a:gd name="connsiteX80" fmla="*/ 2571433 w 3053577"/>
              <a:gd name="connsiteY80" fmla="*/ 1601150 h 1601150"/>
              <a:gd name="connsiteX81" fmla="*/ 2603577 w 3053577"/>
              <a:gd name="connsiteY81" fmla="*/ 1561967 h 1601150"/>
              <a:gd name="connsiteX82" fmla="*/ 2635719 w 3053577"/>
              <a:gd name="connsiteY82" fmla="*/ 1448255 h 1601150"/>
              <a:gd name="connsiteX83" fmla="*/ 2667862 w 3053577"/>
              <a:gd name="connsiteY83" fmla="*/ 1271139 h 1601150"/>
              <a:gd name="connsiteX84" fmla="*/ 2700005 w 3053577"/>
              <a:gd name="connsiteY84" fmla="*/ 1047967 h 1601150"/>
              <a:gd name="connsiteX85" fmla="*/ 2732148 w 3053577"/>
              <a:gd name="connsiteY85" fmla="*/ 800575 h 1601150"/>
              <a:gd name="connsiteX86" fmla="*/ 2764291 w 3053577"/>
              <a:gd name="connsiteY86" fmla="*/ 553182 h 1601150"/>
              <a:gd name="connsiteX87" fmla="*/ 2796434 w 3053577"/>
              <a:gd name="connsiteY87" fmla="*/ 330011 h 1601150"/>
              <a:gd name="connsiteX88" fmla="*/ 2828577 w 3053577"/>
              <a:gd name="connsiteY88" fmla="*/ 152895 h 1601150"/>
              <a:gd name="connsiteX89" fmla="*/ 2860720 w 3053577"/>
              <a:gd name="connsiteY89" fmla="*/ 39183 h 1601150"/>
              <a:gd name="connsiteX90" fmla="*/ 2892863 w 3053577"/>
              <a:gd name="connsiteY90" fmla="*/ 0 h 1601150"/>
              <a:gd name="connsiteX91" fmla="*/ 2925006 w 3053577"/>
              <a:gd name="connsiteY91" fmla="*/ 39183 h 1601150"/>
              <a:gd name="connsiteX92" fmla="*/ 2957149 w 3053577"/>
              <a:gd name="connsiteY92" fmla="*/ 152895 h 1601150"/>
              <a:gd name="connsiteX93" fmla="*/ 2989292 w 3053577"/>
              <a:gd name="connsiteY93" fmla="*/ 330011 h 1601150"/>
              <a:gd name="connsiteX94" fmla="*/ 3021435 w 3053577"/>
              <a:gd name="connsiteY94" fmla="*/ 553182 h 1601150"/>
              <a:gd name="connsiteX95" fmla="*/ 3053577 w 3053577"/>
              <a:gd name="connsiteY95" fmla="*/ 800575 h 1601150"/>
              <a:gd name="connsiteX0" fmla="*/ 0 w 3021434"/>
              <a:gd name="connsiteY0" fmla="*/ 1561967 h 1601150"/>
              <a:gd name="connsiteX1" fmla="*/ 32142 w 3021434"/>
              <a:gd name="connsiteY1" fmla="*/ 1448255 h 1601150"/>
              <a:gd name="connsiteX2" fmla="*/ 64285 w 3021434"/>
              <a:gd name="connsiteY2" fmla="*/ 1271139 h 1601150"/>
              <a:gd name="connsiteX3" fmla="*/ 96428 w 3021434"/>
              <a:gd name="connsiteY3" fmla="*/ 1047967 h 1601150"/>
              <a:gd name="connsiteX4" fmla="*/ 128571 w 3021434"/>
              <a:gd name="connsiteY4" fmla="*/ 800575 h 1601150"/>
              <a:gd name="connsiteX5" fmla="*/ 160714 w 3021434"/>
              <a:gd name="connsiteY5" fmla="*/ 553182 h 1601150"/>
              <a:gd name="connsiteX6" fmla="*/ 192857 w 3021434"/>
              <a:gd name="connsiteY6" fmla="*/ 330011 h 1601150"/>
              <a:gd name="connsiteX7" fmla="*/ 225000 w 3021434"/>
              <a:gd name="connsiteY7" fmla="*/ 152895 h 1601150"/>
              <a:gd name="connsiteX8" fmla="*/ 257143 w 3021434"/>
              <a:gd name="connsiteY8" fmla="*/ 39183 h 1601150"/>
              <a:gd name="connsiteX9" fmla="*/ 289286 w 3021434"/>
              <a:gd name="connsiteY9" fmla="*/ 0 h 1601150"/>
              <a:gd name="connsiteX10" fmla="*/ 321429 w 3021434"/>
              <a:gd name="connsiteY10" fmla="*/ 39183 h 1601150"/>
              <a:gd name="connsiteX11" fmla="*/ 353572 w 3021434"/>
              <a:gd name="connsiteY11" fmla="*/ 152895 h 1601150"/>
              <a:gd name="connsiteX12" fmla="*/ 385715 w 3021434"/>
              <a:gd name="connsiteY12" fmla="*/ 330011 h 1601150"/>
              <a:gd name="connsiteX13" fmla="*/ 417858 w 3021434"/>
              <a:gd name="connsiteY13" fmla="*/ 553182 h 1601150"/>
              <a:gd name="connsiteX14" fmla="*/ 450001 w 3021434"/>
              <a:gd name="connsiteY14" fmla="*/ 800575 h 1601150"/>
              <a:gd name="connsiteX15" fmla="*/ 482143 w 3021434"/>
              <a:gd name="connsiteY15" fmla="*/ 1047967 h 1601150"/>
              <a:gd name="connsiteX16" fmla="*/ 514286 w 3021434"/>
              <a:gd name="connsiteY16" fmla="*/ 1271139 h 1601150"/>
              <a:gd name="connsiteX17" fmla="*/ 546429 w 3021434"/>
              <a:gd name="connsiteY17" fmla="*/ 1448255 h 1601150"/>
              <a:gd name="connsiteX18" fmla="*/ 578572 w 3021434"/>
              <a:gd name="connsiteY18" fmla="*/ 1561967 h 1601150"/>
              <a:gd name="connsiteX19" fmla="*/ 610715 w 3021434"/>
              <a:gd name="connsiteY19" fmla="*/ 1601150 h 1601150"/>
              <a:gd name="connsiteX20" fmla="*/ 642858 w 3021434"/>
              <a:gd name="connsiteY20" fmla="*/ 1561967 h 1601150"/>
              <a:gd name="connsiteX21" fmla="*/ 675001 w 3021434"/>
              <a:gd name="connsiteY21" fmla="*/ 1448255 h 1601150"/>
              <a:gd name="connsiteX22" fmla="*/ 707144 w 3021434"/>
              <a:gd name="connsiteY22" fmla="*/ 1271139 h 1601150"/>
              <a:gd name="connsiteX23" fmla="*/ 739287 w 3021434"/>
              <a:gd name="connsiteY23" fmla="*/ 1047967 h 1601150"/>
              <a:gd name="connsiteX24" fmla="*/ 771430 w 3021434"/>
              <a:gd name="connsiteY24" fmla="*/ 800575 h 1601150"/>
              <a:gd name="connsiteX25" fmla="*/ 803572 w 3021434"/>
              <a:gd name="connsiteY25" fmla="*/ 553182 h 1601150"/>
              <a:gd name="connsiteX26" fmla="*/ 835716 w 3021434"/>
              <a:gd name="connsiteY26" fmla="*/ 330011 h 1601150"/>
              <a:gd name="connsiteX27" fmla="*/ 867859 w 3021434"/>
              <a:gd name="connsiteY27" fmla="*/ 152895 h 1601150"/>
              <a:gd name="connsiteX28" fmla="*/ 900001 w 3021434"/>
              <a:gd name="connsiteY28" fmla="*/ 39183 h 1601150"/>
              <a:gd name="connsiteX29" fmla="*/ 932144 w 3021434"/>
              <a:gd name="connsiteY29" fmla="*/ 0 h 1601150"/>
              <a:gd name="connsiteX30" fmla="*/ 964287 w 3021434"/>
              <a:gd name="connsiteY30" fmla="*/ 39183 h 1601150"/>
              <a:gd name="connsiteX31" fmla="*/ 996430 w 3021434"/>
              <a:gd name="connsiteY31" fmla="*/ 152895 h 1601150"/>
              <a:gd name="connsiteX32" fmla="*/ 1028573 w 3021434"/>
              <a:gd name="connsiteY32" fmla="*/ 330011 h 1601150"/>
              <a:gd name="connsiteX33" fmla="*/ 1060716 w 3021434"/>
              <a:gd name="connsiteY33" fmla="*/ 553182 h 1601150"/>
              <a:gd name="connsiteX34" fmla="*/ 1092859 w 3021434"/>
              <a:gd name="connsiteY34" fmla="*/ 800575 h 1601150"/>
              <a:gd name="connsiteX35" fmla="*/ 1125002 w 3021434"/>
              <a:gd name="connsiteY35" fmla="*/ 1047967 h 1601150"/>
              <a:gd name="connsiteX36" fmla="*/ 1157145 w 3021434"/>
              <a:gd name="connsiteY36" fmla="*/ 1271139 h 1601150"/>
              <a:gd name="connsiteX37" fmla="*/ 1189288 w 3021434"/>
              <a:gd name="connsiteY37" fmla="*/ 1448255 h 1601150"/>
              <a:gd name="connsiteX38" fmla="*/ 1221431 w 3021434"/>
              <a:gd name="connsiteY38" fmla="*/ 1561967 h 1601150"/>
              <a:gd name="connsiteX39" fmla="*/ 1253574 w 3021434"/>
              <a:gd name="connsiteY39" fmla="*/ 1601150 h 1601150"/>
              <a:gd name="connsiteX40" fmla="*/ 1285717 w 3021434"/>
              <a:gd name="connsiteY40" fmla="*/ 1561967 h 1601150"/>
              <a:gd name="connsiteX41" fmla="*/ 1317859 w 3021434"/>
              <a:gd name="connsiteY41" fmla="*/ 1448255 h 1601150"/>
              <a:gd name="connsiteX42" fmla="*/ 1350003 w 3021434"/>
              <a:gd name="connsiteY42" fmla="*/ 1271139 h 1601150"/>
              <a:gd name="connsiteX43" fmla="*/ 1382145 w 3021434"/>
              <a:gd name="connsiteY43" fmla="*/ 1047967 h 1601150"/>
              <a:gd name="connsiteX44" fmla="*/ 1414288 w 3021434"/>
              <a:gd name="connsiteY44" fmla="*/ 800575 h 1601150"/>
              <a:gd name="connsiteX45" fmla="*/ 1446431 w 3021434"/>
              <a:gd name="connsiteY45" fmla="*/ 553182 h 1601150"/>
              <a:gd name="connsiteX46" fmla="*/ 1478574 w 3021434"/>
              <a:gd name="connsiteY46" fmla="*/ 330011 h 1601150"/>
              <a:gd name="connsiteX47" fmla="*/ 1510717 w 3021434"/>
              <a:gd name="connsiteY47" fmla="*/ 152895 h 1601150"/>
              <a:gd name="connsiteX48" fmla="*/ 1542860 w 3021434"/>
              <a:gd name="connsiteY48" fmla="*/ 39183 h 1601150"/>
              <a:gd name="connsiteX49" fmla="*/ 1575003 w 3021434"/>
              <a:gd name="connsiteY49" fmla="*/ 0 h 1601150"/>
              <a:gd name="connsiteX50" fmla="*/ 1607146 w 3021434"/>
              <a:gd name="connsiteY50" fmla="*/ 39183 h 1601150"/>
              <a:gd name="connsiteX51" fmla="*/ 1639289 w 3021434"/>
              <a:gd name="connsiteY51" fmla="*/ 152895 h 1601150"/>
              <a:gd name="connsiteX52" fmla="*/ 1671432 w 3021434"/>
              <a:gd name="connsiteY52" fmla="*/ 330011 h 1601150"/>
              <a:gd name="connsiteX53" fmla="*/ 1703574 w 3021434"/>
              <a:gd name="connsiteY53" fmla="*/ 553182 h 1601150"/>
              <a:gd name="connsiteX54" fmla="*/ 1735717 w 3021434"/>
              <a:gd name="connsiteY54" fmla="*/ 800575 h 1601150"/>
              <a:gd name="connsiteX55" fmla="*/ 1767861 w 3021434"/>
              <a:gd name="connsiteY55" fmla="*/ 1047967 h 1601150"/>
              <a:gd name="connsiteX56" fmla="*/ 1800003 w 3021434"/>
              <a:gd name="connsiteY56" fmla="*/ 1271139 h 1601150"/>
              <a:gd name="connsiteX57" fmla="*/ 1832146 w 3021434"/>
              <a:gd name="connsiteY57" fmla="*/ 1448255 h 1601150"/>
              <a:gd name="connsiteX58" fmla="*/ 1864289 w 3021434"/>
              <a:gd name="connsiteY58" fmla="*/ 1561967 h 1601150"/>
              <a:gd name="connsiteX59" fmla="*/ 1896432 w 3021434"/>
              <a:gd name="connsiteY59" fmla="*/ 1601150 h 1601150"/>
              <a:gd name="connsiteX60" fmla="*/ 1928575 w 3021434"/>
              <a:gd name="connsiteY60" fmla="*/ 1561967 h 1601150"/>
              <a:gd name="connsiteX61" fmla="*/ 1960718 w 3021434"/>
              <a:gd name="connsiteY61" fmla="*/ 1448255 h 1601150"/>
              <a:gd name="connsiteX62" fmla="*/ 1992861 w 3021434"/>
              <a:gd name="connsiteY62" fmla="*/ 1271139 h 1601150"/>
              <a:gd name="connsiteX63" fmla="*/ 2025004 w 3021434"/>
              <a:gd name="connsiteY63" fmla="*/ 1047967 h 1601150"/>
              <a:gd name="connsiteX64" fmla="*/ 2057147 w 3021434"/>
              <a:gd name="connsiteY64" fmla="*/ 800575 h 1601150"/>
              <a:gd name="connsiteX65" fmla="*/ 2089290 w 3021434"/>
              <a:gd name="connsiteY65" fmla="*/ 553182 h 1601150"/>
              <a:gd name="connsiteX66" fmla="*/ 2121433 w 3021434"/>
              <a:gd name="connsiteY66" fmla="*/ 330011 h 1601150"/>
              <a:gd name="connsiteX67" fmla="*/ 2153576 w 3021434"/>
              <a:gd name="connsiteY67" fmla="*/ 152895 h 1601150"/>
              <a:gd name="connsiteX68" fmla="*/ 2185719 w 3021434"/>
              <a:gd name="connsiteY68" fmla="*/ 39183 h 1601150"/>
              <a:gd name="connsiteX69" fmla="*/ 2217861 w 3021434"/>
              <a:gd name="connsiteY69" fmla="*/ 0 h 1601150"/>
              <a:gd name="connsiteX70" fmla="*/ 2250004 w 3021434"/>
              <a:gd name="connsiteY70" fmla="*/ 39183 h 1601150"/>
              <a:gd name="connsiteX71" fmla="*/ 2282147 w 3021434"/>
              <a:gd name="connsiteY71" fmla="*/ 152895 h 1601150"/>
              <a:gd name="connsiteX72" fmla="*/ 2314290 w 3021434"/>
              <a:gd name="connsiteY72" fmla="*/ 330011 h 1601150"/>
              <a:gd name="connsiteX73" fmla="*/ 2346433 w 3021434"/>
              <a:gd name="connsiteY73" fmla="*/ 553182 h 1601150"/>
              <a:gd name="connsiteX74" fmla="*/ 2378576 w 3021434"/>
              <a:gd name="connsiteY74" fmla="*/ 800575 h 1601150"/>
              <a:gd name="connsiteX75" fmla="*/ 2410719 w 3021434"/>
              <a:gd name="connsiteY75" fmla="*/ 1047967 h 1601150"/>
              <a:gd name="connsiteX76" fmla="*/ 2442862 w 3021434"/>
              <a:gd name="connsiteY76" fmla="*/ 1271139 h 1601150"/>
              <a:gd name="connsiteX77" fmla="*/ 2475005 w 3021434"/>
              <a:gd name="connsiteY77" fmla="*/ 1448255 h 1601150"/>
              <a:gd name="connsiteX78" fmla="*/ 2507148 w 3021434"/>
              <a:gd name="connsiteY78" fmla="*/ 1561967 h 1601150"/>
              <a:gd name="connsiteX79" fmla="*/ 2539290 w 3021434"/>
              <a:gd name="connsiteY79" fmla="*/ 1601150 h 1601150"/>
              <a:gd name="connsiteX80" fmla="*/ 2571434 w 3021434"/>
              <a:gd name="connsiteY80" fmla="*/ 1561967 h 1601150"/>
              <a:gd name="connsiteX81" fmla="*/ 2603576 w 3021434"/>
              <a:gd name="connsiteY81" fmla="*/ 1448255 h 1601150"/>
              <a:gd name="connsiteX82" fmla="*/ 2635719 w 3021434"/>
              <a:gd name="connsiteY82" fmla="*/ 1271139 h 1601150"/>
              <a:gd name="connsiteX83" fmla="*/ 2667862 w 3021434"/>
              <a:gd name="connsiteY83" fmla="*/ 1047967 h 1601150"/>
              <a:gd name="connsiteX84" fmla="*/ 2700005 w 3021434"/>
              <a:gd name="connsiteY84" fmla="*/ 800575 h 1601150"/>
              <a:gd name="connsiteX85" fmla="*/ 2732148 w 3021434"/>
              <a:gd name="connsiteY85" fmla="*/ 553182 h 1601150"/>
              <a:gd name="connsiteX86" fmla="*/ 2764291 w 3021434"/>
              <a:gd name="connsiteY86" fmla="*/ 330011 h 1601150"/>
              <a:gd name="connsiteX87" fmla="*/ 2796434 w 3021434"/>
              <a:gd name="connsiteY87" fmla="*/ 152895 h 1601150"/>
              <a:gd name="connsiteX88" fmla="*/ 2828577 w 3021434"/>
              <a:gd name="connsiteY88" fmla="*/ 39183 h 1601150"/>
              <a:gd name="connsiteX89" fmla="*/ 2860720 w 3021434"/>
              <a:gd name="connsiteY89" fmla="*/ 0 h 1601150"/>
              <a:gd name="connsiteX90" fmla="*/ 2892863 w 3021434"/>
              <a:gd name="connsiteY90" fmla="*/ 39183 h 1601150"/>
              <a:gd name="connsiteX91" fmla="*/ 2925006 w 3021434"/>
              <a:gd name="connsiteY91" fmla="*/ 152895 h 1601150"/>
              <a:gd name="connsiteX92" fmla="*/ 2957149 w 3021434"/>
              <a:gd name="connsiteY92" fmla="*/ 330011 h 1601150"/>
              <a:gd name="connsiteX93" fmla="*/ 2989292 w 3021434"/>
              <a:gd name="connsiteY93" fmla="*/ 553182 h 1601150"/>
              <a:gd name="connsiteX94" fmla="*/ 3021434 w 3021434"/>
              <a:gd name="connsiteY94" fmla="*/ 800575 h 1601150"/>
              <a:gd name="connsiteX0" fmla="*/ 0 w 2989292"/>
              <a:gd name="connsiteY0" fmla="*/ 1448255 h 1601150"/>
              <a:gd name="connsiteX1" fmla="*/ 32143 w 2989292"/>
              <a:gd name="connsiteY1" fmla="*/ 1271139 h 1601150"/>
              <a:gd name="connsiteX2" fmla="*/ 64286 w 2989292"/>
              <a:gd name="connsiteY2" fmla="*/ 1047967 h 1601150"/>
              <a:gd name="connsiteX3" fmla="*/ 96429 w 2989292"/>
              <a:gd name="connsiteY3" fmla="*/ 800575 h 1601150"/>
              <a:gd name="connsiteX4" fmla="*/ 128572 w 2989292"/>
              <a:gd name="connsiteY4" fmla="*/ 553182 h 1601150"/>
              <a:gd name="connsiteX5" fmla="*/ 160715 w 2989292"/>
              <a:gd name="connsiteY5" fmla="*/ 330011 h 1601150"/>
              <a:gd name="connsiteX6" fmla="*/ 192858 w 2989292"/>
              <a:gd name="connsiteY6" fmla="*/ 152895 h 1601150"/>
              <a:gd name="connsiteX7" fmla="*/ 225001 w 2989292"/>
              <a:gd name="connsiteY7" fmla="*/ 39183 h 1601150"/>
              <a:gd name="connsiteX8" fmla="*/ 257144 w 2989292"/>
              <a:gd name="connsiteY8" fmla="*/ 0 h 1601150"/>
              <a:gd name="connsiteX9" fmla="*/ 289287 w 2989292"/>
              <a:gd name="connsiteY9" fmla="*/ 39183 h 1601150"/>
              <a:gd name="connsiteX10" fmla="*/ 321430 w 2989292"/>
              <a:gd name="connsiteY10" fmla="*/ 152895 h 1601150"/>
              <a:gd name="connsiteX11" fmla="*/ 353573 w 2989292"/>
              <a:gd name="connsiteY11" fmla="*/ 330011 h 1601150"/>
              <a:gd name="connsiteX12" fmla="*/ 385716 w 2989292"/>
              <a:gd name="connsiteY12" fmla="*/ 553182 h 1601150"/>
              <a:gd name="connsiteX13" fmla="*/ 417859 w 2989292"/>
              <a:gd name="connsiteY13" fmla="*/ 800575 h 1601150"/>
              <a:gd name="connsiteX14" fmla="*/ 450001 w 2989292"/>
              <a:gd name="connsiteY14" fmla="*/ 1047967 h 1601150"/>
              <a:gd name="connsiteX15" fmla="*/ 482144 w 2989292"/>
              <a:gd name="connsiteY15" fmla="*/ 1271139 h 1601150"/>
              <a:gd name="connsiteX16" fmla="*/ 514287 w 2989292"/>
              <a:gd name="connsiteY16" fmla="*/ 1448255 h 1601150"/>
              <a:gd name="connsiteX17" fmla="*/ 546430 w 2989292"/>
              <a:gd name="connsiteY17" fmla="*/ 1561967 h 1601150"/>
              <a:gd name="connsiteX18" fmla="*/ 578573 w 2989292"/>
              <a:gd name="connsiteY18" fmla="*/ 1601150 h 1601150"/>
              <a:gd name="connsiteX19" fmla="*/ 610716 w 2989292"/>
              <a:gd name="connsiteY19" fmla="*/ 1561967 h 1601150"/>
              <a:gd name="connsiteX20" fmla="*/ 642859 w 2989292"/>
              <a:gd name="connsiteY20" fmla="*/ 1448255 h 1601150"/>
              <a:gd name="connsiteX21" fmla="*/ 675002 w 2989292"/>
              <a:gd name="connsiteY21" fmla="*/ 1271139 h 1601150"/>
              <a:gd name="connsiteX22" fmla="*/ 707145 w 2989292"/>
              <a:gd name="connsiteY22" fmla="*/ 1047967 h 1601150"/>
              <a:gd name="connsiteX23" fmla="*/ 739288 w 2989292"/>
              <a:gd name="connsiteY23" fmla="*/ 800575 h 1601150"/>
              <a:gd name="connsiteX24" fmla="*/ 771430 w 2989292"/>
              <a:gd name="connsiteY24" fmla="*/ 553182 h 1601150"/>
              <a:gd name="connsiteX25" fmla="*/ 803574 w 2989292"/>
              <a:gd name="connsiteY25" fmla="*/ 330011 h 1601150"/>
              <a:gd name="connsiteX26" fmla="*/ 835717 w 2989292"/>
              <a:gd name="connsiteY26" fmla="*/ 152895 h 1601150"/>
              <a:gd name="connsiteX27" fmla="*/ 867859 w 2989292"/>
              <a:gd name="connsiteY27" fmla="*/ 39183 h 1601150"/>
              <a:gd name="connsiteX28" fmla="*/ 900002 w 2989292"/>
              <a:gd name="connsiteY28" fmla="*/ 0 h 1601150"/>
              <a:gd name="connsiteX29" fmla="*/ 932145 w 2989292"/>
              <a:gd name="connsiteY29" fmla="*/ 39183 h 1601150"/>
              <a:gd name="connsiteX30" fmla="*/ 964288 w 2989292"/>
              <a:gd name="connsiteY30" fmla="*/ 152895 h 1601150"/>
              <a:gd name="connsiteX31" fmla="*/ 996431 w 2989292"/>
              <a:gd name="connsiteY31" fmla="*/ 330011 h 1601150"/>
              <a:gd name="connsiteX32" fmla="*/ 1028574 w 2989292"/>
              <a:gd name="connsiteY32" fmla="*/ 553182 h 1601150"/>
              <a:gd name="connsiteX33" fmla="*/ 1060717 w 2989292"/>
              <a:gd name="connsiteY33" fmla="*/ 800575 h 1601150"/>
              <a:gd name="connsiteX34" fmla="*/ 1092860 w 2989292"/>
              <a:gd name="connsiteY34" fmla="*/ 1047967 h 1601150"/>
              <a:gd name="connsiteX35" fmla="*/ 1125003 w 2989292"/>
              <a:gd name="connsiteY35" fmla="*/ 1271139 h 1601150"/>
              <a:gd name="connsiteX36" fmla="*/ 1157146 w 2989292"/>
              <a:gd name="connsiteY36" fmla="*/ 1448255 h 1601150"/>
              <a:gd name="connsiteX37" fmla="*/ 1189289 w 2989292"/>
              <a:gd name="connsiteY37" fmla="*/ 1561967 h 1601150"/>
              <a:gd name="connsiteX38" fmla="*/ 1221432 w 2989292"/>
              <a:gd name="connsiteY38" fmla="*/ 1601150 h 1601150"/>
              <a:gd name="connsiteX39" fmla="*/ 1253575 w 2989292"/>
              <a:gd name="connsiteY39" fmla="*/ 1561967 h 1601150"/>
              <a:gd name="connsiteX40" fmla="*/ 1285717 w 2989292"/>
              <a:gd name="connsiteY40" fmla="*/ 1448255 h 1601150"/>
              <a:gd name="connsiteX41" fmla="*/ 1317861 w 2989292"/>
              <a:gd name="connsiteY41" fmla="*/ 1271139 h 1601150"/>
              <a:gd name="connsiteX42" fmla="*/ 1350003 w 2989292"/>
              <a:gd name="connsiteY42" fmla="*/ 1047967 h 1601150"/>
              <a:gd name="connsiteX43" fmla="*/ 1382146 w 2989292"/>
              <a:gd name="connsiteY43" fmla="*/ 800575 h 1601150"/>
              <a:gd name="connsiteX44" fmla="*/ 1414289 w 2989292"/>
              <a:gd name="connsiteY44" fmla="*/ 553182 h 1601150"/>
              <a:gd name="connsiteX45" fmla="*/ 1446432 w 2989292"/>
              <a:gd name="connsiteY45" fmla="*/ 330011 h 1601150"/>
              <a:gd name="connsiteX46" fmla="*/ 1478575 w 2989292"/>
              <a:gd name="connsiteY46" fmla="*/ 152895 h 1601150"/>
              <a:gd name="connsiteX47" fmla="*/ 1510718 w 2989292"/>
              <a:gd name="connsiteY47" fmla="*/ 39183 h 1601150"/>
              <a:gd name="connsiteX48" fmla="*/ 1542861 w 2989292"/>
              <a:gd name="connsiteY48" fmla="*/ 0 h 1601150"/>
              <a:gd name="connsiteX49" fmla="*/ 1575004 w 2989292"/>
              <a:gd name="connsiteY49" fmla="*/ 39183 h 1601150"/>
              <a:gd name="connsiteX50" fmla="*/ 1607147 w 2989292"/>
              <a:gd name="connsiteY50" fmla="*/ 152895 h 1601150"/>
              <a:gd name="connsiteX51" fmla="*/ 1639290 w 2989292"/>
              <a:gd name="connsiteY51" fmla="*/ 330011 h 1601150"/>
              <a:gd name="connsiteX52" fmla="*/ 1671432 w 2989292"/>
              <a:gd name="connsiteY52" fmla="*/ 553182 h 1601150"/>
              <a:gd name="connsiteX53" fmla="*/ 1703575 w 2989292"/>
              <a:gd name="connsiteY53" fmla="*/ 800575 h 1601150"/>
              <a:gd name="connsiteX54" fmla="*/ 1735719 w 2989292"/>
              <a:gd name="connsiteY54" fmla="*/ 1047967 h 1601150"/>
              <a:gd name="connsiteX55" fmla="*/ 1767861 w 2989292"/>
              <a:gd name="connsiteY55" fmla="*/ 1271139 h 1601150"/>
              <a:gd name="connsiteX56" fmla="*/ 1800004 w 2989292"/>
              <a:gd name="connsiteY56" fmla="*/ 1448255 h 1601150"/>
              <a:gd name="connsiteX57" fmla="*/ 1832147 w 2989292"/>
              <a:gd name="connsiteY57" fmla="*/ 1561967 h 1601150"/>
              <a:gd name="connsiteX58" fmla="*/ 1864290 w 2989292"/>
              <a:gd name="connsiteY58" fmla="*/ 1601150 h 1601150"/>
              <a:gd name="connsiteX59" fmla="*/ 1896433 w 2989292"/>
              <a:gd name="connsiteY59" fmla="*/ 1561967 h 1601150"/>
              <a:gd name="connsiteX60" fmla="*/ 1928576 w 2989292"/>
              <a:gd name="connsiteY60" fmla="*/ 1448255 h 1601150"/>
              <a:gd name="connsiteX61" fmla="*/ 1960719 w 2989292"/>
              <a:gd name="connsiteY61" fmla="*/ 1271139 h 1601150"/>
              <a:gd name="connsiteX62" fmla="*/ 1992862 w 2989292"/>
              <a:gd name="connsiteY62" fmla="*/ 1047967 h 1601150"/>
              <a:gd name="connsiteX63" fmla="*/ 2025005 w 2989292"/>
              <a:gd name="connsiteY63" fmla="*/ 800575 h 1601150"/>
              <a:gd name="connsiteX64" fmla="*/ 2057148 w 2989292"/>
              <a:gd name="connsiteY64" fmla="*/ 553182 h 1601150"/>
              <a:gd name="connsiteX65" fmla="*/ 2089291 w 2989292"/>
              <a:gd name="connsiteY65" fmla="*/ 330011 h 1601150"/>
              <a:gd name="connsiteX66" fmla="*/ 2121434 w 2989292"/>
              <a:gd name="connsiteY66" fmla="*/ 152895 h 1601150"/>
              <a:gd name="connsiteX67" fmla="*/ 2153577 w 2989292"/>
              <a:gd name="connsiteY67" fmla="*/ 39183 h 1601150"/>
              <a:gd name="connsiteX68" fmla="*/ 2185719 w 2989292"/>
              <a:gd name="connsiteY68" fmla="*/ 0 h 1601150"/>
              <a:gd name="connsiteX69" fmla="*/ 2217862 w 2989292"/>
              <a:gd name="connsiteY69" fmla="*/ 39183 h 1601150"/>
              <a:gd name="connsiteX70" fmla="*/ 2250005 w 2989292"/>
              <a:gd name="connsiteY70" fmla="*/ 152895 h 1601150"/>
              <a:gd name="connsiteX71" fmla="*/ 2282148 w 2989292"/>
              <a:gd name="connsiteY71" fmla="*/ 330011 h 1601150"/>
              <a:gd name="connsiteX72" fmla="*/ 2314291 w 2989292"/>
              <a:gd name="connsiteY72" fmla="*/ 553182 h 1601150"/>
              <a:gd name="connsiteX73" fmla="*/ 2346434 w 2989292"/>
              <a:gd name="connsiteY73" fmla="*/ 800575 h 1601150"/>
              <a:gd name="connsiteX74" fmla="*/ 2378577 w 2989292"/>
              <a:gd name="connsiteY74" fmla="*/ 1047967 h 1601150"/>
              <a:gd name="connsiteX75" fmla="*/ 2410720 w 2989292"/>
              <a:gd name="connsiteY75" fmla="*/ 1271139 h 1601150"/>
              <a:gd name="connsiteX76" fmla="*/ 2442863 w 2989292"/>
              <a:gd name="connsiteY76" fmla="*/ 1448255 h 1601150"/>
              <a:gd name="connsiteX77" fmla="*/ 2475006 w 2989292"/>
              <a:gd name="connsiteY77" fmla="*/ 1561967 h 1601150"/>
              <a:gd name="connsiteX78" fmla="*/ 2507148 w 2989292"/>
              <a:gd name="connsiteY78" fmla="*/ 1601150 h 1601150"/>
              <a:gd name="connsiteX79" fmla="*/ 2539292 w 2989292"/>
              <a:gd name="connsiteY79" fmla="*/ 1561967 h 1601150"/>
              <a:gd name="connsiteX80" fmla="*/ 2571434 w 2989292"/>
              <a:gd name="connsiteY80" fmla="*/ 1448255 h 1601150"/>
              <a:gd name="connsiteX81" fmla="*/ 2603577 w 2989292"/>
              <a:gd name="connsiteY81" fmla="*/ 1271139 h 1601150"/>
              <a:gd name="connsiteX82" fmla="*/ 2635720 w 2989292"/>
              <a:gd name="connsiteY82" fmla="*/ 1047967 h 1601150"/>
              <a:gd name="connsiteX83" fmla="*/ 2667863 w 2989292"/>
              <a:gd name="connsiteY83" fmla="*/ 800575 h 1601150"/>
              <a:gd name="connsiteX84" fmla="*/ 2700006 w 2989292"/>
              <a:gd name="connsiteY84" fmla="*/ 553182 h 1601150"/>
              <a:gd name="connsiteX85" fmla="*/ 2732149 w 2989292"/>
              <a:gd name="connsiteY85" fmla="*/ 330011 h 1601150"/>
              <a:gd name="connsiteX86" fmla="*/ 2764292 w 2989292"/>
              <a:gd name="connsiteY86" fmla="*/ 152895 h 1601150"/>
              <a:gd name="connsiteX87" fmla="*/ 2796435 w 2989292"/>
              <a:gd name="connsiteY87" fmla="*/ 39183 h 1601150"/>
              <a:gd name="connsiteX88" fmla="*/ 2828578 w 2989292"/>
              <a:gd name="connsiteY88" fmla="*/ 0 h 1601150"/>
              <a:gd name="connsiteX89" fmla="*/ 2860721 w 2989292"/>
              <a:gd name="connsiteY89" fmla="*/ 39183 h 1601150"/>
              <a:gd name="connsiteX90" fmla="*/ 2892864 w 2989292"/>
              <a:gd name="connsiteY90" fmla="*/ 152895 h 1601150"/>
              <a:gd name="connsiteX91" fmla="*/ 2925007 w 2989292"/>
              <a:gd name="connsiteY91" fmla="*/ 330011 h 1601150"/>
              <a:gd name="connsiteX92" fmla="*/ 2957150 w 2989292"/>
              <a:gd name="connsiteY92" fmla="*/ 553182 h 1601150"/>
              <a:gd name="connsiteX93" fmla="*/ 2989292 w 2989292"/>
              <a:gd name="connsiteY93" fmla="*/ 800575 h 1601150"/>
              <a:gd name="connsiteX0" fmla="*/ 0 w 2957149"/>
              <a:gd name="connsiteY0" fmla="*/ 1271139 h 1601150"/>
              <a:gd name="connsiteX1" fmla="*/ 32143 w 2957149"/>
              <a:gd name="connsiteY1" fmla="*/ 1047967 h 1601150"/>
              <a:gd name="connsiteX2" fmla="*/ 64286 w 2957149"/>
              <a:gd name="connsiteY2" fmla="*/ 800575 h 1601150"/>
              <a:gd name="connsiteX3" fmla="*/ 96429 w 2957149"/>
              <a:gd name="connsiteY3" fmla="*/ 553182 h 1601150"/>
              <a:gd name="connsiteX4" fmla="*/ 128572 w 2957149"/>
              <a:gd name="connsiteY4" fmla="*/ 330011 h 1601150"/>
              <a:gd name="connsiteX5" fmla="*/ 160715 w 2957149"/>
              <a:gd name="connsiteY5" fmla="*/ 152895 h 1601150"/>
              <a:gd name="connsiteX6" fmla="*/ 192858 w 2957149"/>
              <a:gd name="connsiteY6" fmla="*/ 39183 h 1601150"/>
              <a:gd name="connsiteX7" fmla="*/ 225001 w 2957149"/>
              <a:gd name="connsiteY7" fmla="*/ 0 h 1601150"/>
              <a:gd name="connsiteX8" fmla="*/ 257144 w 2957149"/>
              <a:gd name="connsiteY8" fmla="*/ 39183 h 1601150"/>
              <a:gd name="connsiteX9" fmla="*/ 289287 w 2957149"/>
              <a:gd name="connsiteY9" fmla="*/ 152895 h 1601150"/>
              <a:gd name="connsiteX10" fmla="*/ 321430 w 2957149"/>
              <a:gd name="connsiteY10" fmla="*/ 330011 h 1601150"/>
              <a:gd name="connsiteX11" fmla="*/ 353573 w 2957149"/>
              <a:gd name="connsiteY11" fmla="*/ 553182 h 1601150"/>
              <a:gd name="connsiteX12" fmla="*/ 385716 w 2957149"/>
              <a:gd name="connsiteY12" fmla="*/ 800575 h 1601150"/>
              <a:gd name="connsiteX13" fmla="*/ 417858 w 2957149"/>
              <a:gd name="connsiteY13" fmla="*/ 1047967 h 1601150"/>
              <a:gd name="connsiteX14" fmla="*/ 450001 w 2957149"/>
              <a:gd name="connsiteY14" fmla="*/ 1271139 h 1601150"/>
              <a:gd name="connsiteX15" fmla="*/ 482144 w 2957149"/>
              <a:gd name="connsiteY15" fmla="*/ 1448255 h 1601150"/>
              <a:gd name="connsiteX16" fmla="*/ 514287 w 2957149"/>
              <a:gd name="connsiteY16" fmla="*/ 1561967 h 1601150"/>
              <a:gd name="connsiteX17" fmla="*/ 546430 w 2957149"/>
              <a:gd name="connsiteY17" fmla="*/ 1601150 h 1601150"/>
              <a:gd name="connsiteX18" fmla="*/ 578573 w 2957149"/>
              <a:gd name="connsiteY18" fmla="*/ 1561967 h 1601150"/>
              <a:gd name="connsiteX19" fmla="*/ 610716 w 2957149"/>
              <a:gd name="connsiteY19" fmla="*/ 1448255 h 1601150"/>
              <a:gd name="connsiteX20" fmla="*/ 642859 w 2957149"/>
              <a:gd name="connsiteY20" fmla="*/ 1271139 h 1601150"/>
              <a:gd name="connsiteX21" fmla="*/ 675002 w 2957149"/>
              <a:gd name="connsiteY21" fmla="*/ 1047967 h 1601150"/>
              <a:gd name="connsiteX22" fmla="*/ 707145 w 2957149"/>
              <a:gd name="connsiteY22" fmla="*/ 800575 h 1601150"/>
              <a:gd name="connsiteX23" fmla="*/ 739287 w 2957149"/>
              <a:gd name="connsiteY23" fmla="*/ 553182 h 1601150"/>
              <a:gd name="connsiteX24" fmla="*/ 771431 w 2957149"/>
              <a:gd name="connsiteY24" fmla="*/ 330011 h 1601150"/>
              <a:gd name="connsiteX25" fmla="*/ 803574 w 2957149"/>
              <a:gd name="connsiteY25" fmla="*/ 152895 h 1601150"/>
              <a:gd name="connsiteX26" fmla="*/ 835716 w 2957149"/>
              <a:gd name="connsiteY26" fmla="*/ 39183 h 1601150"/>
              <a:gd name="connsiteX27" fmla="*/ 867859 w 2957149"/>
              <a:gd name="connsiteY27" fmla="*/ 0 h 1601150"/>
              <a:gd name="connsiteX28" fmla="*/ 900002 w 2957149"/>
              <a:gd name="connsiteY28" fmla="*/ 39183 h 1601150"/>
              <a:gd name="connsiteX29" fmla="*/ 932145 w 2957149"/>
              <a:gd name="connsiteY29" fmla="*/ 152895 h 1601150"/>
              <a:gd name="connsiteX30" fmla="*/ 964288 w 2957149"/>
              <a:gd name="connsiteY30" fmla="*/ 330011 h 1601150"/>
              <a:gd name="connsiteX31" fmla="*/ 996431 w 2957149"/>
              <a:gd name="connsiteY31" fmla="*/ 553182 h 1601150"/>
              <a:gd name="connsiteX32" fmla="*/ 1028574 w 2957149"/>
              <a:gd name="connsiteY32" fmla="*/ 800575 h 1601150"/>
              <a:gd name="connsiteX33" fmla="*/ 1060717 w 2957149"/>
              <a:gd name="connsiteY33" fmla="*/ 1047967 h 1601150"/>
              <a:gd name="connsiteX34" fmla="*/ 1092860 w 2957149"/>
              <a:gd name="connsiteY34" fmla="*/ 1271139 h 1601150"/>
              <a:gd name="connsiteX35" fmla="*/ 1125003 w 2957149"/>
              <a:gd name="connsiteY35" fmla="*/ 1448255 h 1601150"/>
              <a:gd name="connsiteX36" fmla="*/ 1157146 w 2957149"/>
              <a:gd name="connsiteY36" fmla="*/ 1561967 h 1601150"/>
              <a:gd name="connsiteX37" fmla="*/ 1189289 w 2957149"/>
              <a:gd name="connsiteY37" fmla="*/ 1601150 h 1601150"/>
              <a:gd name="connsiteX38" fmla="*/ 1221432 w 2957149"/>
              <a:gd name="connsiteY38" fmla="*/ 1561967 h 1601150"/>
              <a:gd name="connsiteX39" fmla="*/ 1253574 w 2957149"/>
              <a:gd name="connsiteY39" fmla="*/ 1448255 h 1601150"/>
              <a:gd name="connsiteX40" fmla="*/ 1285718 w 2957149"/>
              <a:gd name="connsiteY40" fmla="*/ 1271139 h 1601150"/>
              <a:gd name="connsiteX41" fmla="*/ 1317860 w 2957149"/>
              <a:gd name="connsiteY41" fmla="*/ 1047967 h 1601150"/>
              <a:gd name="connsiteX42" fmla="*/ 1350003 w 2957149"/>
              <a:gd name="connsiteY42" fmla="*/ 800575 h 1601150"/>
              <a:gd name="connsiteX43" fmla="*/ 1382146 w 2957149"/>
              <a:gd name="connsiteY43" fmla="*/ 553182 h 1601150"/>
              <a:gd name="connsiteX44" fmla="*/ 1414289 w 2957149"/>
              <a:gd name="connsiteY44" fmla="*/ 330011 h 1601150"/>
              <a:gd name="connsiteX45" fmla="*/ 1446432 w 2957149"/>
              <a:gd name="connsiteY45" fmla="*/ 152895 h 1601150"/>
              <a:gd name="connsiteX46" fmla="*/ 1478575 w 2957149"/>
              <a:gd name="connsiteY46" fmla="*/ 39183 h 1601150"/>
              <a:gd name="connsiteX47" fmla="*/ 1510718 w 2957149"/>
              <a:gd name="connsiteY47" fmla="*/ 0 h 1601150"/>
              <a:gd name="connsiteX48" fmla="*/ 1542861 w 2957149"/>
              <a:gd name="connsiteY48" fmla="*/ 39183 h 1601150"/>
              <a:gd name="connsiteX49" fmla="*/ 1575004 w 2957149"/>
              <a:gd name="connsiteY49" fmla="*/ 152895 h 1601150"/>
              <a:gd name="connsiteX50" fmla="*/ 1607147 w 2957149"/>
              <a:gd name="connsiteY50" fmla="*/ 330011 h 1601150"/>
              <a:gd name="connsiteX51" fmla="*/ 1639289 w 2957149"/>
              <a:gd name="connsiteY51" fmla="*/ 553182 h 1601150"/>
              <a:gd name="connsiteX52" fmla="*/ 1671432 w 2957149"/>
              <a:gd name="connsiteY52" fmla="*/ 800575 h 1601150"/>
              <a:gd name="connsiteX53" fmla="*/ 1703576 w 2957149"/>
              <a:gd name="connsiteY53" fmla="*/ 1047967 h 1601150"/>
              <a:gd name="connsiteX54" fmla="*/ 1735718 w 2957149"/>
              <a:gd name="connsiteY54" fmla="*/ 1271139 h 1601150"/>
              <a:gd name="connsiteX55" fmla="*/ 1767861 w 2957149"/>
              <a:gd name="connsiteY55" fmla="*/ 1448255 h 1601150"/>
              <a:gd name="connsiteX56" fmla="*/ 1800004 w 2957149"/>
              <a:gd name="connsiteY56" fmla="*/ 1561967 h 1601150"/>
              <a:gd name="connsiteX57" fmla="*/ 1832147 w 2957149"/>
              <a:gd name="connsiteY57" fmla="*/ 1601150 h 1601150"/>
              <a:gd name="connsiteX58" fmla="*/ 1864290 w 2957149"/>
              <a:gd name="connsiteY58" fmla="*/ 1561967 h 1601150"/>
              <a:gd name="connsiteX59" fmla="*/ 1896433 w 2957149"/>
              <a:gd name="connsiteY59" fmla="*/ 1448255 h 1601150"/>
              <a:gd name="connsiteX60" fmla="*/ 1928576 w 2957149"/>
              <a:gd name="connsiteY60" fmla="*/ 1271139 h 1601150"/>
              <a:gd name="connsiteX61" fmla="*/ 1960719 w 2957149"/>
              <a:gd name="connsiteY61" fmla="*/ 1047967 h 1601150"/>
              <a:gd name="connsiteX62" fmla="*/ 1992862 w 2957149"/>
              <a:gd name="connsiteY62" fmla="*/ 800575 h 1601150"/>
              <a:gd name="connsiteX63" fmla="*/ 2025005 w 2957149"/>
              <a:gd name="connsiteY63" fmla="*/ 553182 h 1601150"/>
              <a:gd name="connsiteX64" fmla="*/ 2057148 w 2957149"/>
              <a:gd name="connsiteY64" fmla="*/ 330011 h 1601150"/>
              <a:gd name="connsiteX65" fmla="*/ 2089291 w 2957149"/>
              <a:gd name="connsiteY65" fmla="*/ 152895 h 1601150"/>
              <a:gd name="connsiteX66" fmla="*/ 2121434 w 2957149"/>
              <a:gd name="connsiteY66" fmla="*/ 39183 h 1601150"/>
              <a:gd name="connsiteX67" fmla="*/ 2153576 w 2957149"/>
              <a:gd name="connsiteY67" fmla="*/ 0 h 1601150"/>
              <a:gd name="connsiteX68" fmla="*/ 2185719 w 2957149"/>
              <a:gd name="connsiteY68" fmla="*/ 39183 h 1601150"/>
              <a:gd name="connsiteX69" fmla="*/ 2217862 w 2957149"/>
              <a:gd name="connsiteY69" fmla="*/ 152895 h 1601150"/>
              <a:gd name="connsiteX70" fmla="*/ 2250005 w 2957149"/>
              <a:gd name="connsiteY70" fmla="*/ 330011 h 1601150"/>
              <a:gd name="connsiteX71" fmla="*/ 2282148 w 2957149"/>
              <a:gd name="connsiteY71" fmla="*/ 553182 h 1601150"/>
              <a:gd name="connsiteX72" fmla="*/ 2314291 w 2957149"/>
              <a:gd name="connsiteY72" fmla="*/ 800575 h 1601150"/>
              <a:gd name="connsiteX73" fmla="*/ 2346434 w 2957149"/>
              <a:gd name="connsiteY73" fmla="*/ 1047967 h 1601150"/>
              <a:gd name="connsiteX74" fmla="*/ 2378577 w 2957149"/>
              <a:gd name="connsiteY74" fmla="*/ 1271139 h 1601150"/>
              <a:gd name="connsiteX75" fmla="*/ 2410720 w 2957149"/>
              <a:gd name="connsiteY75" fmla="*/ 1448255 h 1601150"/>
              <a:gd name="connsiteX76" fmla="*/ 2442863 w 2957149"/>
              <a:gd name="connsiteY76" fmla="*/ 1561967 h 1601150"/>
              <a:gd name="connsiteX77" fmla="*/ 2475005 w 2957149"/>
              <a:gd name="connsiteY77" fmla="*/ 1601150 h 1601150"/>
              <a:gd name="connsiteX78" fmla="*/ 2507149 w 2957149"/>
              <a:gd name="connsiteY78" fmla="*/ 1561967 h 1601150"/>
              <a:gd name="connsiteX79" fmla="*/ 2539291 w 2957149"/>
              <a:gd name="connsiteY79" fmla="*/ 1448255 h 1601150"/>
              <a:gd name="connsiteX80" fmla="*/ 2571434 w 2957149"/>
              <a:gd name="connsiteY80" fmla="*/ 1271139 h 1601150"/>
              <a:gd name="connsiteX81" fmla="*/ 2603577 w 2957149"/>
              <a:gd name="connsiteY81" fmla="*/ 1047967 h 1601150"/>
              <a:gd name="connsiteX82" fmla="*/ 2635720 w 2957149"/>
              <a:gd name="connsiteY82" fmla="*/ 800575 h 1601150"/>
              <a:gd name="connsiteX83" fmla="*/ 2667863 w 2957149"/>
              <a:gd name="connsiteY83" fmla="*/ 553182 h 1601150"/>
              <a:gd name="connsiteX84" fmla="*/ 2700006 w 2957149"/>
              <a:gd name="connsiteY84" fmla="*/ 330011 h 1601150"/>
              <a:gd name="connsiteX85" fmla="*/ 2732149 w 2957149"/>
              <a:gd name="connsiteY85" fmla="*/ 152895 h 1601150"/>
              <a:gd name="connsiteX86" fmla="*/ 2764292 w 2957149"/>
              <a:gd name="connsiteY86" fmla="*/ 39183 h 1601150"/>
              <a:gd name="connsiteX87" fmla="*/ 2796435 w 2957149"/>
              <a:gd name="connsiteY87" fmla="*/ 0 h 1601150"/>
              <a:gd name="connsiteX88" fmla="*/ 2828578 w 2957149"/>
              <a:gd name="connsiteY88" fmla="*/ 39183 h 1601150"/>
              <a:gd name="connsiteX89" fmla="*/ 2860721 w 2957149"/>
              <a:gd name="connsiteY89" fmla="*/ 152895 h 1601150"/>
              <a:gd name="connsiteX90" fmla="*/ 2892864 w 2957149"/>
              <a:gd name="connsiteY90" fmla="*/ 330011 h 1601150"/>
              <a:gd name="connsiteX91" fmla="*/ 2925007 w 2957149"/>
              <a:gd name="connsiteY91" fmla="*/ 553182 h 1601150"/>
              <a:gd name="connsiteX92" fmla="*/ 2957149 w 2957149"/>
              <a:gd name="connsiteY92" fmla="*/ 800575 h 1601150"/>
              <a:gd name="connsiteX0" fmla="*/ 0 w 2925006"/>
              <a:gd name="connsiteY0" fmla="*/ 1047967 h 1601150"/>
              <a:gd name="connsiteX1" fmla="*/ 32143 w 2925006"/>
              <a:gd name="connsiteY1" fmla="*/ 800575 h 1601150"/>
              <a:gd name="connsiteX2" fmla="*/ 64286 w 2925006"/>
              <a:gd name="connsiteY2" fmla="*/ 553182 h 1601150"/>
              <a:gd name="connsiteX3" fmla="*/ 96429 w 2925006"/>
              <a:gd name="connsiteY3" fmla="*/ 330011 h 1601150"/>
              <a:gd name="connsiteX4" fmla="*/ 128572 w 2925006"/>
              <a:gd name="connsiteY4" fmla="*/ 152895 h 1601150"/>
              <a:gd name="connsiteX5" fmla="*/ 160715 w 2925006"/>
              <a:gd name="connsiteY5" fmla="*/ 39183 h 1601150"/>
              <a:gd name="connsiteX6" fmla="*/ 192858 w 2925006"/>
              <a:gd name="connsiteY6" fmla="*/ 0 h 1601150"/>
              <a:gd name="connsiteX7" fmla="*/ 225001 w 2925006"/>
              <a:gd name="connsiteY7" fmla="*/ 39183 h 1601150"/>
              <a:gd name="connsiteX8" fmla="*/ 257144 w 2925006"/>
              <a:gd name="connsiteY8" fmla="*/ 152895 h 1601150"/>
              <a:gd name="connsiteX9" fmla="*/ 289287 w 2925006"/>
              <a:gd name="connsiteY9" fmla="*/ 330011 h 1601150"/>
              <a:gd name="connsiteX10" fmla="*/ 321430 w 2925006"/>
              <a:gd name="connsiteY10" fmla="*/ 553182 h 1601150"/>
              <a:gd name="connsiteX11" fmla="*/ 353573 w 2925006"/>
              <a:gd name="connsiteY11" fmla="*/ 800575 h 1601150"/>
              <a:gd name="connsiteX12" fmla="*/ 385715 w 2925006"/>
              <a:gd name="connsiteY12" fmla="*/ 1047967 h 1601150"/>
              <a:gd name="connsiteX13" fmla="*/ 417858 w 2925006"/>
              <a:gd name="connsiteY13" fmla="*/ 1271139 h 1601150"/>
              <a:gd name="connsiteX14" fmla="*/ 450001 w 2925006"/>
              <a:gd name="connsiteY14" fmla="*/ 1448255 h 1601150"/>
              <a:gd name="connsiteX15" fmla="*/ 482144 w 2925006"/>
              <a:gd name="connsiteY15" fmla="*/ 1561967 h 1601150"/>
              <a:gd name="connsiteX16" fmla="*/ 514287 w 2925006"/>
              <a:gd name="connsiteY16" fmla="*/ 1601150 h 1601150"/>
              <a:gd name="connsiteX17" fmla="*/ 546430 w 2925006"/>
              <a:gd name="connsiteY17" fmla="*/ 1561967 h 1601150"/>
              <a:gd name="connsiteX18" fmla="*/ 578573 w 2925006"/>
              <a:gd name="connsiteY18" fmla="*/ 1448255 h 1601150"/>
              <a:gd name="connsiteX19" fmla="*/ 610716 w 2925006"/>
              <a:gd name="connsiteY19" fmla="*/ 1271139 h 1601150"/>
              <a:gd name="connsiteX20" fmla="*/ 642859 w 2925006"/>
              <a:gd name="connsiteY20" fmla="*/ 1047967 h 1601150"/>
              <a:gd name="connsiteX21" fmla="*/ 675002 w 2925006"/>
              <a:gd name="connsiteY21" fmla="*/ 800575 h 1601150"/>
              <a:gd name="connsiteX22" fmla="*/ 707144 w 2925006"/>
              <a:gd name="connsiteY22" fmla="*/ 553182 h 1601150"/>
              <a:gd name="connsiteX23" fmla="*/ 739288 w 2925006"/>
              <a:gd name="connsiteY23" fmla="*/ 330011 h 1601150"/>
              <a:gd name="connsiteX24" fmla="*/ 771431 w 2925006"/>
              <a:gd name="connsiteY24" fmla="*/ 152895 h 1601150"/>
              <a:gd name="connsiteX25" fmla="*/ 803573 w 2925006"/>
              <a:gd name="connsiteY25" fmla="*/ 39183 h 1601150"/>
              <a:gd name="connsiteX26" fmla="*/ 835716 w 2925006"/>
              <a:gd name="connsiteY26" fmla="*/ 0 h 1601150"/>
              <a:gd name="connsiteX27" fmla="*/ 867859 w 2925006"/>
              <a:gd name="connsiteY27" fmla="*/ 39183 h 1601150"/>
              <a:gd name="connsiteX28" fmla="*/ 900002 w 2925006"/>
              <a:gd name="connsiteY28" fmla="*/ 152895 h 1601150"/>
              <a:gd name="connsiteX29" fmla="*/ 932145 w 2925006"/>
              <a:gd name="connsiteY29" fmla="*/ 330011 h 1601150"/>
              <a:gd name="connsiteX30" fmla="*/ 964288 w 2925006"/>
              <a:gd name="connsiteY30" fmla="*/ 553182 h 1601150"/>
              <a:gd name="connsiteX31" fmla="*/ 996431 w 2925006"/>
              <a:gd name="connsiteY31" fmla="*/ 800575 h 1601150"/>
              <a:gd name="connsiteX32" fmla="*/ 1028574 w 2925006"/>
              <a:gd name="connsiteY32" fmla="*/ 1047967 h 1601150"/>
              <a:gd name="connsiteX33" fmla="*/ 1060717 w 2925006"/>
              <a:gd name="connsiteY33" fmla="*/ 1271139 h 1601150"/>
              <a:gd name="connsiteX34" fmla="*/ 1092860 w 2925006"/>
              <a:gd name="connsiteY34" fmla="*/ 1448255 h 1601150"/>
              <a:gd name="connsiteX35" fmla="*/ 1125003 w 2925006"/>
              <a:gd name="connsiteY35" fmla="*/ 1561967 h 1601150"/>
              <a:gd name="connsiteX36" fmla="*/ 1157146 w 2925006"/>
              <a:gd name="connsiteY36" fmla="*/ 1601150 h 1601150"/>
              <a:gd name="connsiteX37" fmla="*/ 1189289 w 2925006"/>
              <a:gd name="connsiteY37" fmla="*/ 1561967 h 1601150"/>
              <a:gd name="connsiteX38" fmla="*/ 1221431 w 2925006"/>
              <a:gd name="connsiteY38" fmla="*/ 1448255 h 1601150"/>
              <a:gd name="connsiteX39" fmla="*/ 1253575 w 2925006"/>
              <a:gd name="connsiteY39" fmla="*/ 1271139 h 1601150"/>
              <a:gd name="connsiteX40" fmla="*/ 1285717 w 2925006"/>
              <a:gd name="connsiteY40" fmla="*/ 1047967 h 1601150"/>
              <a:gd name="connsiteX41" fmla="*/ 1317860 w 2925006"/>
              <a:gd name="connsiteY41" fmla="*/ 800575 h 1601150"/>
              <a:gd name="connsiteX42" fmla="*/ 1350003 w 2925006"/>
              <a:gd name="connsiteY42" fmla="*/ 553182 h 1601150"/>
              <a:gd name="connsiteX43" fmla="*/ 1382146 w 2925006"/>
              <a:gd name="connsiteY43" fmla="*/ 330011 h 1601150"/>
              <a:gd name="connsiteX44" fmla="*/ 1414289 w 2925006"/>
              <a:gd name="connsiteY44" fmla="*/ 152895 h 1601150"/>
              <a:gd name="connsiteX45" fmla="*/ 1446432 w 2925006"/>
              <a:gd name="connsiteY45" fmla="*/ 39183 h 1601150"/>
              <a:gd name="connsiteX46" fmla="*/ 1478575 w 2925006"/>
              <a:gd name="connsiteY46" fmla="*/ 0 h 1601150"/>
              <a:gd name="connsiteX47" fmla="*/ 1510718 w 2925006"/>
              <a:gd name="connsiteY47" fmla="*/ 39183 h 1601150"/>
              <a:gd name="connsiteX48" fmla="*/ 1542861 w 2925006"/>
              <a:gd name="connsiteY48" fmla="*/ 152895 h 1601150"/>
              <a:gd name="connsiteX49" fmla="*/ 1575004 w 2925006"/>
              <a:gd name="connsiteY49" fmla="*/ 330011 h 1601150"/>
              <a:gd name="connsiteX50" fmla="*/ 1607146 w 2925006"/>
              <a:gd name="connsiteY50" fmla="*/ 553182 h 1601150"/>
              <a:gd name="connsiteX51" fmla="*/ 1639289 w 2925006"/>
              <a:gd name="connsiteY51" fmla="*/ 800575 h 1601150"/>
              <a:gd name="connsiteX52" fmla="*/ 1671433 w 2925006"/>
              <a:gd name="connsiteY52" fmla="*/ 1047967 h 1601150"/>
              <a:gd name="connsiteX53" fmla="*/ 1703575 w 2925006"/>
              <a:gd name="connsiteY53" fmla="*/ 1271139 h 1601150"/>
              <a:gd name="connsiteX54" fmla="*/ 1735718 w 2925006"/>
              <a:gd name="connsiteY54" fmla="*/ 1448255 h 1601150"/>
              <a:gd name="connsiteX55" fmla="*/ 1767861 w 2925006"/>
              <a:gd name="connsiteY55" fmla="*/ 1561967 h 1601150"/>
              <a:gd name="connsiteX56" fmla="*/ 1800004 w 2925006"/>
              <a:gd name="connsiteY56" fmla="*/ 1601150 h 1601150"/>
              <a:gd name="connsiteX57" fmla="*/ 1832147 w 2925006"/>
              <a:gd name="connsiteY57" fmla="*/ 1561967 h 1601150"/>
              <a:gd name="connsiteX58" fmla="*/ 1864290 w 2925006"/>
              <a:gd name="connsiteY58" fmla="*/ 1448255 h 1601150"/>
              <a:gd name="connsiteX59" fmla="*/ 1896433 w 2925006"/>
              <a:gd name="connsiteY59" fmla="*/ 1271139 h 1601150"/>
              <a:gd name="connsiteX60" fmla="*/ 1928576 w 2925006"/>
              <a:gd name="connsiteY60" fmla="*/ 1047967 h 1601150"/>
              <a:gd name="connsiteX61" fmla="*/ 1960719 w 2925006"/>
              <a:gd name="connsiteY61" fmla="*/ 800575 h 1601150"/>
              <a:gd name="connsiteX62" fmla="*/ 1992862 w 2925006"/>
              <a:gd name="connsiteY62" fmla="*/ 553182 h 1601150"/>
              <a:gd name="connsiteX63" fmla="*/ 2025005 w 2925006"/>
              <a:gd name="connsiteY63" fmla="*/ 330011 h 1601150"/>
              <a:gd name="connsiteX64" fmla="*/ 2057148 w 2925006"/>
              <a:gd name="connsiteY64" fmla="*/ 152895 h 1601150"/>
              <a:gd name="connsiteX65" fmla="*/ 2089291 w 2925006"/>
              <a:gd name="connsiteY65" fmla="*/ 39183 h 1601150"/>
              <a:gd name="connsiteX66" fmla="*/ 2121433 w 2925006"/>
              <a:gd name="connsiteY66" fmla="*/ 0 h 1601150"/>
              <a:gd name="connsiteX67" fmla="*/ 2153576 w 2925006"/>
              <a:gd name="connsiteY67" fmla="*/ 39183 h 1601150"/>
              <a:gd name="connsiteX68" fmla="*/ 2185719 w 2925006"/>
              <a:gd name="connsiteY68" fmla="*/ 152895 h 1601150"/>
              <a:gd name="connsiteX69" fmla="*/ 2217862 w 2925006"/>
              <a:gd name="connsiteY69" fmla="*/ 330011 h 1601150"/>
              <a:gd name="connsiteX70" fmla="*/ 2250005 w 2925006"/>
              <a:gd name="connsiteY70" fmla="*/ 553182 h 1601150"/>
              <a:gd name="connsiteX71" fmla="*/ 2282148 w 2925006"/>
              <a:gd name="connsiteY71" fmla="*/ 800575 h 1601150"/>
              <a:gd name="connsiteX72" fmla="*/ 2314291 w 2925006"/>
              <a:gd name="connsiteY72" fmla="*/ 1047967 h 1601150"/>
              <a:gd name="connsiteX73" fmla="*/ 2346434 w 2925006"/>
              <a:gd name="connsiteY73" fmla="*/ 1271139 h 1601150"/>
              <a:gd name="connsiteX74" fmla="*/ 2378577 w 2925006"/>
              <a:gd name="connsiteY74" fmla="*/ 1448255 h 1601150"/>
              <a:gd name="connsiteX75" fmla="*/ 2410720 w 2925006"/>
              <a:gd name="connsiteY75" fmla="*/ 1561967 h 1601150"/>
              <a:gd name="connsiteX76" fmla="*/ 2442862 w 2925006"/>
              <a:gd name="connsiteY76" fmla="*/ 1601150 h 1601150"/>
              <a:gd name="connsiteX77" fmla="*/ 2475006 w 2925006"/>
              <a:gd name="connsiteY77" fmla="*/ 1561967 h 1601150"/>
              <a:gd name="connsiteX78" fmla="*/ 2507148 w 2925006"/>
              <a:gd name="connsiteY78" fmla="*/ 1448255 h 1601150"/>
              <a:gd name="connsiteX79" fmla="*/ 2539291 w 2925006"/>
              <a:gd name="connsiteY79" fmla="*/ 1271139 h 1601150"/>
              <a:gd name="connsiteX80" fmla="*/ 2571434 w 2925006"/>
              <a:gd name="connsiteY80" fmla="*/ 1047967 h 1601150"/>
              <a:gd name="connsiteX81" fmla="*/ 2603577 w 2925006"/>
              <a:gd name="connsiteY81" fmla="*/ 800575 h 1601150"/>
              <a:gd name="connsiteX82" fmla="*/ 2635720 w 2925006"/>
              <a:gd name="connsiteY82" fmla="*/ 553182 h 1601150"/>
              <a:gd name="connsiteX83" fmla="*/ 2667863 w 2925006"/>
              <a:gd name="connsiteY83" fmla="*/ 330011 h 1601150"/>
              <a:gd name="connsiteX84" fmla="*/ 2700006 w 2925006"/>
              <a:gd name="connsiteY84" fmla="*/ 152895 h 1601150"/>
              <a:gd name="connsiteX85" fmla="*/ 2732149 w 2925006"/>
              <a:gd name="connsiteY85" fmla="*/ 39183 h 1601150"/>
              <a:gd name="connsiteX86" fmla="*/ 2764292 w 2925006"/>
              <a:gd name="connsiteY86" fmla="*/ 0 h 1601150"/>
              <a:gd name="connsiteX87" fmla="*/ 2796435 w 2925006"/>
              <a:gd name="connsiteY87" fmla="*/ 39183 h 1601150"/>
              <a:gd name="connsiteX88" fmla="*/ 2828578 w 2925006"/>
              <a:gd name="connsiteY88" fmla="*/ 152895 h 1601150"/>
              <a:gd name="connsiteX89" fmla="*/ 2860721 w 2925006"/>
              <a:gd name="connsiteY89" fmla="*/ 330011 h 1601150"/>
              <a:gd name="connsiteX90" fmla="*/ 2892864 w 2925006"/>
              <a:gd name="connsiteY90" fmla="*/ 553182 h 1601150"/>
              <a:gd name="connsiteX91" fmla="*/ 2925006 w 2925006"/>
              <a:gd name="connsiteY91" fmla="*/ 800575 h 1601150"/>
              <a:gd name="connsiteX0" fmla="*/ 0 w 2892863"/>
              <a:gd name="connsiteY0" fmla="*/ 800575 h 1601150"/>
              <a:gd name="connsiteX1" fmla="*/ 32143 w 2892863"/>
              <a:gd name="connsiteY1" fmla="*/ 553182 h 1601150"/>
              <a:gd name="connsiteX2" fmla="*/ 64286 w 2892863"/>
              <a:gd name="connsiteY2" fmla="*/ 330011 h 1601150"/>
              <a:gd name="connsiteX3" fmla="*/ 96429 w 2892863"/>
              <a:gd name="connsiteY3" fmla="*/ 152895 h 1601150"/>
              <a:gd name="connsiteX4" fmla="*/ 128572 w 2892863"/>
              <a:gd name="connsiteY4" fmla="*/ 39183 h 1601150"/>
              <a:gd name="connsiteX5" fmla="*/ 160715 w 2892863"/>
              <a:gd name="connsiteY5" fmla="*/ 0 h 1601150"/>
              <a:gd name="connsiteX6" fmla="*/ 192858 w 2892863"/>
              <a:gd name="connsiteY6" fmla="*/ 39183 h 1601150"/>
              <a:gd name="connsiteX7" fmla="*/ 225001 w 2892863"/>
              <a:gd name="connsiteY7" fmla="*/ 152895 h 1601150"/>
              <a:gd name="connsiteX8" fmla="*/ 257144 w 2892863"/>
              <a:gd name="connsiteY8" fmla="*/ 330011 h 1601150"/>
              <a:gd name="connsiteX9" fmla="*/ 289287 w 2892863"/>
              <a:gd name="connsiteY9" fmla="*/ 553182 h 1601150"/>
              <a:gd name="connsiteX10" fmla="*/ 321430 w 2892863"/>
              <a:gd name="connsiteY10" fmla="*/ 800575 h 1601150"/>
              <a:gd name="connsiteX11" fmla="*/ 353572 w 2892863"/>
              <a:gd name="connsiteY11" fmla="*/ 1047967 h 1601150"/>
              <a:gd name="connsiteX12" fmla="*/ 385715 w 2892863"/>
              <a:gd name="connsiteY12" fmla="*/ 1271139 h 1601150"/>
              <a:gd name="connsiteX13" fmla="*/ 417858 w 2892863"/>
              <a:gd name="connsiteY13" fmla="*/ 1448255 h 1601150"/>
              <a:gd name="connsiteX14" fmla="*/ 450001 w 2892863"/>
              <a:gd name="connsiteY14" fmla="*/ 1561967 h 1601150"/>
              <a:gd name="connsiteX15" fmla="*/ 482144 w 2892863"/>
              <a:gd name="connsiteY15" fmla="*/ 1601150 h 1601150"/>
              <a:gd name="connsiteX16" fmla="*/ 514287 w 2892863"/>
              <a:gd name="connsiteY16" fmla="*/ 1561967 h 1601150"/>
              <a:gd name="connsiteX17" fmla="*/ 546430 w 2892863"/>
              <a:gd name="connsiteY17" fmla="*/ 1448255 h 1601150"/>
              <a:gd name="connsiteX18" fmla="*/ 578573 w 2892863"/>
              <a:gd name="connsiteY18" fmla="*/ 1271139 h 1601150"/>
              <a:gd name="connsiteX19" fmla="*/ 610716 w 2892863"/>
              <a:gd name="connsiteY19" fmla="*/ 1047967 h 1601150"/>
              <a:gd name="connsiteX20" fmla="*/ 642859 w 2892863"/>
              <a:gd name="connsiteY20" fmla="*/ 800575 h 1601150"/>
              <a:gd name="connsiteX21" fmla="*/ 675001 w 2892863"/>
              <a:gd name="connsiteY21" fmla="*/ 553182 h 1601150"/>
              <a:gd name="connsiteX22" fmla="*/ 707145 w 2892863"/>
              <a:gd name="connsiteY22" fmla="*/ 330011 h 1601150"/>
              <a:gd name="connsiteX23" fmla="*/ 739288 w 2892863"/>
              <a:gd name="connsiteY23" fmla="*/ 152895 h 1601150"/>
              <a:gd name="connsiteX24" fmla="*/ 771430 w 2892863"/>
              <a:gd name="connsiteY24" fmla="*/ 39183 h 1601150"/>
              <a:gd name="connsiteX25" fmla="*/ 803573 w 2892863"/>
              <a:gd name="connsiteY25" fmla="*/ 0 h 1601150"/>
              <a:gd name="connsiteX26" fmla="*/ 835716 w 2892863"/>
              <a:gd name="connsiteY26" fmla="*/ 39183 h 1601150"/>
              <a:gd name="connsiteX27" fmla="*/ 867859 w 2892863"/>
              <a:gd name="connsiteY27" fmla="*/ 152895 h 1601150"/>
              <a:gd name="connsiteX28" fmla="*/ 900002 w 2892863"/>
              <a:gd name="connsiteY28" fmla="*/ 330011 h 1601150"/>
              <a:gd name="connsiteX29" fmla="*/ 932145 w 2892863"/>
              <a:gd name="connsiteY29" fmla="*/ 553182 h 1601150"/>
              <a:gd name="connsiteX30" fmla="*/ 964288 w 2892863"/>
              <a:gd name="connsiteY30" fmla="*/ 800575 h 1601150"/>
              <a:gd name="connsiteX31" fmla="*/ 996431 w 2892863"/>
              <a:gd name="connsiteY31" fmla="*/ 1047967 h 1601150"/>
              <a:gd name="connsiteX32" fmla="*/ 1028574 w 2892863"/>
              <a:gd name="connsiteY32" fmla="*/ 1271139 h 1601150"/>
              <a:gd name="connsiteX33" fmla="*/ 1060717 w 2892863"/>
              <a:gd name="connsiteY33" fmla="*/ 1448255 h 1601150"/>
              <a:gd name="connsiteX34" fmla="*/ 1092860 w 2892863"/>
              <a:gd name="connsiteY34" fmla="*/ 1561967 h 1601150"/>
              <a:gd name="connsiteX35" fmla="*/ 1125003 w 2892863"/>
              <a:gd name="connsiteY35" fmla="*/ 1601150 h 1601150"/>
              <a:gd name="connsiteX36" fmla="*/ 1157146 w 2892863"/>
              <a:gd name="connsiteY36" fmla="*/ 1561967 h 1601150"/>
              <a:gd name="connsiteX37" fmla="*/ 1189288 w 2892863"/>
              <a:gd name="connsiteY37" fmla="*/ 1448255 h 1601150"/>
              <a:gd name="connsiteX38" fmla="*/ 1221432 w 2892863"/>
              <a:gd name="connsiteY38" fmla="*/ 1271139 h 1601150"/>
              <a:gd name="connsiteX39" fmla="*/ 1253574 w 2892863"/>
              <a:gd name="connsiteY39" fmla="*/ 1047967 h 1601150"/>
              <a:gd name="connsiteX40" fmla="*/ 1285717 w 2892863"/>
              <a:gd name="connsiteY40" fmla="*/ 800575 h 1601150"/>
              <a:gd name="connsiteX41" fmla="*/ 1317860 w 2892863"/>
              <a:gd name="connsiteY41" fmla="*/ 553182 h 1601150"/>
              <a:gd name="connsiteX42" fmla="*/ 1350003 w 2892863"/>
              <a:gd name="connsiteY42" fmla="*/ 330011 h 1601150"/>
              <a:gd name="connsiteX43" fmla="*/ 1382146 w 2892863"/>
              <a:gd name="connsiteY43" fmla="*/ 152895 h 1601150"/>
              <a:gd name="connsiteX44" fmla="*/ 1414289 w 2892863"/>
              <a:gd name="connsiteY44" fmla="*/ 39183 h 1601150"/>
              <a:gd name="connsiteX45" fmla="*/ 1446432 w 2892863"/>
              <a:gd name="connsiteY45" fmla="*/ 0 h 1601150"/>
              <a:gd name="connsiteX46" fmla="*/ 1478575 w 2892863"/>
              <a:gd name="connsiteY46" fmla="*/ 39183 h 1601150"/>
              <a:gd name="connsiteX47" fmla="*/ 1510718 w 2892863"/>
              <a:gd name="connsiteY47" fmla="*/ 152895 h 1601150"/>
              <a:gd name="connsiteX48" fmla="*/ 1542861 w 2892863"/>
              <a:gd name="connsiteY48" fmla="*/ 330011 h 1601150"/>
              <a:gd name="connsiteX49" fmla="*/ 1575003 w 2892863"/>
              <a:gd name="connsiteY49" fmla="*/ 553182 h 1601150"/>
              <a:gd name="connsiteX50" fmla="*/ 1607146 w 2892863"/>
              <a:gd name="connsiteY50" fmla="*/ 800575 h 1601150"/>
              <a:gd name="connsiteX51" fmla="*/ 1639290 w 2892863"/>
              <a:gd name="connsiteY51" fmla="*/ 1047967 h 1601150"/>
              <a:gd name="connsiteX52" fmla="*/ 1671432 w 2892863"/>
              <a:gd name="connsiteY52" fmla="*/ 1271139 h 1601150"/>
              <a:gd name="connsiteX53" fmla="*/ 1703575 w 2892863"/>
              <a:gd name="connsiteY53" fmla="*/ 1448255 h 1601150"/>
              <a:gd name="connsiteX54" fmla="*/ 1735718 w 2892863"/>
              <a:gd name="connsiteY54" fmla="*/ 1561967 h 1601150"/>
              <a:gd name="connsiteX55" fmla="*/ 1767861 w 2892863"/>
              <a:gd name="connsiteY55" fmla="*/ 1601150 h 1601150"/>
              <a:gd name="connsiteX56" fmla="*/ 1800004 w 2892863"/>
              <a:gd name="connsiteY56" fmla="*/ 1561967 h 1601150"/>
              <a:gd name="connsiteX57" fmla="*/ 1832147 w 2892863"/>
              <a:gd name="connsiteY57" fmla="*/ 1448255 h 1601150"/>
              <a:gd name="connsiteX58" fmla="*/ 1864290 w 2892863"/>
              <a:gd name="connsiteY58" fmla="*/ 1271139 h 1601150"/>
              <a:gd name="connsiteX59" fmla="*/ 1896433 w 2892863"/>
              <a:gd name="connsiteY59" fmla="*/ 1047967 h 1601150"/>
              <a:gd name="connsiteX60" fmla="*/ 1928576 w 2892863"/>
              <a:gd name="connsiteY60" fmla="*/ 800575 h 1601150"/>
              <a:gd name="connsiteX61" fmla="*/ 1960719 w 2892863"/>
              <a:gd name="connsiteY61" fmla="*/ 553182 h 1601150"/>
              <a:gd name="connsiteX62" fmla="*/ 1992862 w 2892863"/>
              <a:gd name="connsiteY62" fmla="*/ 330011 h 1601150"/>
              <a:gd name="connsiteX63" fmla="*/ 2025005 w 2892863"/>
              <a:gd name="connsiteY63" fmla="*/ 152895 h 1601150"/>
              <a:gd name="connsiteX64" fmla="*/ 2057148 w 2892863"/>
              <a:gd name="connsiteY64" fmla="*/ 39183 h 1601150"/>
              <a:gd name="connsiteX65" fmla="*/ 2089290 w 2892863"/>
              <a:gd name="connsiteY65" fmla="*/ 0 h 1601150"/>
              <a:gd name="connsiteX66" fmla="*/ 2121433 w 2892863"/>
              <a:gd name="connsiteY66" fmla="*/ 39183 h 1601150"/>
              <a:gd name="connsiteX67" fmla="*/ 2153576 w 2892863"/>
              <a:gd name="connsiteY67" fmla="*/ 152895 h 1601150"/>
              <a:gd name="connsiteX68" fmla="*/ 2185719 w 2892863"/>
              <a:gd name="connsiteY68" fmla="*/ 330011 h 1601150"/>
              <a:gd name="connsiteX69" fmla="*/ 2217862 w 2892863"/>
              <a:gd name="connsiteY69" fmla="*/ 553182 h 1601150"/>
              <a:gd name="connsiteX70" fmla="*/ 2250005 w 2892863"/>
              <a:gd name="connsiteY70" fmla="*/ 800575 h 1601150"/>
              <a:gd name="connsiteX71" fmla="*/ 2282148 w 2892863"/>
              <a:gd name="connsiteY71" fmla="*/ 1047967 h 1601150"/>
              <a:gd name="connsiteX72" fmla="*/ 2314291 w 2892863"/>
              <a:gd name="connsiteY72" fmla="*/ 1271139 h 1601150"/>
              <a:gd name="connsiteX73" fmla="*/ 2346434 w 2892863"/>
              <a:gd name="connsiteY73" fmla="*/ 1448255 h 1601150"/>
              <a:gd name="connsiteX74" fmla="*/ 2378577 w 2892863"/>
              <a:gd name="connsiteY74" fmla="*/ 1561967 h 1601150"/>
              <a:gd name="connsiteX75" fmla="*/ 2410719 w 2892863"/>
              <a:gd name="connsiteY75" fmla="*/ 1601150 h 1601150"/>
              <a:gd name="connsiteX76" fmla="*/ 2442863 w 2892863"/>
              <a:gd name="connsiteY76" fmla="*/ 1561967 h 1601150"/>
              <a:gd name="connsiteX77" fmla="*/ 2475005 w 2892863"/>
              <a:gd name="connsiteY77" fmla="*/ 1448255 h 1601150"/>
              <a:gd name="connsiteX78" fmla="*/ 2507148 w 2892863"/>
              <a:gd name="connsiteY78" fmla="*/ 1271139 h 1601150"/>
              <a:gd name="connsiteX79" fmla="*/ 2539291 w 2892863"/>
              <a:gd name="connsiteY79" fmla="*/ 1047967 h 1601150"/>
              <a:gd name="connsiteX80" fmla="*/ 2571434 w 2892863"/>
              <a:gd name="connsiteY80" fmla="*/ 800575 h 1601150"/>
              <a:gd name="connsiteX81" fmla="*/ 2603577 w 2892863"/>
              <a:gd name="connsiteY81" fmla="*/ 553182 h 1601150"/>
              <a:gd name="connsiteX82" fmla="*/ 2635720 w 2892863"/>
              <a:gd name="connsiteY82" fmla="*/ 330011 h 1601150"/>
              <a:gd name="connsiteX83" fmla="*/ 2667863 w 2892863"/>
              <a:gd name="connsiteY83" fmla="*/ 152895 h 1601150"/>
              <a:gd name="connsiteX84" fmla="*/ 2700006 w 2892863"/>
              <a:gd name="connsiteY84" fmla="*/ 39183 h 1601150"/>
              <a:gd name="connsiteX85" fmla="*/ 2732149 w 2892863"/>
              <a:gd name="connsiteY85" fmla="*/ 0 h 1601150"/>
              <a:gd name="connsiteX86" fmla="*/ 2764292 w 2892863"/>
              <a:gd name="connsiteY86" fmla="*/ 39183 h 1601150"/>
              <a:gd name="connsiteX87" fmla="*/ 2796435 w 2892863"/>
              <a:gd name="connsiteY87" fmla="*/ 152895 h 1601150"/>
              <a:gd name="connsiteX88" fmla="*/ 2828578 w 2892863"/>
              <a:gd name="connsiteY88" fmla="*/ 330011 h 1601150"/>
              <a:gd name="connsiteX89" fmla="*/ 2860721 w 2892863"/>
              <a:gd name="connsiteY89" fmla="*/ 553182 h 1601150"/>
              <a:gd name="connsiteX90" fmla="*/ 2892863 w 2892863"/>
              <a:gd name="connsiteY90" fmla="*/ 800575 h 1601150"/>
              <a:gd name="connsiteX0" fmla="*/ 0 w 2860720"/>
              <a:gd name="connsiteY0" fmla="*/ 553182 h 1601150"/>
              <a:gd name="connsiteX1" fmla="*/ 32143 w 2860720"/>
              <a:gd name="connsiteY1" fmla="*/ 330011 h 1601150"/>
              <a:gd name="connsiteX2" fmla="*/ 64286 w 2860720"/>
              <a:gd name="connsiteY2" fmla="*/ 152895 h 1601150"/>
              <a:gd name="connsiteX3" fmla="*/ 96429 w 2860720"/>
              <a:gd name="connsiteY3" fmla="*/ 39183 h 1601150"/>
              <a:gd name="connsiteX4" fmla="*/ 128572 w 2860720"/>
              <a:gd name="connsiteY4" fmla="*/ 0 h 1601150"/>
              <a:gd name="connsiteX5" fmla="*/ 160715 w 2860720"/>
              <a:gd name="connsiteY5" fmla="*/ 39183 h 1601150"/>
              <a:gd name="connsiteX6" fmla="*/ 192858 w 2860720"/>
              <a:gd name="connsiteY6" fmla="*/ 152895 h 1601150"/>
              <a:gd name="connsiteX7" fmla="*/ 225001 w 2860720"/>
              <a:gd name="connsiteY7" fmla="*/ 330011 h 1601150"/>
              <a:gd name="connsiteX8" fmla="*/ 257144 w 2860720"/>
              <a:gd name="connsiteY8" fmla="*/ 553182 h 1601150"/>
              <a:gd name="connsiteX9" fmla="*/ 289287 w 2860720"/>
              <a:gd name="connsiteY9" fmla="*/ 800575 h 1601150"/>
              <a:gd name="connsiteX10" fmla="*/ 321429 w 2860720"/>
              <a:gd name="connsiteY10" fmla="*/ 1047967 h 1601150"/>
              <a:gd name="connsiteX11" fmla="*/ 353572 w 2860720"/>
              <a:gd name="connsiteY11" fmla="*/ 1271139 h 1601150"/>
              <a:gd name="connsiteX12" fmla="*/ 385715 w 2860720"/>
              <a:gd name="connsiteY12" fmla="*/ 1448255 h 1601150"/>
              <a:gd name="connsiteX13" fmla="*/ 417858 w 2860720"/>
              <a:gd name="connsiteY13" fmla="*/ 1561967 h 1601150"/>
              <a:gd name="connsiteX14" fmla="*/ 450001 w 2860720"/>
              <a:gd name="connsiteY14" fmla="*/ 1601150 h 1601150"/>
              <a:gd name="connsiteX15" fmla="*/ 482144 w 2860720"/>
              <a:gd name="connsiteY15" fmla="*/ 1561967 h 1601150"/>
              <a:gd name="connsiteX16" fmla="*/ 514287 w 2860720"/>
              <a:gd name="connsiteY16" fmla="*/ 1448255 h 1601150"/>
              <a:gd name="connsiteX17" fmla="*/ 546430 w 2860720"/>
              <a:gd name="connsiteY17" fmla="*/ 1271139 h 1601150"/>
              <a:gd name="connsiteX18" fmla="*/ 578573 w 2860720"/>
              <a:gd name="connsiteY18" fmla="*/ 1047967 h 1601150"/>
              <a:gd name="connsiteX19" fmla="*/ 610716 w 2860720"/>
              <a:gd name="connsiteY19" fmla="*/ 800575 h 1601150"/>
              <a:gd name="connsiteX20" fmla="*/ 642858 w 2860720"/>
              <a:gd name="connsiteY20" fmla="*/ 553182 h 1601150"/>
              <a:gd name="connsiteX21" fmla="*/ 675002 w 2860720"/>
              <a:gd name="connsiteY21" fmla="*/ 330011 h 1601150"/>
              <a:gd name="connsiteX22" fmla="*/ 707145 w 2860720"/>
              <a:gd name="connsiteY22" fmla="*/ 152895 h 1601150"/>
              <a:gd name="connsiteX23" fmla="*/ 739287 w 2860720"/>
              <a:gd name="connsiteY23" fmla="*/ 39183 h 1601150"/>
              <a:gd name="connsiteX24" fmla="*/ 771430 w 2860720"/>
              <a:gd name="connsiteY24" fmla="*/ 0 h 1601150"/>
              <a:gd name="connsiteX25" fmla="*/ 803573 w 2860720"/>
              <a:gd name="connsiteY25" fmla="*/ 39183 h 1601150"/>
              <a:gd name="connsiteX26" fmla="*/ 835716 w 2860720"/>
              <a:gd name="connsiteY26" fmla="*/ 152895 h 1601150"/>
              <a:gd name="connsiteX27" fmla="*/ 867859 w 2860720"/>
              <a:gd name="connsiteY27" fmla="*/ 330011 h 1601150"/>
              <a:gd name="connsiteX28" fmla="*/ 900002 w 2860720"/>
              <a:gd name="connsiteY28" fmla="*/ 553182 h 1601150"/>
              <a:gd name="connsiteX29" fmla="*/ 932145 w 2860720"/>
              <a:gd name="connsiteY29" fmla="*/ 800575 h 1601150"/>
              <a:gd name="connsiteX30" fmla="*/ 964288 w 2860720"/>
              <a:gd name="connsiteY30" fmla="*/ 1047967 h 1601150"/>
              <a:gd name="connsiteX31" fmla="*/ 996431 w 2860720"/>
              <a:gd name="connsiteY31" fmla="*/ 1271139 h 1601150"/>
              <a:gd name="connsiteX32" fmla="*/ 1028574 w 2860720"/>
              <a:gd name="connsiteY32" fmla="*/ 1448255 h 1601150"/>
              <a:gd name="connsiteX33" fmla="*/ 1060717 w 2860720"/>
              <a:gd name="connsiteY33" fmla="*/ 1561967 h 1601150"/>
              <a:gd name="connsiteX34" fmla="*/ 1092860 w 2860720"/>
              <a:gd name="connsiteY34" fmla="*/ 1601150 h 1601150"/>
              <a:gd name="connsiteX35" fmla="*/ 1125003 w 2860720"/>
              <a:gd name="connsiteY35" fmla="*/ 1561967 h 1601150"/>
              <a:gd name="connsiteX36" fmla="*/ 1157145 w 2860720"/>
              <a:gd name="connsiteY36" fmla="*/ 1448255 h 1601150"/>
              <a:gd name="connsiteX37" fmla="*/ 1189289 w 2860720"/>
              <a:gd name="connsiteY37" fmla="*/ 1271139 h 1601150"/>
              <a:gd name="connsiteX38" fmla="*/ 1221431 w 2860720"/>
              <a:gd name="connsiteY38" fmla="*/ 1047967 h 1601150"/>
              <a:gd name="connsiteX39" fmla="*/ 1253574 w 2860720"/>
              <a:gd name="connsiteY39" fmla="*/ 800575 h 1601150"/>
              <a:gd name="connsiteX40" fmla="*/ 1285717 w 2860720"/>
              <a:gd name="connsiteY40" fmla="*/ 553182 h 1601150"/>
              <a:gd name="connsiteX41" fmla="*/ 1317860 w 2860720"/>
              <a:gd name="connsiteY41" fmla="*/ 330011 h 1601150"/>
              <a:gd name="connsiteX42" fmla="*/ 1350003 w 2860720"/>
              <a:gd name="connsiteY42" fmla="*/ 152895 h 1601150"/>
              <a:gd name="connsiteX43" fmla="*/ 1382146 w 2860720"/>
              <a:gd name="connsiteY43" fmla="*/ 39183 h 1601150"/>
              <a:gd name="connsiteX44" fmla="*/ 1414289 w 2860720"/>
              <a:gd name="connsiteY44" fmla="*/ 0 h 1601150"/>
              <a:gd name="connsiteX45" fmla="*/ 1446432 w 2860720"/>
              <a:gd name="connsiteY45" fmla="*/ 39183 h 1601150"/>
              <a:gd name="connsiteX46" fmla="*/ 1478575 w 2860720"/>
              <a:gd name="connsiteY46" fmla="*/ 152895 h 1601150"/>
              <a:gd name="connsiteX47" fmla="*/ 1510718 w 2860720"/>
              <a:gd name="connsiteY47" fmla="*/ 330011 h 1601150"/>
              <a:gd name="connsiteX48" fmla="*/ 1542860 w 2860720"/>
              <a:gd name="connsiteY48" fmla="*/ 553182 h 1601150"/>
              <a:gd name="connsiteX49" fmla="*/ 1575003 w 2860720"/>
              <a:gd name="connsiteY49" fmla="*/ 800575 h 1601150"/>
              <a:gd name="connsiteX50" fmla="*/ 1607147 w 2860720"/>
              <a:gd name="connsiteY50" fmla="*/ 1047967 h 1601150"/>
              <a:gd name="connsiteX51" fmla="*/ 1639289 w 2860720"/>
              <a:gd name="connsiteY51" fmla="*/ 1271139 h 1601150"/>
              <a:gd name="connsiteX52" fmla="*/ 1671432 w 2860720"/>
              <a:gd name="connsiteY52" fmla="*/ 1448255 h 1601150"/>
              <a:gd name="connsiteX53" fmla="*/ 1703575 w 2860720"/>
              <a:gd name="connsiteY53" fmla="*/ 1561967 h 1601150"/>
              <a:gd name="connsiteX54" fmla="*/ 1735718 w 2860720"/>
              <a:gd name="connsiteY54" fmla="*/ 1601150 h 1601150"/>
              <a:gd name="connsiteX55" fmla="*/ 1767861 w 2860720"/>
              <a:gd name="connsiteY55" fmla="*/ 1561967 h 1601150"/>
              <a:gd name="connsiteX56" fmla="*/ 1800004 w 2860720"/>
              <a:gd name="connsiteY56" fmla="*/ 1448255 h 1601150"/>
              <a:gd name="connsiteX57" fmla="*/ 1832147 w 2860720"/>
              <a:gd name="connsiteY57" fmla="*/ 1271139 h 1601150"/>
              <a:gd name="connsiteX58" fmla="*/ 1864290 w 2860720"/>
              <a:gd name="connsiteY58" fmla="*/ 1047967 h 1601150"/>
              <a:gd name="connsiteX59" fmla="*/ 1896433 w 2860720"/>
              <a:gd name="connsiteY59" fmla="*/ 800575 h 1601150"/>
              <a:gd name="connsiteX60" fmla="*/ 1928576 w 2860720"/>
              <a:gd name="connsiteY60" fmla="*/ 553182 h 1601150"/>
              <a:gd name="connsiteX61" fmla="*/ 1960719 w 2860720"/>
              <a:gd name="connsiteY61" fmla="*/ 330011 h 1601150"/>
              <a:gd name="connsiteX62" fmla="*/ 1992862 w 2860720"/>
              <a:gd name="connsiteY62" fmla="*/ 152895 h 1601150"/>
              <a:gd name="connsiteX63" fmla="*/ 2025005 w 2860720"/>
              <a:gd name="connsiteY63" fmla="*/ 39183 h 1601150"/>
              <a:gd name="connsiteX64" fmla="*/ 2057147 w 2860720"/>
              <a:gd name="connsiteY64" fmla="*/ 0 h 1601150"/>
              <a:gd name="connsiteX65" fmla="*/ 2089290 w 2860720"/>
              <a:gd name="connsiteY65" fmla="*/ 39183 h 1601150"/>
              <a:gd name="connsiteX66" fmla="*/ 2121433 w 2860720"/>
              <a:gd name="connsiteY66" fmla="*/ 152895 h 1601150"/>
              <a:gd name="connsiteX67" fmla="*/ 2153576 w 2860720"/>
              <a:gd name="connsiteY67" fmla="*/ 330011 h 1601150"/>
              <a:gd name="connsiteX68" fmla="*/ 2185719 w 2860720"/>
              <a:gd name="connsiteY68" fmla="*/ 553182 h 1601150"/>
              <a:gd name="connsiteX69" fmla="*/ 2217862 w 2860720"/>
              <a:gd name="connsiteY69" fmla="*/ 800575 h 1601150"/>
              <a:gd name="connsiteX70" fmla="*/ 2250005 w 2860720"/>
              <a:gd name="connsiteY70" fmla="*/ 1047967 h 1601150"/>
              <a:gd name="connsiteX71" fmla="*/ 2282148 w 2860720"/>
              <a:gd name="connsiteY71" fmla="*/ 1271139 h 1601150"/>
              <a:gd name="connsiteX72" fmla="*/ 2314291 w 2860720"/>
              <a:gd name="connsiteY72" fmla="*/ 1448255 h 1601150"/>
              <a:gd name="connsiteX73" fmla="*/ 2346434 w 2860720"/>
              <a:gd name="connsiteY73" fmla="*/ 1561967 h 1601150"/>
              <a:gd name="connsiteX74" fmla="*/ 2378576 w 2860720"/>
              <a:gd name="connsiteY74" fmla="*/ 1601150 h 1601150"/>
              <a:gd name="connsiteX75" fmla="*/ 2410720 w 2860720"/>
              <a:gd name="connsiteY75" fmla="*/ 1561967 h 1601150"/>
              <a:gd name="connsiteX76" fmla="*/ 2442862 w 2860720"/>
              <a:gd name="connsiteY76" fmla="*/ 1448255 h 1601150"/>
              <a:gd name="connsiteX77" fmla="*/ 2475005 w 2860720"/>
              <a:gd name="connsiteY77" fmla="*/ 1271139 h 1601150"/>
              <a:gd name="connsiteX78" fmla="*/ 2507148 w 2860720"/>
              <a:gd name="connsiteY78" fmla="*/ 1047967 h 1601150"/>
              <a:gd name="connsiteX79" fmla="*/ 2539291 w 2860720"/>
              <a:gd name="connsiteY79" fmla="*/ 800575 h 1601150"/>
              <a:gd name="connsiteX80" fmla="*/ 2571434 w 2860720"/>
              <a:gd name="connsiteY80" fmla="*/ 553182 h 1601150"/>
              <a:gd name="connsiteX81" fmla="*/ 2603577 w 2860720"/>
              <a:gd name="connsiteY81" fmla="*/ 330011 h 1601150"/>
              <a:gd name="connsiteX82" fmla="*/ 2635720 w 2860720"/>
              <a:gd name="connsiteY82" fmla="*/ 152895 h 1601150"/>
              <a:gd name="connsiteX83" fmla="*/ 2667863 w 2860720"/>
              <a:gd name="connsiteY83" fmla="*/ 39183 h 1601150"/>
              <a:gd name="connsiteX84" fmla="*/ 2700006 w 2860720"/>
              <a:gd name="connsiteY84" fmla="*/ 0 h 1601150"/>
              <a:gd name="connsiteX85" fmla="*/ 2732149 w 2860720"/>
              <a:gd name="connsiteY85" fmla="*/ 39183 h 1601150"/>
              <a:gd name="connsiteX86" fmla="*/ 2764292 w 2860720"/>
              <a:gd name="connsiteY86" fmla="*/ 152895 h 1601150"/>
              <a:gd name="connsiteX87" fmla="*/ 2796435 w 2860720"/>
              <a:gd name="connsiteY87" fmla="*/ 330011 h 1601150"/>
              <a:gd name="connsiteX88" fmla="*/ 2828578 w 2860720"/>
              <a:gd name="connsiteY88" fmla="*/ 553182 h 1601150"/>
              <a:gd name="connsiteX89" fmla="*/ 2860720 w 2860720"/>
              <a:gd name="connsiteY89" fmla="*/ 800575 h 1601150"/>
              <a:gd name="connsiteX0" fmla="*/ 0 w 2828577"/>
              <a:gd name="connsiteY0" fmla="*/ 330011 h 1601150"/>
              <a:gd name="connsiteX1" fmla="*/ 32143 w 2828577"/>
              <a:gd name="connsiteY1" fmla="*/ 152895 h 1601150"/>
              <a:gd name="connsiteX2" fmla="*/ 64286 w 2828577"/>
              <a:gd name="connsiteY2" fmla="*/ 39183 h 1601150"/>
              <a:gd name="connsiteX3" fmla="*/ 96429 w 2828577"/>
              <a:gd name="connsiteY3" fmla="*/ 0 h 1601150"/>
              <a:gd name="connsiteX4" fmla="*/ 128572 w 2828577"/>
              <a:gd name="connsiteY4" fmla="*/ 39183 h 1601150"/>
              <a:gd name="connsiteX5" fmla="*/ 160715 w 2828577"/>
              <a:gd name="connsiteY5" fmla="*/ 152895 h 1601150"/>
              <a:gd name="connsiteX6" fmla="*/ 192858 w 2828577"/>
              <a:gd name="connsiteY6" fmla="*/ 330011 h 1601150"/>
              <a:gd name="connsiteX7" fmla="*/ 225001 w 2828577"/>
              <a:gd name="connsiteY7" fmla="*/ 553182 h 1601150"/>
              <a:gd name="connsiteX8" fmla="*/ 257144 w 2828577"/>
              <a:gd name="connsiteY8" fmla="*/ 800575 h 1601150"/>
              <a:gd name="connsiteX9" fmla="*/ 289286 w 2828577"/>
              <a:gd name="connsiteY9" fmla="*/ 1047967 h 1601150"/>
              <a:gd name="connsiteX10" fmla="*/ 321429 w 2828577"/>
              <a:gd name="connsiteY10" fmla="*/ 1271139 h 1601150"/>
              <a:gd name="connsiteX11" fmla="*/ 353572 w 2828577"/>
              <a:gd name="connsiteY11" fmla="*/ 1448255 h 1601150"/>
              <a:gd name="connsiteX12" fmla="*/ 385715 w 2828577"/>
              <a:gd name="connsiteY12" fmla="*/ 1561967 h 1601150"/>
              <a:gd name="connsiteX13" fmla="*/ 417858 w 2828577"/>
              <a:gd name="connsiteY13" fmla="*/ 1601150 h 1601150"/>
              <a:gd name="connsiteX14" fmla="*/ 450001 w 2828577"/>
              <a:gd name="connsiteY14" fmla="*/ 1561967 h 1601150"/>
              <a:gd name="connsiteX15" fmla="*/ 482144 w 2828577"/>
              <a:gd name="connsiteY15" fmla="*/ 1448255 h 1601150"/>
              <a:gd name="connsiteX16" fmla="*/ 514287 w 2828577"/>
              <a:gd name="connsiteY16" fmla="*/ 1271139 h 1601150"/>
              <a:gd name="connsiteX17" fmla="*/ 546430 w 2828577"/>
              <a:gd name="connsiteY17" fmla="*/ 1047967 h 1601150"/>
              <a:gd name="connsiteX18" fmla="*/ 578573 w 2828577"/>
              <a:gd name="connsiteY18" fmla="*/ 800575 h 1601150"/>
              <a:gd name="connsiteX19" fmla="*/ 610715 w 2828577"/>
              <a:gd name="connsiteY19" fmla="*/ 553182 h 1601150"/>
              <a:gd name="connsiteX20" fmla="*/ 642859 w 2828577"/>
              <a:gd name="connsiteY20" fmla="*/ 330011 h 1601150"/>
              <a:gd name="connsiteX21" fmla="*/ 675002 w 2828577"/>
              <a:gd name="connsiteY21" fmla="*/ 152895 h 1601150"/>
              <a:gd name="connsiteX22" fmla="*/ 707144 w 2828577"/>
              <a:gd name="connsiteY22" fmla="*/ 39183 h 1601150"/>
              <a:gd name="connsiteX23" fmla="*/ 739287 w 2828577"/>
              <a:gd name="connsiteY23" fmla="*/ 0 h 1601150"/>
              <a:gd name="connsiteX24" fmla="*/ 771430 w 2828577"/>
              <a:gd name="connsiteY24" fmla="*/ 39183 h 1601150"/>
              <a:gd name="connsiteX25" fmla="*/ 803573 w 2828577"/>
              <a:gd name="connsiteY25" fmla="*/ 152895 h 1601150"/>
              <a:gd name="connsiteX26" fmla="*/ 835716 w 2828577"/>
              <a:gd name="connsiteY26" fmla="*/ 330011 h 1601150"/>
              <a:gd name="connsiteX27" fmla="*/ 867859 w 2828577"/>
              <a:gd name="connsiteY27" fmla="*/ 553182 h 1601150"/>
              <a:gd name="connsiteX28" fmla="*/ 900002 w 2828577"/>
              <a:gd name="connsiteY28" fmla="*/ 800575 h 1601150"/>
              <a:gd name="connsiteX29" fmla="*/ 932145 w 2828577"/>
              <a:gd name="connsiteY29" fmla="*/ 1047967 h 1601150"/>
              <a:gd name="connsiteX30" fmla="*/ 964288 w 2828577"/>
              <a:gd name="connsiteY30" fmla="*/ 1271139 h 1601150"/>
              <a:gd name="connsiteX31" fmla="*/ 996431 w 2828577"/>
              <a:gd name="connsiteY31" fmla="*/ 1448255 h 1601150"/>
              <a:gd name="connsiteX32" fmla="*/ 1028574 w 2828577"/>
              <a:gd name="connsiteY32" fmla="*/ 1561967 h 1601150"/>
              <a:gd name="connsiteX33" fmla="*/ 1060717 w 2828577"/>
              <a:gd name="connsiteY33" fmla="*/ 1601150 h 1601150"/>
              <a:gd name="connsiteX34" fmla="*/ 1092860 w 2828577"/>
              <a:gd name="connsiteY34" fmla="*/ 1561967 h 1601150"/>
              <a:gd name="connsiteX35" fmla="*/ 1125002 w 2828577"/>
              <a:gd name="connsiteY35" fmla="*/ 1448255 h 1601150"/>
              <a:gd name="connsiteX36" fmla="*/ 1157146 w 2828577"/>
              <a:gd name="connsiteY36" fmla="*/ 1271139 h 1601150"/>
              <a:gd name="connsiteX37" fmla="*/ 1189288 w 2828577"/>
              <a:gd name="connsiteY37" fmla="*/ 1047967 h 1601150"/>
              <a:gd name="connsiteX38" fmla="*/ 1221431 w 2828577"/>
              <a:gd name="connsiteY38" fmla="*/ 800575 h 1601150"/>
              <a:gd name="connsiteX39" fmla="*/ 1253574 w 2828577"/>
              <a:gd name="connsiteY39" fmla="*/ 553182 h 1601150"/>
              <a:gd name="connsiteX40" fmla="*/ 1285717 w 2828577"/>
              <a:gd name="connsiteY40" fmla="*/ 330011 h 1601150"/>
              <a:gd name="connsiteX41" fmla="*/ 1317860 w 2828577"/>
              <a:gd name="connsiteY41" fmla="*/ 152895 h 1601150"/>
              <a:gd name="connsiteX42" fmla="*/ 1350003 w 2828577"/>
              <a:gd name="connsiteY42" fmla="*/ 39183 h 1601150"/>
              <a:gd name="connsiteX43" fmla="*/ 1382146 w 2828577"/>
              <a:gd name="connsiteY43" fmla="*/ 0 h 1601150"/>
              <a:gd name="connsiteX44" fmla="*/ 1414289 w 2828577"/>
              <a:gd name="connsiteY44" fmla="*/ 39183 h 1601150"/>
              <a:gd name="connsiteX45" fmla="*/ 1446432 w 2828577"/>
              <a:gd name="connsiteY45" fmla="*/ 152895 h 1601150"/>
              <a:gd name="connsiteX46" fmla="*/ 1478575 w 2828577"/>
              <a:gd name="connsiteY46" fmla="*/ 330011 h 1601150"/>
              <a:gd name="connsiteX47" fmla="*/ 1510717 w 2828577"/>
              <a:gd name="connsiteY47" fmla="*/ 553182 h 1601150"/>
              <a:gd name="connsiteX48" fmla="*/ 1542860 w 2828577"/>
              <a:gd name="connsiteY48" fmla="*/ 800575 h 1601150"/>
              <a:gd name="connsiteX49" fmla="*/ 1575004 w 2828577"/>
              <a:gd name="connsiteY49" fmla="*/ 1047967 h 1601150"/>
              <a:gd name="connsiteX50" fmla="*/ 1607146 w 2828577"/>
              <a:gd name="connsiteY50" fmla="*/ 1271139 h 1601150"/>
              <a:gd name="connsiteX51" fmla="*/ 1639289 w 2828577"/>
              <a:gd name="connsiteY51" fmla="*/ 1448255 h 1601150"/>
              <a:gd name="connsiteX52" fmla="*/ 1671432 w 2828577"/>
              <a:gd name="connsiteY52" fmla="*/ 1561967 h 1601150"/>
              <a:gd name="connsiteX53" fmla="*/ 1703575 w 2828577"/>
              <a:gd name="connsiteY53" fmla="*/ 1601150 h 1601150"/>
              <a:gd name="connsiteX54" fmla="*/ 1735718 w 2828577"/>
              <a:gd name="connsiteY54" fmla="*/ 1561967 h 1601150"/>
              <a:gd name="connsiteX55" fmla="*/ 1767861 w 2828577"/>
              <a:gd name="connsiteY55" fmla="*/ 1448255 h 1601150"/>
              <a:gd name="connsiteX56" fmla="*/ 1800004 w 2828577"/>
              <a:gd name="connsiteY56" fmla="*/ 1271139 h 1601150"/>
              <a:gd name="connsiteX57" fmla="*/ 1832147 w 2828577"/>
              <a:gd name="connsiteY57" fmla="*/ 1047967 h 1601150"/>
              <a:gd name="connsiteX58" fmla="*/ 1864290 w 2828577"/>
              <a:gd name="connsiteY58" fmla="*/ 800575 h 1601150"/>
              <a:gd name="connsiteX59" fmla="*/ 1896433 w 2828577"/>
              <a:gd name="connsiteY59" fmla="*/ 553182 h 1601150"/>
              <a:gd name="connsiteX60" fmla="*/ 1928576 w 2828577"/>
              <a:gd name="connsiteY60" fmla="*/ 330011 h 1601150"/>
              <a:gd name="connsiteX61" fmla="*/ 1960719 w 2828577"/>
              <a:gd name="connsiteY61" fmla="*/ 152895 h 1601150"/>
              <a:gd name="connsiteX62" fmla="*/ 1992862 w 2828577"/>
              <a:gd name="connsiteY62" fmla="*/ 39183 h 1601150"/>
              <a:gd name="connsiteX63" fmla="*/ 2025004 w 2828577"/>
              <a:gd name="connsiteY63" fmla="*/ 0 h 1601150"/>
              <a:gd name="connsiteX64" fmla="*/ 2057147 w 2828577"/>
              <a:gd name="connsiteY64" fmla="*/ 39183 h 1601150"/>
              <a:gd name="connsiteX65" fmla="*/ 2089290 w 2828577"/>
              <a:gd name="connsiteY65" fmla="*/ 152895 h 1601150"/>
              <a:gd name="connsiteX66" fmla="*/ 2121433 w 2828577"/>
              <a:gd name="connsiteY66" fmla="*/ 330011 h 1601150"/>
              <a:gd name="connsiteX67" fmla="*/ 2153576 w 2828577"/>
              <a:gd name="connsiteY67" fmla="*/ 553182 h 1601150"/>
              <a:gd name="connsiteX68" fmla="*/ 2185719 w 2828577"/>
              <a:gd name="connsiteY68" fmla="*/ 800575 h 1601150"/>
              <a:gd name="connsiteX69" fmla="*/ 2217862 w 2828577"/>
              <a:gd name="connsiteY69" fmla="*/ 1047967 h 1601150"/>
              <a:gd name="connsiteX70" fmla="*/ 2250005 w 2828577"/>
              <a:gd name="connsiteY70" fmla="*/ 1271139 h 1601150"/>
              <a:gd name="connsiteX71" fmla="*/ 2282148 w 2828577"/>
              <a:gd name="connsiteY71" fmla="*/ 1448255 h 1601150"/>
              <a:gd name="connsiteX72" fmla="*/ 2314291 w 2828577"/>
              <a:gd name="connsiteY72" fmla="*/ 1561967 h 1601150"/>
              <a:gd name="connsiteX73" fmla="*/ 2346433 w 2828577"/>
              <a:gd name="connsiteY73" fmla="*/ 1601150 h 1601150"/>
              <a:gd name="connsiteX74" fmla="*/ 2378577 w 2828577"/>
              <a:gd name="connsiteY74" fmla="*/ 1561967 h 1601150"/>
              <a:gd name="connsiteX75" fmla="*/ 2410719 w 2828577"/>
              <a:gd name="connsiteY75" fmla="*/ 1448255 h 1601150"/>
              <a:gd name="connsiteX76" fmla="*/ 2442862 w 2828577"/>
              <a:gd name="connsiteY76" fmla="*/ 1271139 h 1601150"/>
              <a:gd name="connsiteX77" fmla="*/ 2475005 w 2828577"/>
              <a:gd name="connsiteY77" fmla="*/ 1047967 h 1601150"/>
              <a:gd name="connsiteX78" fmla="*/ 2507148 w 2828577"/>
              <a:gd name="connsiteY78" fmla="*/ 800575 h 1601150"/>
              <a:gd name="connsiteX79" fmla="*/ 2539291 w 2828577"/>
              <a:gd name="connsiteY79" fmla="*/ 553182 h 1601150"/>
              <a:gd name="connsiteX80" fmla="*/ 2571434 w 2828577"/>
              <a:gd name="connsiteY80" fmla="*/ 330011 h 1601150"/>
              <a:gd name="connsiteX81" fmla="*/ 2603577 w 2828577"/>
              <a:gd name="connsiteY81" fmla="*/ 152895 h 1601150"/>
              <a:gd name="connsiteX82" fmla="*/ 2635720 w 2828577"/>
              <a:gd name="connsiteY82" fmla="*/ 39183 h 1601150"/>
              <a:gd name="connsiteX83" fmla="*/ 2667863 w 2828577"/>
              <a:gd name="connsiteY83" fmla="*/ 0 h 1601150"/>
              <a:gd name="connsiteX84" fmla="*/ 2700006 w 2828577"/>
              <a:gd name="connsiteY84" fmla="*/ 39183 h 1601150"/>
              <a:gd name="connsiteX85" fmla="*/ 2732149 w 2828577"/>
              <a:gd name="connsiteY85" fmla="*/ 152895 h 1601150"/>
              <a:gd name="connsiteX86" fmla="*/ 2764292 w 2828577"/>
              <a:gd name="connsiteY86" fmla="*/ 330011 h 1601150"/>
              <a:gd name="connsiteX87" fmla="*/ 2796435 w 2828577"/>
              <a:gd name="connsiteY87" fmla="*/ 553182 h 1601150"/>
              <a:gd name="connsiteX88" fmla="*/ 2828577 w 2828577"/>
              <a:gd name="connsiteY88" fmla="*/ 800575 h 1601150"/>
              <a:gd name="connsiteX0" fmla="*/ 0 w 2796434"/>
              <a:gd name="connsiteY0" fmla="*/ 152895 h 1601150"/>
              <a:gd name="connsiteX1" fmla="*/ 32143 w 2796434"/>
              <a:gd name="connsiteY1" fmla="*/ 39183 h 1601150"/>
              <a:gd name="connsiteX2" fmla="*/ 64286 w 2796434"/>
              <a:gd name="connsiteY2" fmla="*/ 0 h 1601150"/>
              <a:gd name="connsiteX3" fmla="*/ 96429 w 2796434"/>
              <a:gd name="connsiteY3" fmla="*/ 39183 h 1601150"/>
              <a:gd name="connsiteX4" fmla="*/ 128572 w 2796434"/>
              <a:gd name="connsiteY4" fmla="*/ 152895 h 1601150"/>
              <a:gd name="connsiteX5" fmla="*/ 160715 w 2796434"/>
              <a:gd name="connsiteY5" fmla="*/ 330011 h 1601150"/>
              <a:gd name="connsiteX6" fmla="*/ 192858 w 2796434"/>
              <a:gd name="connsiteY6" fmla="*/ 553182 h 1601150"/>
              <a:gd name="connsiteX7" fmla="*/ 225001 w 2796434"/>
              <a:gd name="connsiteY7" fmla="*/ 800575 h 1601150"/>
              <a:gd name="connsiteX8" fmla="*/ 257143 w 2796434"/>
              <a:gd name="connsiteY8" fmla="*/ 1047967 h 1601150"/>
              <a:gd name="connsiteX9" fmla="*/ 289286 w 2796434"/>
              <a:gd name="connsiteY9" fmla="*/ 1271139 h 1601150"/>
              <a:gd name="connsiteX10" fmla="*/ 321429 w 2796434"/>
              <a:gd name="connsiteY10" fmla="*/ 1448255 h 1601150"/>
              <a:gd name="connsiteX11" fmla="*/ 353572 w 2796434"/>
              <a:gd name="connsiteY11" fmla="*/ 1561967 h 1601150"/>
              <a:gd name="connsiteX12" fmla="*/ 385715 w 2796434"/>
              <a:gd name="connsiteY12" fmla="*/ 1601150 h 1601150"/>
              <a:gd name="connsiteX13" fmla="*/ 417858 w 2796434"/>
              <a:gd name="connsiteY13" fmla="*/ 1561967 h 1601150"/>
              <a:gd name="connsiteX14" fmla="*/ 450001 w 2796434"/>
              <a:gd name="connsiteY14" fmla="*/ 1448255 h 1601150"/>
              <a:gd name="connsiteX15" fmla="*/ 482144 w 2796434"/>
              <a:gd name="connsiteY15" fmla="*/ 1271139 h 1601150"/>
              <a:gd name="connsiteX16" fmla="*/ 514287 w 2796434"/>
              <a:gd name="connsiteY16" fmla="*/ 1047967 h 1601150"/>
              <a:gd name="connsiteX17" fmla="*/ 546430 w 2796434"/>
              <a:gd name="connsiteY17" fmla="*/ 800575 h 1601150"/>
              <a:gd name="connsiteX18" fmla="*/ 578572 w 2796434"/>
              <a:gd name="connsiteY18" fmla="*/ 553182 h 1601150"/>
              <a:gd name="connsiteX19" fmla="*/ 610716 w 2796434"/>
              <a:gd name="connsiteY19" fmla="*/ 330011 h 1601150"/>
              <a:gd name="connsiteX20" fmla="*/ 642859 w 2796434"/>
              <a:gd name="connsiteY20" fmla="*/ 152895 h 1601150"/>
              <a:gd name="connsiteX21" fmla="*/ 675001 w 2796434"/>
              <a:gd name="connsiteY21" fmla="*/ 39183 h 1601150"/>
              <a:gd name="connsiteX22" fmla="*/ 707144 w 2796434"/>
              <a:gd name="connsiteY22" fmla="*/ 0 h 1601150"/>
              <a:gd name="connsiteX23" fmla="*/ 739287 w 2796434"/>
              <a:gd name="connsiteY23" fmla="*/ 39183 h 1601150"/>
              <a:gd name="connsiteX24" fmla="*/ 771430 w 2796434"/>
              <a:gd name="connsiteY24" fmla="*/ 152895 h 1601150"/>
              <a:gd name="connsiteX25" fmla="*/ 803573 w 2796434"/>
              <a:gd name="connsiteY25" fmla="*/ 330011 h 1601150"/>
              <a:gd name="connsiteX26" fmla="*/ 835716 w 2796434"/>
              <a:gd name="connsiteY26" fmla="*/ 553182 h 1601150"/>
              <a:gd name="connsiteX27" fmla="*/ 867859 w 2796434"/>
              <a:gd name="connsiteY27" fmla="*/ 800575 h 1601150"/>
              <a:gd name="connsiteX28" fmla="*/ 900002 w 2796434"/>
              <a:gd name="connsiteY28" fmla="*/ 1047967 h 1601150"/>
              <a:gd name="connsiteX29" fmla="*/ 932145 w 2796434"/>
              <a:gd name="connsiteY29" fmla="*/ 1271139 h 1601150"/>
              <a:gd name="connsiteX30" fmla="*/ 964288 w 2796434"/>
              <a:gd name="connsiteY30" fmla="*/ 1448255 h 1601150"/>
              <a:gd name="connsiteX31" fmla="*/ 996431 w 2796434"/>
              <a:gd name="connsiteY31" fmla="*/ 1561967 h 1601150"/>
              <a:gd name="connsiteX32" fmla="*/ 1028574 w 2796434"/>
              <a:gd name="connsiteY32" fmla="*/ 1601150 h 1601150"/>
              <a:gd name="connsiteX33" fmla="*/ 1060717 w 2796434"/>
              <a:gd name="connsiteY33" fmla="*/ 1561967 h 1601150"/>
              <a:gd name="connsiteX34" fmla="*/ 1092859 w 2796434"/>
              <a:gd name="connsiteY34" fmla="*/ 1448255 h 1601150"/>
              <a:gd name="connsiteX35" fmla="*/ 1125003 w 2796434"/>
              <a:gd name="connsiteY35" fmla="*/ 1271139 h 1601150"/>
              <a:gd name="connsiteX36" fmla="*/ 1157145 w 2796434"/>
              <a:gd name="connsiteY36" fmla="*/ 1047967 h 1601150"/>
              <a:gd name="connsiteX37" fmla="*/ 1189288 w 2796434"/>
              <a:gd name="connsiteY37" fmla="*/ 800575 h 1601150"/>
              <a:gd name="connsiteX38" fmla="*/ 1221431 w 2796434"/>
              <a:gd name="connsiteY38" fmla="*/ 553182 h 1601150"/>
              <a:gd name="connsiteX39" fmla="*/ 1253574 w 2796434"/>
              <a:gd name="connsiteY39" fmla="*/ 330011 h 1601150"/>
              <a:gd name="connsiteX40" fmla="*/ 1285717 w 2796434"/>
              <a:gd name="connsiteY40" fmla="*/ 152895 h 1601150"/>
              <a:gd name="connsiteX41" fmla="*/ 1317860 w 2796434"/>
              <a:gd name="connsiteY41" fmla="*/ 39183 h 1601150"/>
              <a:gd name="connsiteX42" fmla="*/ 1350003 w 2796434"/>
              <a:gd name="connsiteY42" fmla="*/ 0 h 1601150"/>
              <a:gd name="connsiteX43" fmla="*/ 1382146 w 2796434"/>
              <a:gd name="connsiteY43" fmla="*/ 39183 h 1601150"/>
              <a:gd name="connsiteX44" fmla="*/ 1414289 w 2796434"/>
              <a:gd name="connsiteY44" fmla="*/ 152895 h 1601150"/>
              <a:gd name="connsiteX45" fmla="*/ 1446432 w 2796434"/>
              <a:gd name="connsiteY45" fmla="*/ 330011 h 1601150"/>
              <a:gd name="connsiteX46" fmla="*/ 1478574 w 2796434"/>
              <a:gd name="connsiteY46" fmla="*/ 553182 h 1601150"/>
              <a:gd name="connsiteX47" fmla="*/ 1510717 w 2796434"/>
              <a:gd name="connsiteY47" fmla="*/ 800575 h 1601150"/>
              <a:gd name="connsiteX48" fmla="*/ 1542861 w 2796434"/>
              <a:gd name="connsiteY48" fmla="*/ 1047967 h 1601150"/>
              <a:gd name="connsiteX49" fmla="*/ 1575003 w 2796434"/>
              <a:gd name="connsiteY49" fmla="*/ 1271139 h 1601150"/>
              <a:gd name="connsiteX50" fmla="*/ 1607146 w 2796434"/>
              <a:gd name="connsiteY50" fmla="*/ 1448255 h 1601150"/>
              <a:gd name="connsiteX51" fmla="*/ 1639289 w 2796434"/>
              <a:gd name="connsiteY51" fmla="*/ 1561967 h 1601150"/>
              <a:gd name="connsiteX52" fmla="*/ 1671432 w 2796434"/>
              <a:gd name="connsiteY52" fmla="*/ 1601150 h 1601150"/>
              <a:gd name="connsiteX53" fmla="*/ 1703575 w 2796434"/>
              <a:gd name="connsiteY53" fmla="*/ 1561967 h 1601150"/>
              <a:gd name="connsiteX54" fmla="*/ 1735718 w 2796434"/>
              <a:gd name="connsiteY54" fmla="*/ 1448255 h 1601150"/>
              <a:gd name="connsiteX55" fmla="*/ 1767861 w 2796434"/>
              <a:gd name="connsiteY55" fmla="*/ 1271139 h 1601150"/>
              <a:gd name="connsiteX56" fmla="*/ 1800004 w 2796434"/>
              <a:gd name="connsiteY56" fmla="*/ 1047967 h 1601150"/>
              <a:gd name="connsiteX57" fmla="*/ 1832147 w 2796434"/>
              <a:gd name="connsiteY57" fmla="*/ 800575 h 1601150"/>
              <a:gd name="connsiteX58" fmla="*/ 1864290 w 2796434"/>
              <a:gd name="connsiteY58" fmla="*/ 553182 h 1601150"/>
              <a:gd name="connsiteX59" fmla="*/ 1896433 w 2796434"/>
              <a:gd name="connsiteY59" fmla="*/ 330011 h 1601150"/>
              <a:gd name="connsiteX60" fmla="*/ 1928576 w 2796434"/>
              <a:gd name="connsiteY60" fmla="*/ 152895 h 1601150"/>
              <a:gd name="connsiteX61" fmla="*/ 1960719 w 2796434"/>
              <a:gd name="connsiteY61" fmla="*/ 39183 h 1601150"/>
              <a:gd name="connsiteX62" fmla="*/ 1992861 w 2796434"/>
              <a:gd name="connsiteY62" fmla="*/ 0 h 1601150"/>
              <a:gd name="connsiteX63" fmla="*/ 2025004 w 2796434"/>
              <a:gd name="connsiteY63" fmla="*/ 39183 h 1601150"/>
              <a:gd name="connsiteX64" fmla="*/ 2057147 w 2796434"/>
              <a:gd name="connsiteY64" fmla="*/ 152895 h 1601150"/>
              <a:gd name="connsiteX65" fmla="*/ 2089290 w 2796434"/>
              <a:gd name="connsiteY65" fmla="*/ 330011 h 1601150"/>
              <a:gd name="connsiteX66" fmla="*/ 2121433 w 2796434"/>
              <a:gd name="connsiteY66" fmla="*/ 553182 h 1601150"/>
              <a:gd name="connsiteX67" fmla="*/ 2153576 w 2796434"/>
              <a:gd name="connsiteY67" fmla="*/ 800575 h 1601150"/>
              <a:gd name="connsiteX68" fmla="*/ 2185719 w 2796434"/>
              <a:gd name="connsiteY68" fmla="*/ 1047967 h 1601150"/>
              <a:gd name="connsiteX69" fmla="*/ 2217862 w 2796434"/>
              <a:gd name="connsiteY69" fmla="*/ 1271139 h 1601150"/>
              <a:gd name="connsiteX70" fmla="*/ 2250005 w 2796434"/>
              <a:gd name="connsiteY70" fmla="*/ 1448255 h 1601150"/>
              <a:gd name="connsiteX71" fmla="*/ 2282148 w 2796434"/>
              <a:gd name="connsiteY71" fmla="*/ 1561967 h 1601150"/>
              <a:gd name="connsiteX72" fmla="*/ 2314290 w 2796434"/>
              <a:gd name="connsiteY72" fmla="*/ 1601150 h 1601150"/>
              <a:gd name="connsiteX73" fmla="*/ 2346434 w 2796434"/>
              <a:gd name="connsiteY73" fmla="*/ 1561967 h 1601150"/>
              <a:gd name="connsiteX74" fmla="*/ 2378576 w 2796434"/>
              <a:gd name="connsiteY74" fmla="*/ 1448255 h 1601150"/>
              <a:gd name="connsiteX75" fmla="*/ 2410719 w 2796434"/>
              <a:gd name="connsiteY75" fmla="*/ 1271139 h 1601150"/>
              <a:gd name="connsiteX76" fmla="*/ 2442862 w 2796434"/>
              <a:gd name="connsiteY76" fmla="*/ 1047967 h 1601150"/>
              <a:gd name="connsiteX77" fmla="*/ 2475005 w 2796434"/>
              <a:gd name="connsiteY77" fmla="*/ 800575 h 1601150"/>
              <a:gd name="connsiteX78" fmla="*/ 2507148 w 2796434"/>
              <a:gd name="connsiteY78" fmla="*/ 553182 h 1601150"/>
              <a:gd name="connsiteX79" fmla="*/ 2539291 w 2796434"/>
              <a:gd name="connsiteY79" fmla="*/ 330011 h 1601150"/>
              <a:gd name="connsiteX80" fmla="*/ 2571434 w 2796434"/>
              <a:gd name="connsiteY80" fmla="*/ 152895 h 1601150"/>
              <a:gd name="connsiteX81" fmla="*/ 2603577 w 2796434"/>
              <a:gd name="connsiteY81" fmla="*/ 39183 h 1601150"/>
              <a:gd name="connsiteX82" fmla="*/ 2635720 w 2796434"/>
              <a:gd name="connsiteY82" fmla="*/ 0 h 1601150"/>
              <a:gd name="connsiteX83" fmla="*/ 2667863 w 2796434"/>
              <a:gd name="connsiteY83" fmla="*/ 39183 h 1601150"/>
              <a:gd name="connsiteX84" fmla="*/ 2700006 w 2796434"/>
              <a:gd name="connsiteY84" fmla="*/ 152895 h 1601150"/>
              <a:gd name="connsiteX85" fmla="*/ 2732149 w 2796434"/>
              <a:gd name="connsiteY85" fmla="*/ 330011 h 1601150"/>
              <a:gd name="connsiteX86" fmla="*/ 2764292 w 2796434"/>
              <a:gd name="connsiteY86" fmla="*/ 553182 h 1601150"/>
              <a:gd name="connsiteX87" fmla="*/ 2796434 w 2796434"/>
              <a:gd name="connsiteY87" fmla="*/ 800575 h 1601150"/>
              <a:gd name="connsiteX0" fmla="*/ 0 w 2764291"/>
              <a:gd name="connsiteY0" fmla="*/ 39183 h 1601150"/>
              <a:gd name="connsiteX1" fmla="*/ 32143 w 2764291"/>
              <a:gd name="connsiteY1" fmla="*/ 0 h 1601150"/>
              <a:gd name="connsiteX2" fmla="*/ 64286 w 2764291"/>
              <a:gd name="connsiteY2" fmla="*/ 39183 h 1601150"/>
              <a:gd name="connsiteX3" fmla="*/ 96429 w 2764291"/>
              <a:gd name="connsiteY3" fmla="*/ 152895 h 1601150"/>
              <a:gd name="connsiteX4" fmla="*/ 128572 w 2764291"/>
              <a:gd name="connsiteY4" fmla="*/ 330011 h 1601150"/>
              <a:gd name="connsiteX5" fmla="*/ 160715 w 2764291"/>
              <a:gd name="connsiteY5" fmla="*/ 553182 h 1601150"/>
              <a:gd name="connsiteX6" fmla="*/ 192858 w 2764291"/>
              <a:gd name="connsiteY6" fmla="*/ 800575 h 1601150"/>
              <a:gd name="connsiteX7" fmla="*/ 225000 w 2764291"/>
              <a:gd name="connsiteY7" fmla="*/ 1047967 h 1601150"/>
              <a:gd name="connsiteX8" fmla="*/ 257143 w 2764291"/>
              <a:gd name="connsiteY8" fmla="*/ 1271139 h 1601150"/>
              <a:gd name="connsiteX9" fmla="*/ 289286 w 2764291"/>
              <a:gd name="connsiteY9" fmla="*/ 1448255 h 1601150"/>
              <a:gd name="connsiteX10" fmla="*/ 321429 w 2764291"/>
              <a:gd name="connsiteY10" fmla="*/ 1561967 h 1601150"/>
              <a:gd name="connsiteX11" fmla="*/ 353572 w 2764291"/>
              <a:gd name="connsiteY11" fmla="*/ 1601150 h 1601150"/>
              <a:gd name="connsiteX12" fmla="*/ 385715 w 2764291"/>
              <a:gd name="connsiteY12" fmla="*/ 1561967 h 1601150"/>
              <a:gd name="connsiteX13" fmla="*/ 417858 w 2764291"/>
              <a:gd name="connsiteY13" fmla="*/ 1448255 h 1601150"/>
              <a:gd name="connsiteX14" fmla="*/ 450001 w 2764291"/>
              <a:gd name="connsiteY14" fmla="*/ 1271139 h 1601150"/>
              <a:gd name="connsiteX15" fmla="*/ 482144 w 2764291"/>
              <a:gd name="connsiteY15" fmla="*/ 1047967 h 1601150"/>
              <a:gd name="connsiteX16" fmla="*/ 514287 w 2764291"/>
              <a:gd name="connsiteY16" fmla="*/ 800575 h 1601150"/>
              <a:gd name="connsiteX17" fmla="*/ 546429 w 2764291"/>
              <a:gd name="connsiteY17" fmla="*/ 553182 h 1601150"/>
              <a:gd name="connsiteX18" fmla="*/ 578573 w 2764291"/>
              <a:gd name="connsiteY18" fmla="*/ 330011 h 1601150"/>
              <a:gd name="connsiteX19" fmla="*/ 610716 w 2764291"/>
              <a:gd name="connsiteY19" fmla="*/ 152895 h 1601150"/>
              <a:gd name="connsiteX20" fmla="*/ 642858 w 2764291"/>
              <a:gd name="connsiteY20" fmla="*/ 39183 h 1601150"/>
              <a:gd name="connsiteX21" fmla="*/ 675001 w 2764291"/>
              <a:gd name="connsiteY21" fmla="*/ 0 h 1601150"/>
              <a:gd name="connsiteX22" fmla="*/ 707144 w 2764291"/>
              <a:gd name="connsiteY22" fmla="*/ 39183 h 1601150"/>
              <a:gd name="connsiteX23" fmla="*/ 739287 w 2764291"/>
              <a:gd name="connsiteY23" fmla="*/ 152895 h 1601150"/>
              <a:gd name="connsiteX24" fmla="*/ 771430 w 2764291"/>
              <a:gd name="connsiteY24" fmla="*/ 330011 h 1601150"/>
              <a:gd name="connsiteX25" fmla="*/ 803573 w 2764291"/>
              <a:gd name="connsiteY25" fmla="*/ 553182 h 1601150"/>
              <a:gd name="connsiteX26" fmla="*/ 835716 w 2764291"/>
              <a:gd name="connsiteY26" fmla="*/ 800575 h 1601150"/>
              <a:gd name="connsiteX27" fmla="*/ 867859 w 2764291"/>
              <a:gd name="connsiteY27" fmla="*/ 1047967 h 1601150"/>
              <a:gd name="connsiteX28" fmla="*/ 900002 w 2764291"/>
              <a:gd name="connsiteY28" fmla="*/ 1271139 h 1601150"/>
              <a:gd name="connsiteX29" fmla="*/ 932145 w 2764291"/>
              <a:gd name="connsiteY29" fmla="*/ 1448255 h 1601150"/>
              <a:gd name="connsiteX30" fmla="*/ 964288 w 2764291"/>
              <a:gd name="connsiteY30" fmla="*/ 1561967 h 1601150"/>
              <a:gd name="connsiteX31" fmla="*/ 996431 w 2764291"/>
              <a:gd name="connsiteY31" fmla="*/ 1601150 h 1601150"/>
              <a:gd name="connsiteX32" fmla="*/ 1028574 w 2764291"/>
              <a:gd name="connsiteY32" fmla="*/ 1561967 h 1601150"/>
              <a:gd name="connsiteX33" fmla="*/ 1060716 w 2764291"/>
              <a:gd name="connsiteY33" fmla="*/ 1448255 h 1601150"/>
              <a:gd name="connsiteX34" fmla="*/ 1092860 w 2764291"/>
              <a:gd name="connsiteY34" fmla="*/ 1271139 h 1601150"/>
              <a:gd name="connsiteX35" fmla="*/ 1125002 w 2764291"/>
              <a:gd name="connsiteY35" fmla="*/ 1047967 h 1601150"/>
              <a:gd name="connsiteX36" fmla="*/ 1157145 w 2764291"/>
              <a:gd name="connsiteY36" fmla="*/ 800575 h 1601150"/>
              <a:gd name="connsiteX37" fmla="*/ 1189288 w 2764291"/>
              <a:gd name="connsiteY37" fmla="*/ 553182 h 1601150"/>
              <a:gd name="connsiteX38" fmla="*/ 1221431 w 2764291"/>
              <a:gd name="connsiteY38" fmla="*/ 330011 h 1601150"/>
              <a:gd name="connsiteX39" fmla="*/ 1253574 w 2764291"/>
              <a:gd name="connsiteY39" fmla="*/ 152895 h 1601150"/>
              <a:gd name="connsiteX40" fmla="*/ 1285717 w 2764291"/>
              <a:gd name="connsiteY40" fmla="*/ 39183 h 1601150"/>
              <a:gd name="connsiteX41" fmla="*/ 1317860 w 2764291"/>
              <a:gd name="connsiteY41" fmla="*/ 0 h 1601150"/>
              <a:gd name="connsiteX42" fmla="*/ 1350003 w 2764291"/>
              <a:gd name="connsiteY42" fmla="*/ 39183 h 1601150"/>
              <a:gd name="connsiteX43" fmla="*/ 1382146 w 2764291"/>
              <a:gd name="connsiteY43" fmla="*/ 152895 h 1601150"/>
              <a:gd name="connsiteX44" fmla="*/ 1414289 w 2764291"/>
              <a:gd name="connsiteY44" fmla="*/ 330011 h 1601150"/>
              <a:gd name="connsiteX45" fmla="*/ 1446431 w 2764291"/>
              <a:gd name="connsiteY45" fmla="*/ 553182 h 1601150"/>
              <a:gd name="connsiteX46" fmla="*/ 1478574 w 2764291"/>
              <a:gd name="connsiteY46" fmla="*/ 800575 h 1601150"/>
              <a:gd name="connsiteX47" fmla="*/ 1510718 w 2764291"/>
              <a:gd name="connsiteY47" fmla="*/ 1047967 h 1601150"/>
              <a:gd name="connsiteX48" fmla="*/ 1542860 w 2764291"/>
              <a:gd name="connsiteY48" fmla="*/ 1271139 h 1601150"/>
              <a:gd name="connsiteX49" fmla="*/ 1575003 w 2764291"/>
              <a:gd name="connsiteY49" fmla="*/ 1448255 h 1601150"/>
              <a:gd name="connsiteX50" fmla="*/ 1607146 w 2764291"/>
              <a:gd name="connsiteY50" fmla="*/ 1561967 h 1601150"/>
              <a:gd name="connsiteX51" fmla="*/ 1639289 w 2764291"/>
              <a:gd name="connsiteY51" fmla="*/ 1601150 h 1601150"/>
              <a:gd name="connsiteX52" fmla="*/ 1671432 w 2764291"/>
              <a:gd name="connsiteY52" fmla="*/ 1561967 h 1601150"/>
              <a:gd name="connsiteX53" fmla="*/ 1703575 w 2764291"/>
              <a:gd name="connsiteY53" fmla="*/ 1448255 h 1601150"/>
              <a:gd name="connsiteX54" fmla="*/ 1735718 w 2764291"/>
              <a:gd name="connsiteY54" fmla="*/ 1271139 h 1601150"/>
              <a:gd name="connsiteX55" fmla="*/ 1767861 w 2764291"/>
              <a:gd name="connsiteY55" fmla="*/ 1047967 h 1601150"/>
              <a:gd name="connsiteX56" fmla="*/ 1800004 w 2764291"/>
              <a:gd name="connsiteY56" fmla="*/ 800575 h 1601150"/>
              <a:gd name="connsiteX57" fmla="*/ 1832147 w 2764291"/>
              <a:gd name="connsiteY57" fmla="*/ 553182 h 1601150"/>
              <a:gd name="connsiteX58" fmla="*/ 1864290 w 2764291"/>
              <a:gd name="connsiteY58" fmla="*/ 330011 h 1601150"/>
              <a:gd name="connsiteX59" fmla="*/ 1896433 w 2764291"/>
              <a:gd name="connsiteY59" fmla="*/ 152895 h 1601150"/>
              <a:gd name="connsiteX60" fmla="*/ 1928576 w 2764291"/>
              <a:gd name="connsiteY60" fmla="*/ 39183 h 1601150"/>
              <a:gd name="connsiteX61" fmla="*/ 1960718 w 2764291"/>
              <a:gd name="connsiteY61" fmla="*/ 0 h 1601150"/>
              <a:gd name="connsiteX62" fmla="*/ 1992861 w 2764291"/>
              <a:gd name="connsiteY62" fmla="*/ 39183 h 1601150"/>
              <a:gd name="connsiteX63" fmla="*/ 2025004 w 2764291"/>
              <a:gd name="connsiteY63" fmla="*/ 152895 h 1601150"/>
              <a:gd name="connsiteX64" fmla="*/ 2057147 w 2764291"/>
              <a:gd name="connsiteY64" fmla="*/ 330011 h 1601150"/>
              <a:gd name="connsiteX65" fmla="*/ 2089290 w 2764291"/>
              <a:gd name="connsiteY65" fmla="*/ 553182 h 1601150"/>
              <a:gd name="connsiteX66" fmla="*/ 2121433 w 2764291"/>
              <a:gd name="connsiteY66" fmla="*/ 800575 h 1601150"/>
              <a:gd name="connsiteX67" fmla="*/ 2153576 w 2764291"/>
              <a:gd name="connsiteY67" fmla="*/ 1047967 h 1601150"/>
              <a:gd name="connsiteX68" fmla="*/ 2185719 w 2764291"/>
              <a:gd name="connsiteY68" fmla="*/ 1271139 h 1601150"/>
              <a:gd name="connsiteX69" fmla="*/ 2217862 w 2764291"/>
              <a:gd name="connsiteY69" fmla="*/ 1448255 h 1601150"/>
              <a:gd name="connsiteX70" fmla="*/ 2250005 w 2764291"/>
              <a:gd name="connsiteY70" fmla="*/ 1561967 h 1601150"/>
              <a:gd name="connsiteX71" fmla="*/ 2282147 w 2764291"/>
              <a:gd name="connsiteY71" fmla="*/ 1601150 h 1601150"/>
              <a:gd name="connsiteX72" fmla="*/ 2314291 w 2764291"/>
              <a:gd name="connsiteY72" fmla="*/ 1561967 h 1601150"/>
              <a:gd name="connsiteX73" fmla="*/ 2346433 w 2764291"/>
              <a:gd name="connsiteY73" fmla="*/ 1448255 h 1601150"/>
              <a:gd name="connsiteX74" fmla="*/ 2378576 w 2764291"/>
              <a:gd name="connsiteY74" fmla="*/ 1271139 h 1601150"/>
              <a:gd name="connsiteX75" fmla="*/ 2410719 w 2764291"/>
              <a:gd name="connsiteY75" fmla="*/ 1047967 h 1601150"/>
              <a:gd name="connsiteX76" fmla="*/ 2442862 w 2764291"/>
              <a:gd name="connsiteY76" fmla="*/ 800575 h 1601150"/>
              <a:gd name="connsiteX77" fmla="*/ 2475005 w 2764291"/>
              <a:gd name="connsiteY77" fmla="*/ 553182 h 1601150"/>
              <a:gd name="connsiteX78" fmla="*/ 2507148 w 2764291"/>
              <a:gd name="connsiteY78" fmla="*/ 330011 h 1601150"/>
              <a:gd name="connsiteX79" fmla="*/ 2539291 w 2764291"/>
              <a:gd name="connsiteY79" fmla="*/ 152895 h 1601150"/>
              <a:gd name="connsiteX80" fmla="*/ 2571434 w 2764291"/>
              <a:gd name="connsiteY80" fmla="*/ 39183 h 1601150"/>
              <a:gd name="connsiteX81" fmla="*/ 2603577 w 2764291"/>
              <a:gd name="connsiteY81" fmla="*/ 0 h 1601150"/>
              <a:gd name="connsiteX82" fmla="*/ 2635720 w 2764291"/>
              <a:gd name="connsiteY82" fmla="*/ 39183 h 1601150"/>
              <a:gd name="connsiteX83" fmla="*/ 2667863 w 2764291"/>
              <a:gd name="connsiteY83" fmla="*/ 152895 h 1601150"/>
              <a:gd name="connsiteX84" fmla="*/ 2700006 w 2764291"/>
              <a:gd name="connsiteY84" fmla="*/ 330011 h 1601150"/>
              <a:gd name="connsiteX85" fmla="*/ 2732149 w 2764291"/>
              <a:gd name="connsiteY85" fmla="*/ 553182 h 1601150"/>
              <a:gd name="connsiteX86" fmla="*/ 2764291 w 2764291"/>
              <a:gd name="connsiteY86" fmla="*/ 800575 h 1601150"/>
              <a:gd name="connsiteX0" fmla="*/ 0 w 2732148"/>
              <a:gd name="connsiteY0" fmla="*/ 0 h 1601150"/>
              <a:gd name="connsiteX1" fmla="*/ 32143 w 2732148"/>
              <a:gd name="connsiteY1" fmla="*/ 39183 h 1601150"/>
              <a:gd name="connsiteX2" fmla="*/ 64286 w 2732148"/>
              <a:gd name="connsiteY2" fmla="*/ 152895 h 1601150"/>
              <a:gd name="connsiteX3" fmla="*/ 96429 w 2732148"/>
              <a:gd name="connsiteY3" fmla="*/ 330011 h 1601150"/>
              <a:gd name="connsiteX4" fmla="*/ 128572 w 2732148"/>
              <a:gd name="connsiteY4" fmla="*/ 553182 h 1601150"/>
              <a:gd name="connsiteX5" fmla="*/ 160715 w 2732148"/>
              <a:gd name="connsiteY5" fmla="*/ 800575 h 1601150"/>
              <a:gd name="connsiteX6" fmla="*/ 192857 w 2732148"/>
              <a:gd name="connsiteY6" fmla="*/ 1047967 h 1601150"/>
              <a:gd name="connsiteX7" fmla="*/ 225000 w 2732148"/>
              <a:gd name="connsiteY7" fmla="*/ 1271139 h 1601150"/>
              <a:gd name="connsiteX8" fmla="*/ 257143 w 2732148"/>
              <a:gd name="connsiteY8" fmla="*/ 1448255 h 1601150"/>
              <a:gd name="connsiteX9" fmla="*/ 289286 w 2732148"/>
              <a:gd name="connsiteY9" fmla="*/ 1561967 h 1601150"/>
              <a:gd name="connsiteX10" fmla="*/ 321429 w 2732148"/>
              <a:gd name="connsiteY10" fmla="*/ 1601150 h 1601150"/>
              <a:gd name="connsiteX11" fmla="*/ 353572 w 2732148"/>
              <a:gd name="connsiteY11" fmla="*/ 1561967 h 1601150"/>
              <a:gd name="connsiteX12" fmla="*/ 385715 w 2732148"/>
              <a:gd name="connsiteY12" fmla="*/ 1448255 h 1601150"/>
              <a:gd name="connsiteX13" fmla="*/ 417858 w 2732148"/>
              <a:gd name="connsiteY13" fmla="*/ 1271139 h 1601150"/>
              <a:gd name="connsiteX14" fmla="*/ 450001 w 2732148"/>
              <a:gd name="connsiteY14" fmla="*/ 1047967 h 1601150"/>
              <a:gd name="connsiteX15" fmla="*/ 482144 w 2732148"/>
              <a:gd name="connsiteY15" fmla="*/ 800575 h 1601150"/>
              <a:gd name="connsiteX16" fmla="*/ 514286 w 2732148"/>
              <a:gd name="connsiteY16" fmla="*/ 553182 h 1601150"/>
              <a:gd name="connsiteX17" fmla="*/ 546430 w 2732148"/>
              <a:gd name="connsiteY17" fmla="*/ 330011 h 1601150"/>
              <a:gd name="connsiteX18" fmla="*/ 578573 w 2732148"/>
              <a:gd name="connsiteY18" fmla="*/ 152895 h 1601150"/>
              <a:gd name="connsiteX19" fmla="*/ 610715 w 2732148"/>
              <a:gd name="connsiteY19" fmla="*/ 39183 h 1601150"/>
              <a:gd name="connsiteX20" fmla="*/ 642858 w 2732148"/>
              <a:gd name="connsiteY20" fmla="*/ 0 h 1601150"/>
              <a:gd name="connsiteX21" fmla="*/ 675001 w 2732148"/>
              <a:gd name="connsiteY21" fmla="*/ 39183 h 1601150"/>
              <a:gd name="connsiteX22" fmla="*/ 707144 w 2732148"/>
              <a:gd name="connsiteY22" fmla="*/ 152895 h 1601150"/>
              <a:gd name="connsiteX23" fmla="*/ 739287 w 2732148"/>
              <a:gd name="connsiteY23" fmla="*/ 330011 h 1601150"/>
              <a:gd name="connsiteX24" fmla="*/ 771430 w 2732148"/>
              <a:gd name="connsiteY24" fmla="*/ 553182 h 1601150"/>
              <a:gd name="connsiteX25" fmla="*/ 803573 w 2732148"/>
              <a:gd name="connsiteY25" fmla="*/ 800575 h 1601150"/>
              <a:gd name="connsiteX26" fmla="*/ 835716 w 2732148"/>
              <a:gd name="connsiteY26" fmla="*/ 1047967 h 1601150"/>
              <a:gd name="connsiteX27" fmla="*/ 867859 w 2732148"/>
              <a:gd name="connsiteY27" fmla="*/ 1271139 h 1601150"/>
              <a:gd name="connsiteX28" fmla="*/ 900002 w 2732148"/>
              <a:gd name="connsiteY28" fmla="*/ 1448255 h 1601150"/>
              <a:gd name="connsiteX29" fmla="*/ 932145 w 2732148"/>
              <a:gd name="connsiteY29" fmla="*/ 1561967 h 1601150"/>
              <a:gd name="connsiteX30" fmla="*/ 964288 w 2732148"/>
              <a:gd name="connsiteY30" fmla="*/ 1601150 h 1601150"/>
              <a:gd name="connsiteX31" fmla="*/ 996431 w 2732148"/>
              <a:gd name="connsiteY31" fmla="*/ 1561967 h 1601150"/>
              <a:gd name="connsiteX32" fmla="*/ 1028573 w 2732148"/>
              <a:gd name="connsiteY32" fmla="*/ 1448255 h 1601150"/>
              <a:gd name="connsiteX33" fmla="*/ 1060717 w 2732148"/>
              <a:gd name="connsiteY33" fmla="*/ 1271139 h 1601150"/>
              <a:gd name="connsiteX34" fmla="*/ 1092859 w 2732148"/>
              <a:gd name="connsiteY34" fmla="*/ 1047967 h 1601150"/>
              <a:gd name="connsiteX35" fmla="*/ 1125002 w 2732148"/>
              <a:gd name="connsiteY35" fmla="*/ 800575 h 1601150"/>
              <a:gd name="connsiteX36" fmla="*/ 1157145 w 2732148"/>
              <a:gd name="connsiteY36" fmla="*/ 553182 h 1601150"/>
              <a:gd name="connsiteX37" fmla="*/ 1189288 w 2732148"/>
              <a:gd name="connsiteY37" fmla="*/ 330011 h 1601150"/>
              <a:gd name="connsiteX38" fmla="*/ 1221431 w 2732148"/>
              <a:gd name="connsiteY38" fmla="*/ 152895 h 1601150"/>
              <a:gd name="connsiteX39" fmla="*/ 1253574 w 2732148"/>
              <a:gd name="connsiteY39" fmla="*/ 39183 h 1601150"/>
              <a:gd name="connsiteX40" fmla="*/ 1285717 w 2732148"/>
              <a:gd name="connsiteY40" fmla="*/ 0 h 1601150"/>
              <a:gd name="connsiteX41" fmla="*/ 1317860 w 2732148"/>
              <a:gd name="connsiteY41" fmla="*/ 39183 h 1601150"/>
              <a:gd name="connsiteX42" fmla="*/ 1350003 w 2732148"/>
              <a:gd name="connsiteY42" fmla="*/ 152895 h 1601150"/>
              <a:gd name="connsiteX43" fmla="*/ 1382146 w 2732148"/>
              <a:gd name="connsiteY43" fmla="*/ 330011 h 1601150"/>
              <a:gd name="connsiteX44" fmla="*/ 1414288 w 2732148"/>
              <a:gd name="connsiteY44" fmla="*/ 553182 h 1601150"/>
              <a:gd name="connsiteX45" fmla="*/ 1446431 w 2732148"/>
              <a:gd name="connsiteY45" fmla="*/ 800575 h 1601150"/>
              <a:gd name="connsiteX46" fmla="*/ 1478575 w 2732148"/>
              <a:gd name="connsiteY46" fmla="*/ 1047967 h 1601150"/>
              <a:gd name="connsiteX47" fmla="*/ 1510717 w 2732148"/>
              <a:gd name="connsiteY47" fmla="*/ 1271139 h 1601150"/>
              <a:gd name="connsiteX48" fmla="*/ 1542860 w 2732148"/>
              <a:gd name="connsiteY48" fmla="*/ 1448255 h 1601150"/>
              <a:gd name="connsiteX49" fmla="*/ 1575003 w 2732148"/>
              <a:gd name="connsiteY49" fmla="*/ 1561967 h 1601150"/>
              <a:gd name="connsiteX50" fmla="*/ 1607146 w 2732148"/>
              <a:gd name="connsiteY50" fmla="*/ 1601150 h 1601150"/>
              <a:gd name="connsiteX51" fmla="*/ 1639289 w 2732148"/>
              <a:gd name="connsiteY51" fmla="*/ 1561967 h 1601150"/>
              <a:gd name="connsiteX52" fmla="*/ 1671432 w 2732148"/>
              <a:gd name="connsiteY52" fmla="*/ 1448255 h 1601150"/>
              <a:gd name="connsiteX53" fmla="*/ 1703575 w 2732148"/>
              <a:gd name="connsiteY53" fmla="*/ 1271139 h 1601150"/>
              <a:gd name="connsiteX54" fmla="*/ 1735718 w 2732148"/>
              <a:gd name="connsiteY54" fmla="*/ 1047967 h 1601150"/>
              <a:gd name="connsiteX55" fmla="*/ 1767861 w 2732148"/>
              <a:gd name="connsiteY55" fmla="*/ 800575 h 1601150"/>
              <a:gd name="connsiteX56" fmla="*/ 1800004 w 2732148"/>
              <a:gd name="connsiteY56" fmla="*/ 553182 h 1601150"/>
              <a:gd name="connsiteX57" fmla="*/ 1832147 w 2732148"/>
              <a:gd name="connsiteY57" fmla="*/ 330011 h 1601150"/>
              <a:gd name="connsiteX58" fmla="*/ 1864290 w 2732148"/>
              <a:gd name="connsiteY58" fmla="*/ 152895 h 1601150"/>
              <a:gd name="connsiteX59" fmla="*/ 1896433 w 2732148"/>
              <a:gd name="connsiteY59" fmla="*/ 39183 h 1601150"/>
              <a:gd name="connsiteX60" fmla="*/ 1928575 w 2732148"/>
              <a:gd name="connsiteY60" fmla="*/ 0 h 1601150"/>
              <a:gd name="connsiteX61" fmla="*/ 1960718 w 2732148"/>
              <a:gd name="connsiteY61" fmla="*/ 39183 h 1601150"/>
              <a:gd name="connsiteX62" fmla="*/ 1992861 w 2732148"/>
              <a:gd name="connsiteY62" fmla="*/ 152895 h 1601150"/>
              <a:gd name="connsiteX63" fmla="*/ 2025004 w 2732148"/>
              <a:gd name="connsiteY63" fmla="*/ 330011 h 1601150"/>
              <a:gd name="connsiteX64" fmla="*/ 2057147 w 2732148"/>
              <a:gd name="connsiteY64" fmla="*/ 553182 h 1601150"/>
              <a:gd name="connsiteX65" fmla="*/ 2089290 w 2732148"/>
              <a:gd name="connsiteY65" fmla="*/ 800575 h 1601150"/>
              <a:gd name="connsiteX66" fmla="*/ 2121433 w 2732148"/>
              <a:gd name="connsiteY66" fmla="*/ 1047967 h 1601150"/>
              <a:gd name="connsiteX67" fmla="*/ 2153576 w 2732148"/>
              <a:gd name="connsiteY67" fmla="*/ 1271139 h 1601150"/>
              <a:gd name="connsiteX68" fmla="*/ 2185719 w 2732148"/>
              <a:gd name="connsiteY68" fmla="*/ 1448255 h 1601150"/>
              <a:gd name="connsiteX69" fmla="*/ 2217862 w 2732148"/>
              <a:gd name="connsiteY69" fmla="*/ 1561967 h 1601150"/>
              <a:gd name="connsiteX70" fmla="*/ 2250004 w 2732148"/>
              <a:gd name="connsiteY70" fmla="*/ 1601150 h 1601150"/>
              <a:gd name="connsiteX71" fmla="*/ 2282148 w 2732148"/>
              <a:gd name="connsiteY71" fmla="*/ 1561967 h 1601150"/>
              <a:gd name="connsiteX72" fmla="*/ 2314290 w 2732148"/>
              <a:gd name="connsiteY72" fmla="*/ 1448255 h 1601150"/>
              <a:gd name="connsiteX73" fmla="*/ 2346433 w 2732148"/>
              <a:gd name="connsiteY73" fmla="*/ 1271139 h 1601150"/>
              <a:gd name="connsiteX74" fmla="*/ 2378576 w 2732148"/>
              <a:gd name="connsiteY74" fmla="*/ 1047967 h 1601150"/>
              <a:gd name="connsiteX75" fmla="*/ 2410719 w 2732148"/>
              <a:gd name="connsiteY75" fmla="*/ 800575 h 1601150"/>
              <a:gd name="connsiteX76" fmla="*/ 2442862 w 2732148"/>
              <a:gd name="connsiteY76" fmla="*/ 553182 h 1601150"/>
              <a:gd name="connsiteX77" fmla="*/ 2475005 w 2732148"/>
              <a:gd name="connsiteY77" fmla="*/ 330011 h 1601150"/>
              <a:gd name="connsiteX78" fmla="*/ 2507148 w 2732148"/>
              <a:gd name="connsiteY78" fmla="*/ 152895 h 1601150"/>
              <a:gd name="connsiteX79" fmla="*/ 2539291 w 2732148"/>
              <a:gd name="connsiteY79" fmla="*/ 39183 h 1601150"/>
              <a:gd name="connsiteX80" fmla="*/ 2571434 w 2732148"/>
              <a:gd name="connsiteY80" fmla="*/ 0 h 1601150"/>
              <a:gd name="connsiteX81" fmla="*/ 2603577 w 2732148"/>
              <a:gd name="connsiteY81" fmla="*/ 39183 h 1601150"/>
              <a:gd name="connsiteX82" fmla="*/ 2635720 w 2732148"/>
              <a:gd name="connsiteY82" fmla="*/ 152895 h 1601150"/>
              <a:gd name="connsiteX83" fmla="*/ 2667863 w 2732148"/>
              <a:gd name="connsiteY83" fmla="*/ 330011 h 1601150"/>
              <a:gd name="connsiteX84" fmla="*/ 2700006 w 2732148"/>
              <a:gd name="connsiteY84" fmla="*/ 553182 h 1601150"/>
              <a:gd name="connsiteX85" fmla="*/ 2732148 w 2732148"/>
              <a:gd name="connsiteY85" fmla="*/ 800575 h 1601150"/>
              <a:gd name="connsiteX0" fmla="*/ 0 w 2700005"/>
              <a:gd name="connsiteY0" fmla="*/ 39183 h 1601150"/>
              <a:gd name="connsiteX1" fmla="*/ 32143 w 2700005"/>
              <a:gd name="connsiteY1" fmla="*/ 152895 h 1601150"/>
              <a:gd name="connsiteX2" fmla="*/ 64286 w 2700005"/>
              <a:gd name="connsiteY2" fmla="*/ 330011 h 1601150"/>
              <a:gd name="connsiteX3" fmla="*/ 96429 w 2700005"/>
              <a:gd name="connsiteY3" fmla="*/ 553182 h 1601150"/>
              <a:gd name="connsiteX4" fmla="*/ 128572 w 2700005"/>
              <a:gd name="connsiteY4" fmla="*/ 800575 h 1601150"/>
              <a:gd name="connsiteX5" fmla="*/ 160714 w 2700005"/>
              <a:gd name="connsiteY5" fmla="*/ 1047967 h 1601150"/>
              <a:gd name="connsiteX6" fmla="*/ 192857 w 2700005"/>
              <a:gd name="connsiteY6" fmla="*/ 1271139 h 1601150"/>
              <a:gd name="connsiteX7" fmla="*/ 225000 w 2700005"/>
              <a:gd name="connsiteY7" fmla="*/ 1448255 h 1601150"/>
              <a:gd name="connsiteX8" fmla="*/ 257143 w 2700005"/>
              <a:gd name="connsiteY8" fmla="*/ 1561967 h 1601150"/>
              <a:gd name="connsiteX9" fmla="*/ 289286 w 2700005"/>
              <a:gd name="connsiteY9" fmla="*/ 1601150 h 1601150"/>
              <a:gd name="connsiteX10" fmla="*/ 321429 w 2700005"/>
              <a:gd name="connsiteY10" fmla="*/ 1561967 h 1601150"/>
              <a:gd name="connsiteX11" fmla="*/ 353572 w 2700005"/>
              <a:gd name="connsiteY11" fmla="*/ 1448255 h 1601150"/>
              <a:gd name="connsiteX12" fmla="*/ 385715 w 2700005"/>
              <a:gd name="connsiteY12" fmla="*/ 1271139 h 1601150"/>
              <a:gd name="connsiteX13" fmla="*/ 417858 w 2700005"/>
              <a:gd name="connsiteY13" fmla="*/ 1047967 h 1601150"/>
              <a:gd name="connsiteX14" fmla="*/ 450001 w 2700005"/>
              <a:gd name="connsiteY14" fmla="*/ 800575 h 1601150"/>
              <a:gd name="connsiteX15" fmla="*/ 482143 w 2700005"/>
              <a:gd name="connsiteY15" fmla="*/ 553182 h 1601150"/>
              <a:gd name="connsiteX16" fmla="*/ 514287 w 2700005"/>
              <a:gd name="connsiteY16" fmla="*/ 330011 h 1601150"/>
              <a:gd name="connsiteX17" fmla="*/ 546430 w 2700005"/>
              <a:gd name="connsiteY17" fmla="*/ 152895 h 1601150"/>
              <a:gd name="connsiteX18" fmla="*/ 578572 w 2700005"/>
              <a:gd name="connsiteY18" fmla="*/ 39183 h 1601150"/>
              <a:gd name="connsiteX19" fmla="*/ 610715 w 2700005"/>
              <a:gd name="connsiteY19" fmla="*/ 0 h 1601150"/>
              <a:gd name="connsiteX20" fmla="*/ 642858 w 2700005"/>
              <a:gd name="connsiteY20" fmla="*/ 39183 h 1601150"/>
              <a:gd name="connsiteX21" fmla="*/ 675001 w 2700005"/>
              <a:gd name="connsiteY21" fmla="*/ 152895 h 1601150"/>
              <a:gd name="connsiteX22" fmla="*/ 707144 w 2700005"/>
              <a:gd name="connsiteY22" fmla="*/ 330011 h 1601150"/>
              <a:gd name="connsiteX23" fmla="*/ 739287 w 2700005"/>
              <a:gd name="connsiteY23" fmla="*/ 553182 h 1601150"/>
              <a:gd name="connsiteX24" fmla="*/ 771430 w 2700005"/>
              <a:gd name="connsiteY24" fmla="*/ 800575 h 1601150"/>
              <a:gd name="connsiteX25" fmla="*/ 803573 w 2700005"/>
              <a:gd name="connsiteY25" fmla="*/ 1047967 h 1601150"/>
              <a:gd name="connsiteX26" fmla="*/ 835716 w 2700005"/>
              <a:gd name="connsiteY26" fmla="*/ 1271139 h 1601150"/>
              <a:gd name="connsiteX27" fmla="*/ 867859 w 2700005"/>
              <a:gd name="connsiteY27" fmla="*/ 1448255 h 1601150"/>
              <a:gd name="connsiteX28" fmla="*/ 900002 w 2700005"/>
              <a:gd name="connsiteY28" fmla="*/ 1561967 h 1601150"/>
              <a:gd name="connsiteX29" fmla="*/ 932145 w 2700005"/>
              <a:gd name="connsiteY29" fmla="*/ 1601150 h 1601150"/>
              <a:gd name="connsiteX30" fmla="*/ 964288 w 2700005"/>
              <a:gd name="connsiteY30" fmla="*/ 1561967 h 1601150"/>
              <a:gd name="connsiteX31" fmla="*/ 996430 w 2700005"/>
              <a:gd name="connsiteY31" fmla="*/ 1448255 h 1601150"/>
              <a:gd name="connsiteX32" fmla="*/ 1028574 w 2700005"/>
              <a:gd name="connsiteY32" fmla="*/ 1271139 h 1601150"/>
              <a:gd name="connsiteX33" fmla="*/ 1060716 w 2700005"/>
              <a:gd name="connsiteY33" fmla="*/ 1047967 h 1601150"/>
              <a:gd name="connsiteX34" fmla="*/ 1092859 w 2700005"/>
              <a:gd name="connsiteY34" fmla="*/ 800575 h 1601150"/>
              <a:gd name="connsiteX35" fmla="*/ 1125002 w 2700005"/>
              <a:gd name="connsiteY35" fmla="*/ 553182 h 1601150"/>
              <a:gd name="connsiteX36" fmla="*/ 1157145 w 2700005"/>
              <a:gd name="connsiteY36" fmla="*/ 330011 h 1601150"/>
              <a:gd name="connsiteX37" fmla="*/ 1189288 w 2700005"/>
              <a:gd name="connsiteY37" fmla="*/ 152895 h 1601150"/>
              <a:gd name="connsiteX38" fmla="*/ 1221431 w 2700005"/>
              <a:gd name="connsiteY38" fmla="*/ 39183 h 1601150"/>
              <a:gd name="connsiteX39" fmla="*/ 1253574 w 2700005"/>
              <a:gd name="connsiteY39" fmla="*/ 0 h 1601150"/>
              <a:gd name="connsiteX40" fmla="*/ 1285717 w 2700005"/>
              <a:gd name="connsiteY40" fmla="*/ 39183 h 1601150"/>
              <a:gd name="connsiteX41" fmla="*/ 1317860 w 2700005"/>
              <a:gd name="connsiteY41" fmla="*/ 152895 h 1601150"/>
              <a:gd name="connsiteX42" fmla="*/ 1350003 w 2700005"/>
              <a:gd name="connsiteY42" fmla="*/ 330011 h 1601150"/>
              <a:gd name="connsiteX43" fmla="*/ 1382145 w 2700005"/>
              <a:gd name="connsiteY43" fmla="*/ 553182 h 1601150"/>
              <a:gd name="connsiteX44" fmla="*/ 1414288 w 2700005"/>
              <a:gd name="connsiteY44" fmla="*/ 800575 h 1601150"/>
              <a:gd name="connsiteX45" fmla="*/ 1446432 w 2700005"/>
              <a:gd name="connsiteY45" fmla="*/ 1047967 h 1601150"/>
              <a:gd name="connsiteX46" fmla="*/ 1478574 w 2700005"/>
              <a:gd name="connsiteY46" fmla="*/ 1271139 h 1601150"/>
              <a:gd name="connsiteX47" fmla="*/ 1510717 w 2700005"/>
              <a:gd name="connsiteY47" fmla="*/ 1448255 h 1601150"/>
              <a:gd name="connsiteX48" fmla="*/ 1542860 w 2700005"/>
              <a:gd name="connsiteY48" fmla="*/ 1561967 h 1601150"/>
              <a:gd name="connsiteX49" fmla="*/ 1575003 w 2700005"/>
              <a:gd name="connsiteY49" fmla="*/ 1601150 h 1601150"/>
              <a:gd name="connsiteX50" fmla="*/ 1607146 w 2700005"/>
              <a:gd name="connsiteY50" fmla="*/ 1561967 h 1601150"/>
              <a:gd name="connsiteX51" fmla="*/ 1639289 w 2700005"/>
              <a:gd name="connsiteY51" fmla="*/ 1448255 h 1601150"/>
              <a:gd name="connsiteX52" fmla="*/ 1671432 w 2700005"/>
              <a:gd name="connsiteY52" fmla="*/ 1271139 h 1601150"/>
              <a:gd name="connsiteX53" fmla="*/ 1703575 w 2700005"/>
              <a:gd name="connsiteY53" fmla="*/ 1047967 h 1601150"/>
              <a:gd name="connsiteX54" fmla="*/ 1735718 w 2700005"/>
              <a:gd name="connsiteY54" fmla="*/ 800575 h 1601150"/>
              <a:gd name="connsiteX55" fmla="*/ 1767861 w 2700005"/>
              <a:gd name="connsiteY55" fmla="*/ 553182 h 1601150"/>
              <a:gd name="connsiteX56" fmla="*/ 1800004 w 2700005"/>
              <a:gd name="connsiteY56" fmla="*/ 330011 h 1601150"/>
              <a:gd name="connsiteX57" fmla="*/ 1832147 w 2700005"/>
              <a:gd name="connsiteY57" fmla="*/ 152895 h 1601150"/>
              <a:gd name="connsiteX58" fmla="*/ 1864290 w 2700005"/>
              <a:gd name="connsiteY58" fmla="*/ 39183 h 1601150"/>
              <a:gd name="connsiteX59" fmla="*/ 1896432 w 2700005"/>
              <a:gd name="connsiteY59" fmla="*/ 0 h 1601150"/>
              <a:gd name="connsiteX60" fmla="*/ 1928575 w 2700005"/>
              <a:gd name="connsiteY60" fmla="*/ 39183 h 1601150"/>
              <a:gd name="connsiteX61" fmla="*/ 1960718 w 2700005"/>
              <a:gd name="connsiteY61" fmla="*/ 152895 h 1601150"/>
              <a:gd name="connsiteX62" fmla="*/ 1992861 w 2700005"/>
              <a:gd name="connsiteY62" fmla="*/ 330011 h 1601150"/>
              <a:gd name="connsiteX63" fmla="*/ 2025004 w 2700005"/>
              <a:gd name="connsiteY63" fmla="*/ 553182 h 1601150"/>
              <a:gd name="connsiteX64" fmla="*/ 2057147 w 2700005"/>
              <a:gd name="connsiteY64" fmla="*/ 800575 h 1601150"/>
              <a:gd name="connsiteX65" fmla="*/ 2089290 w 2700005"/>
              <a:gd name="connsiteY65" fmla="*/ 1047967 h 1601150"/>
              <a:gd name="connsiteX66" fmla="*/ 2121433 w 2700005"/>
              <a:gd name="connsiteY66" fmla="*/ 1271139 h 1601150"/>
              <a:gd name="connsiteX67" fmla="*/ 2153576 w 2700005"/>
              <a:gd name="connsiteY67" fmla="*/ 1448255 h 1601150"/>
              <a:gd name="connsiteX68" fmla="*/ 2185719 w 2700005"/>
              <a:gd name="connsiteY68" fmla="*/ 1561967 h 1601150"/>
              <a:gd name="connsiteX69" fmla="*/ 2217861 w 2700005"/>
              <a:gd name="connsiteY69" fmla="*/ 1601150 h 1601150"/>
              <a:gd name="connsiteX70" fmla="*/ 2250005 w 2700005"/>
              <a:gd name="connsiteY70" fmla="*/ 1561967 h 1601150"/>
              <a:gd name="connsiteX71" fmla="*/ 2282147 w 2700005"/>
              <a:gd name="connsiteY71" fmla="*/ 1448255 h 1601150"/>
              <a:gd name="connsiteX72" fmla="*/ 2314290 w 2700005"/>
              <a:gd name="connsiteY72" fmla="*/ 1271139 h 1601150"/>
              <a:gd name="connsiteX73" fmla="*/ 2346433 w 2700005"/>
              <a:gd name="connsiteY73" fmla="*/ 1047967 h 1601150"/>
              <a:gd name="connsiteX74" fmla="*/ 2378576 w 2700005"/>
              <a:gd name="connsiteY74" fmla="*/ 800575 h 1601150"/>
              <a:gd name="connsiteX75" fmla="*/ 2410719 w 2700005"/>
              <a:gd name="connsiteY75" fmla="*/ 553182 h 1601150"/>
              <a:gd name="connsiteX76" fmla="*/ 2442862 w 2700005"/>
              <a:gd name="connsiteY76" fmla="*/ 330011 h 1601150"/>
              <a:gd name="connsiteX77" fmla="*/ 2475005 w 2700005"/>
              <a:gd name="connsiteY77" fmla="*/ 152895 h 1601150"/>
              <a:gd name="connsiteX78" fmla="*/ 2507148 w 2700005"/>
              <a:gd name="connsiteY78" fmla="*/ 39183 h 1601150"/>
              <a:gd name="connsiteX79" fmla="*/ 2539291 w 2700005"/>
              <a:gd name="connsiteY79" fmla="*/ 0 h 1601150"/>
              <a:gd name="connsiteX80" fmla="*/ 2571434 w 2700005"/>
              <a:gd name="connsiteY80" fmla="*/ 39183 h 1601150"/>
              <a:gd name="connsiteX81" fmla="*/ 2603577 w 2700005"/>
              <a:gd name="connsiteY81" fmla="*/ 152895 h 1601150"/>
              <a:gd name="connsiteX82" fmla="*/ 2635720 w 2700005"/>
              <a:gd name="connsiteY82" fmla="*/ 330011 h 1601150"/>
              <a:gd name="connsiteX83" fmla="*/ 2667863 w 2700005"/>
              <a:gd name="connsiteY83" fmla="*/ 553182 h 1601150"/>
              <a:gd name="connsiteX84" fmla="*/ 2700005 w 2700005"/>
              <a:gd name="connsiteY84" fmla="*/ 800575 h 1601150"/>
              <a:gd name="connsiteX0" fmla="*/ 0 w 2667862"/>
              <a:gd name="connsiteY0" fmla="*/ 152895 h 1601150"/>
              <a:gd name="connsiteX1" fmla="*/ 32143 w 2667862"/>
              <a:gd name="connsiteY1" fmla="*/ 330011 h 1601150"/>
              <a:gd name="connsiteX2" fmla="*/ 64286 w 2667862"/>
              <a:gd name="connsiteY2" fmla="*/ 553182 h 1601150"/>
              <a:gd name="connsiteX3" fmla="*/ 96429 w 2667862"/>
              <a:gd name="connsiteY3" fmla="*/ 800575 h 1601150"/>
              <a:gd name="connsiteX4" fmla="*/ 128571 w 2667862"/>
              <a:gd name="connsiteY4" fmla="*/ 1047967 h 1601150"/>
              <a:gd name="connsiteX5" fmla="*/ 160714 w 2667862"/>
              <a:gd name="connsiteY5" fmla="*/ 1271139 h 1601150"/>
              <a:gd name="connsiteX6" fmla="*/ 192857 w 2667862"/>
              <a:gd name="connsiteY6" fmla="*/ 1448255 h 1601150"/>
              <a:gd name="connsiteX7" fmla="*/ 225000 w 2667862"/>
              <a:gd name="connsiteY7" fmla="*/ 1561967 h 1601150"/>
              <a:gd name="connsiteX8" fmla="*/ 257143 w 2667862"/>
              <a:gd name="connsiteY8" fmla="*/ 1601150 h 1601150"/>
              <a:gd name="connsiteX9" fmla="*/ 289286 w 2667862"/>
              <a:gd name="connsiteY9" fmla="*/ 1561967 h 1601150"/>
              <a:gd name="connsiteX10" fmla="*/ 321429 w 2667862"/>
              <a:gd name="connsiteY10" fmla="*/ 1448255 h 1601150"/>
              <a:gd name="connsiteX11" fmla="*/ 353572 w 2667862"/>
              <a:gd name="connsiteY11" fmla="*/ 1271139 h 1601150"/>
              <a:gd name="connsiteX12" fmla="*/ 385715 w 2667862"/>
              <a:gd name="connsiteY12" fmla="*/ 1047967 h 1601150"/>
              <a:gd name="connsiteX13" fmla="*/ 417858 w 2667862"/>
              <a:gd name="connsiteY13" fmla="*/ 800575 h 1601150"/>
              <a:gd name="connsiteX14" fmla="*/ 450000 w 2667862"/>
              <a:gd name="connsiteY14" fmla="*/ 553182 h 1601150"/>
              <a:gd name="connsiteX15" fmla="*/ 482144 w 2667862"/>
              <a:gd name="connsiteY15" fmla="*/ 330011 h 1601150"/>
              <a:gd name="connsiteX16" fmla="*/ 514287 w 2667862"/>
              <a:gd name="connsiteY16" fmla="*/ 152895 h 1601150"/>
              <a:gd name="connsiteX17" fmla="*/ 546429 w 2667862"/>
              <a:gd name="connsiteY17" fmla="*/ 39183 h 1601150"/>
              <a:gd name="connsiteX18" fmla="*/ 578572 w 2667862"/>
              <a:gd name="connsiteY18" fmla="*/ 0 h 1601150"/>
              <a:gd name="connsiteX19" fmla="*/ 610715 w 2667862"/>
              <a:gd name="connsiteY19" fmla="*/ 39183 h 1601150"/>
              <a:gd name="connsiteX20" fmla="*/ 642858 w 2667862"/>
              <a:gd name="connsiteY20" fmla="*/ 152895 h 1601150"/>
              <a:gd name="connsiteX21" fmla="*/ 675001 w 2667862"/>
              <a:gd name="connsiteY21" fmla="*/ 330011 h 1601150"/>
              <a:gd name="connsiteX22" fmla="*/ 707144 w 2667862"/>
              <a:gd name="connsiteY22" fmla="*/ 553182 h 1601150"/>
              <a:gd name="connsiteX23" fmla="*/ 739287 w 2667862"/>
              <a:gd name="connsiteY23" fmla="*/ 800575 h 1601150"/>
              <a:gd name="connsiteX24" fmla="*/ 771430 w 2667862"/>
              <a:gd name="connsiteY24" fmla="*/ 1047967 h 1601150"/>
              <a:gd name="connsiteX25" fmla="*/ 803573 w 2667862"/>
              <a:gd name="connsiteY25" fmla="*/ 1271139 h 1601150"/>
              <a:gd name="connsiteX26" fmla="*/ 835716 w 2667862"/>
              <a:gd name="connsiteY26" fmla="*/ 1448255 h 1601150"/>
              <a:gd name="connsiteX27" fmla="*/ 867859 w 2667862"/>
              <a:gd name="connsiteY27" fmla="*/ 1561967 h 1601150"/>
              <a:gd name="connsiteX28" fmla="*/ 900002 w 2667862"/>
              <a:gd name="connsiteY28" fmla="*/ 1601150 h 1601150"/>
              <a:gd name="connsiteX29" fmla="*/ 932145 w 2667862"/>
              <a:gd name="connsiteY29" fmla="*/ 1561967 h 1601150"/>
              <a:gd name="connsiteX30" fmla="*/ 964287 w 2667862"/>
              <a:gd name="connsiteY30" fmla="*/ 1448255 h 1601150"/>
              <a:gd name="connsiteX31" fmla="*/ 996431 w 2667862"/>
              <a:gd name="connsiteY31" fmla="*/ 1271139 h 1601150"/>
              <a:gd name="connsiteX32" fmla="*/ 1028573 w 2667862"/>
              <a:gd name="connsiteY32" fmla="*/ 1047967 h 1601150"/>
              <a:gd name="connsiteX33" fmla="*/ 1060716 w 2667862"/>
              <a:gd name="connsiteY33" fmla="*/ 800575 h 1601150"/>
              <a:gd name="connsiteX34" fmla="*/ 1092859 w 2667862"/>
              <a:gd name="connsiteY34" fmla="*/ 553182 h 1601150"/>
              <a:gd name="connsiteX35" fmla="*/ 1125002 w 2667862"/>
              <a:gd name="connsiteY35" fmla="*/ 330011 h 1601150"/>
              <a:gd name="connsiteX36" fmla="*/ 1157145 w 2667862"/>
              <a:gd name="connsiteY36" fmla="*/ 152895 h 1601150"/>
              <a:gd name="connsiteX37" fmla="*/ 1189288 w 2667862"/>
              <a:gd name="connsiteY37" fmla="*/ 39183 h 1601150"/>
              <a:gd name="connsiteX38" fmla="*/ 1221431 w 2667862"/>
              <a:gd name="connsiteY38" fmla="*/ 0 h 1601150"/>
              <a:gd name="connsiteX39" fmla="*/ 1253574 w 2667862"/>
              <a:gd name="connsiteY39" fmla="*/ 39183 h 1601150"/>
              <a:gd name="connsiteX40" fmla="*/ 1285717 w 2667862"/>
              <a:gd name="connsiteY40" fmla="*/ 152895 h 1601150"/>
              <a:gd name="connsiteX41" fmla="*/ 1317860 w 2667862"/>
              <a:gd name="connsiteY41" fmla="*/ 330011 h 1601150"/>
              <a:gd name="connsiteX42" fmla="*/ 1350002 w 2667862"/>
              <a:gd name="connsiteY42" fmla="*/ 553182 h 1601150"/>
              <a:gd name="connsiteX43" fmla="*/ 1382145 w 2667862"/>
              <a:gd name="connsiteY43" fmla="*/ 800575 h 1601150"/>
              <a:gd name="connsiteX44" fmla="*/ 1414289 w 2667862"/>
              <a:gd name="connsiteY44" fmla="*/ 1047967 h 1601150"/>
              <a:gd name="connsiteX45" fmla="*/ 1446431 w 2667862"/>
              <a:gd name="connsiteY45" fmla="*/ 1271139 h 1601150"/>
              <a:gd name="connsiteX46" fmla="*/ 1478574 w 2667862"/>
              <a:gd name="connsiteY46" fmla="*/ 1448255 h 1601150"/>
              <a:gd name="connsiteX47" fmla="*/ 1510717 w 2667862"/>
              <a:gd name="connsiteY47" fmla="*/ 1561967 h 1601150"/>
              <a:gd name="connsiteX48" fmla="*/ 1542860 w 2667862"/>
              <a:gd name="connsiteY48" fmla="*/ 1601150 h 1601150"/>
              <a:gd name="connsiteX49" fmla="*/ 1575003 w 2667862"/>
              <a:gd name="connsiteY49" fmla="*/ 1561967 h 1601150"/>
              <a:gd name="connsiteX50" fmla="*/ 1607146 w 2667862"/>
              <a:gd name="connsiteY50" fmla="*/ 1448255 h 1601150"/>
              <a:gd name="connsiteX51" fmla="*/ 1639289 w 2667862"/>
              <a:gd name="connsiteY51" fmla="*/ 1271139 h 1601150"/>
              <a:gd name="connsiteX52" fmla="*/ 1671432 w 2667862"/>
              <a:gd name="connsiteY52" fmla="*/ 1047967 h 1601150"/>
              <a:gd name="connsiteX53" fmla="*/ 1703575 w 2667862"/>
              <a:gd name="connsiteY53" fmla="*/ 800575 h 1601150"/>
              <a:gd name="connsiteX54" fmla="*/ 1735718 w 2667862"/>
              <a:gd name="connsiteY54" fmla="*/ 553182 h 1601150"/>
              <a:gd name="connsiteX55" fmla="*/ 1767861 w 2667862"/>
              <a:gd name="connsiteY55" fmla="*/ 330011 h 1601150"/>
              <a:gd name="connsiteX56" fmla="*/ 1800004 w 2667862"/>
              <a:gd name="connsiteY56" fmla="*/ 152895 h 1601150"/>
              <a:gd name="connsiteX57" fmla="*/ 1832147 w 2667862"/>
              <a:gd name="connsiteY57" fmla="*/ 39183 h 1601150"/>
              <a:gd name="connsiteX58" fmla="*/ 1864289 w 2667862"/>
              <a:gd name="connsiteY58" fmla="*/ 0 h 1601150"/>
              <a:gd name="connsiteX59" fmla="*/ 1896432 w 2667862"/>
              <a:gd name="connsiteY59" fmla="*/ 39183 h 1601150"/>
              <a:gd name="connsiteX60" fmla="*/ 1928575 w 2667862"/>
              <a:gd name="connsiteY60" fmla="*/ 152895 h 1601150"/>
              <a:gd name="connsiteX61" fmla="*/ 1960718 w 2667862"/>
              <a:gd name="connsiteY61" fmla="*/ 330011 h 1601150"/>
              <a:gd name="connsiteX62" fmla="*/ 1992861 w 2667862"/>
              <a:gd name="connsiteY62" fmla="*/ 553182 h 1601150"/>
              <a:gd name="connsiteX63" fmla="*/ 2025004 w 2667862"/>
              <a:gd name="connsiteY63" fmla="*/ 800575 h 1601150"/>
              <a:gd name="connsiteX64" fmla="*/ 2057147 w 2667862"/>
              <a:gd name="connsiteY64" fmla="*/ 1047967 h 1601150"/>
              <a:gd name="connsiteX65" fmla="*/ 2089290 w 2667862"/>
              <a:gd name="connsiteY65" fmla="*/ 1271139 h 1601150"/>
              <a:gd name="connsiteX66" fmla="*/ 2121433 w 2667862"/>
              <a:gd name="connsiteY66" fmla="*/ 1448255 h 1601150"/>
              <a:gd name="connsiteX67" fmla="*/ 2153576 w 2667862"/>
              <a:gd name="connsiteY67" fmla="*/ 1561967 h 1601150"/>
              <a:gd name="connsiteX68" fmla="*/ 2185718 w 2667862"/>
              <a:gd name="connsiteY68" fmla="*/ 1601150 h 1601150"/>
              <a:gd name="connsiteX69" fmla="*/ 2217862 w 2667862"/>
              <a:gd name="connsiteY69" fmla="*/ 1561967 h 1601150"/>
              <a:gd name="connsiteX70" fmla="*/ 2250004 w 2667862"/>
              <a:gd name="connsiteY70" fmla="*/ 1448255 h 1601150"/>
              <a:gd name="connsiteX71" fmla="*/ 2282147 w 2667862"/>
              <a:gd name="connsiteY71" fmla="*/ 1271139 h 1601150"/>
              <a:gd name="connsiteX72" fmla="*/ 2314290 w 2667862"/>
              <a:gd name="connsiteY72" fmla="*/ 1047967 h 1601150"/>
              <a:gd name="connsiteX73" fmla="*/ 2346433 w 2667862"/>
              <a:gd name="connsiteY73" fmla="*/ 800575 h 1601150"/>
              <a:gd name="connsiteX74" fmla="*/ 2378576 w 2667862"/>
              <a:gd name="connsiteY74" fmla="*/ 553182 h 1601150"/>
              <a:gd name="connsiteX75" fmla="*/ 2410719 w 2667862"/>
              <a:gd name="connsiteY75" fmla="*/ 330011 h 1601150"/>
              <a:gd name="connsiteX76" fmla="*/ 2442862 w 2667862"/>
              <a:gd name="connsiteY76" fmla="*/ 152895 h 1601150"/>
              <a:gd name="connsiteX77" fmla="*/ 2475005 w 2667862"/>
              <a:gd name="connsiteY77" fmla="*/ 39183 h 1601150"/>
              <a:gd name="connsiteX78" fmla="*/ 2507148 w 2667862"/>
              <a:gd name="connsiteY78" fmla="*/ 0 h 1601150"/>
              <a:gd name="connsiteX79" fmla="*/ 2539291 w 2667862"/>
              <a:gd name="connsiteY79" fmla="*/ 39183 h 1601150"/>
              <a:gd name="connsiteX80" fmla="*/ 2571434 w 2667862"/>
              <a:gd name="connsiteY80" fmla="*/ 152895 h 1601150"/>
              <a:gd name="connsiteX81" fmla="*/ 2603577 w 2667862"/>
              <a:gd name="connsiteY81" fmla="*/ 330011 h 1601150"/>
              <a:gd name="connsiteX82" fmla="*/ 2635720 w 2667862"/>
              <a:gd name="connsiteY82" fmla="*/ 553182 h 1601150"/>
              <a:gd name="connsiteX83" fmla="*/ 2667862 w 2667862"/>
              <a:gd name="connsiteY83" fmla="*/ 800575 h 1601150"/>
              <a:gd name="connsiteX0" fmla="*/ 0 w 2635719"/>
              <a:gd name="connsiteY0" fmla="*/ 330011 h 1601150"/>
              <a:gd name="connsiteX1" fmla="*/ 32143 w 2635719"/>
              <a:gd name="connsiteY1" fmla="*/ 553182 h 1601150"/>
              <a:gd name="connsiteX2" fmla="*/ 64286 w 2635719"/>
              <a:gd name="connsiteY2" fmla="*/ 800575 h 1601150"/>
              <a:gd name="connsiteX3" fmla="*/ 96428 w 2635719"/>
              <a:gd name="connsiteY3" fmla="*/ 1047967 h 1601150"/>
              <a:gd name="connsiteX4" fmla="*/ 128571 w 2635719"/>
              <a:gd name="connsiteY4" fmla="*/ 1271139 h 1601150"/>
              <a:gd name="connsiteX5" fmla="*/ 160714 w 2635719"/>
              <a:gd name="connsiteY5" fmla="*/ 1448255 h 1601150"/>
              <a:gd name="connsiteX6" fmla="*/ 192857 w 2635719"/>
              <a:gd name="connsiteY6" fmla="*/ 1561967 h 1601150"/>
              <a:gd name="connsiteX7" fmla="*/ 225000 w 2635719"/>
              <a:gd name="connsiteY7" fmla="*/ 1601150 h 1601150"/>
              <a:gd name="connsiteX8" fmla="*/ 257143 w 2635719"/>
              <a:gd name="connsiteY8" fmla="*/ 1561967 h 1601150"/>
              <a:gd name="connsiteX9" fmla="*/ 289286 w 2635719"/>
              <a:gd name="connsiteY9" fmla="*/ 1448255 h 1601150"/>
              <a:gd name="connsiteX10" fmla="*/ 321429 w 2635719"/>
              <a:gd name="connsiteY10" fmla="*/ 1271139 h 1601150"/>
              <a:gd name="connsiteX11" fmla="*/ 353572 w 2635719"/>
              <a:gd name="connsiteY11" fmla="*/ 1047967 h 1601150"/>
              <a:gd name="connsiteX12" fmla="*/ 385715 w 2635719"/>
              <a:gd name="connsiteY12" fmla="*/ 800575 h 1601150"/>
              <a:gd name="connsiteX13" fmla="*/ 417857 w 2635719"/>
              <a:gd name="connsiteY13" fmla="*/ 553182 h 1601150"/>
              <a:gd name="connsiteX14" fmla="*/ 450001 w 2635719"/>
              <a:gd name="connsiteY14" fmla="*/ 330011 h 1601150"/>
              <a:gd name="connsiteX15" fmla="*/ 482144 w 2635719"/>
              <a:gd name="connsiteY15" fmla="*/ 152895 h 1601150"/>
              <a:gd name="connsiteX16" fmla="*/ 514286 w 2635719"/>
              <a:gd name="connsiteY16" fmla="*/ 39183 h 1601150"/>
              <a:gd name="connsiteX17" fmla="*/ 546429 w 2635719"/>
              <a:gd name="connsiteY17" fmla="*/ 0 h 1601150"/>
              <a:gd name="connsiteX18" fmla="*/ 578572 w 2635719"/>
              <a:gd name="connsiteY18" fmla="*/ 39183 h 1601150"/>
              <a:gd name="connsiteX19" fmla="*/ 610715 w 2635719"/>
              <a:gd name="connsiteY19" fmla="*/ 152895 h 1601150"/>
              <a:gd name="connsiteX20" fmla="*/ 642858 w 2635719"/>
              <a:gd name="connsiteY20" fmla="*/ 330011 h 1601150"/>
              <a:gd name="connsiteX21" fmla="*/ 675001 w 2635719"/>
              <a:gd name="connsiteY21" fmla="*/ 553182 h 1601150"/>
              <a:gd name="connsiteX22" fmla="*/ 707144 w 2635719"/>
              <a:gd name="connsiteY22" fmla="*/ 800575 h 1601150"/>
              <a:gd name="connsiteX23" fmla="*/ 739287 w 2635719"/>
              <a:gd name="connsiteY23" fmla="*/ 1047967 h 1601150"/>
              <a:gd name="connsiteX24" fmla="*/ 771430 w 2635719"/>
              <a:gd name="connsiteY24" fmla="*/ 1271139 h 1601150"/>
              <a:gd name="connsiteX25" fmla="*/ 803573 w 2635719"/>
              <a:gd name="connsiteY25" fmla="*/ 1448255 h 1601150"/>
              <a:gd name="connsiteX26" fmla="*/ 835716 w 2635719"/>
              <a:gd name="connsiteY26" fmla="*/ 1561967 h 1601150"/>
              <a:gd name="connsiteX27" fmla="*/ 867859 w 2635719"/>
              <a:gd name="connsiteY27" fmla="*/ 1601150 h 1601150"/>
              <a:gd name="connsiteX28" fmla="*/ 900002 w 2635719"/>
              <a:gd name="connsiteY28" fmla="*/ 1561967 h 1601150"/>
              <a:gd name="connsiteX29" fmla="*/ 932144 w 2635719"/>
              <a:gd name="connsiteY29" fmla="*/ 1448255 h 1601150"/>
              <a:gd name="connsiteX30" fmla="*/ 964288 w 2635719"/>
              <a:gd name="connsiteY30" fmla="*/ 1271139 h 1601150"/>
              <a:gd name="connsiteX31" fmla="*/ 996430 w 2635719"/>
              <a:gd name="connsiteY31" fmla="*/ 1047967 h 1601150"/>
              <a:gd name="connsiteX32" fmla="*/ 1028573 w 2635719"/>
              <a:gd name="connsiteY32" fmla="*/ 800575 h 1601150"/>
              <a:gd name="connsiteX33" fmla="*/ 1060716 w 2635719"/>
              <a:gd name="connsiteY33" fmla="*/ 553182 h 1601150"/>
              <a:gd name="connsiteX34" fmla="*/ 1092859 w 2635719"/>
              <a:gd name="connsiteY34" fmla="*/ 330011 h 1601150"/>
              <a:gd name="connsiteX35" fmla="*/ 1125002 w 2635719"/>
              <a:gd name="connsiteY35" fmla="*/ 152895 h 1601150"/>
              <a:gd name="connsiteX36" fmla="*/ 1157145 w 2635719"/>
              <a:gd name="connsiteY36" fmla="*/ 39183 h 1601150"/>
              <a:gd name="connsiteX37" fmla="*/ 1189288 w 2635719"/>
              <a:gd name="connsiteY37" fmla="*/ 0 h 1601150"/>
              <a:gd name="connsiteX38" fmla="*/ 1221431 w 2635719"/>
              <a:gd name="connsiteY38" fmla="*/ 39183 h 1601150"/>
              <a:gd name="connsiteX39" fmla="*/ 1253574 w 2635719"/>
              <a:gd name="connsiteY39" fmla="*/ 152895 h 1601150"/>
              <a:gd name="connsiteX40" fmla="*/ 1285717 w 2635719"/>
              <a:gd name="connsiteY40" fmla="*/ 330011 h 1601150"/>
              <a:gd name="connsiteX41" fmla="*/ 1317859 w 2635719"/>
              <a:gd name="connsiteY41" fmla="*/ 553182 h 1601150"/>
              <a:gd name="connsiteX42" fmla="*/ 1350002 w 2635719"/>
              <a:gd name="connsiteY42" fmla="*/ 800575 h 1601150"/>
              <a:gd name="connsiteX43" fmla="*/ 1382146 w 2635719"/>
              <a:gd name="connsiteY43" fmla="*/ 1047967 h 1601150"/>
              <a:gd name="connsiteX44" fmla="*/ 1414288 w 2635719"/>
              <a:gd name="connsiteY44" fmla="*/ 1271139 h 1601150"/>
              <a:gd name="connsiteX45" fmla="*/ 1446431 w 2635719"/>
              <a:gd name="connsiteY45" fmla="*/ 1448255 h 1601150"/>
              <a:gd name="connsiteX46" fmla="*/ 1478574 w 2635719"/>
              <a:gd name="connsiteY46" fmla="*/ 1561967 h 1601150"/>
              <a:gd name="connsiteX47" fmla="*/ 1510717 w 2635719"/>
              <a:gd name="connsiteY47" fmla="*/ 1601150 h 1601150"/>
              <a:gd name="connsiteX48" fmla="*/ 1542860 w 2635719"/>
              <a:gd name="connsiteY48" fmla="*/ 1561967 h 1601150"/>
              <a:gd name="connsiteX49" fmla="*/ 1575003 w 2635719"/>
              <a:gd name="connsiteY49" fmla="*/ 1448255 h 1601150"/>
              <a:gd name="connsiteX50" fmla="*/ 1607146 w 2635719"/>
              <a:gd name="connsiteY50" fmla="*/ 1271139 h 1601150"/>
              <a:gd name="connsiteX51" fmla="*/ 1639289 w 2635719"/>
              <a:gd name="connsiteY51" fmla="*/ 1047967 h 1601150"/>
              <a:gd name="connsiteX52" fmla="*/ 1671432 w 2635719"/>
              <a:gd name="connsiteY52" fmla="*/ 800575 h 1601150"/>
              <a:gd name="connsiteX53" fmla="*/ 1703575 w 2635719"/>
              <a:gd name="connsiteY53" fmla="*/ 553182 h 1601150"/>
              <a:gd name="connsiteX54" fmla="*/ 1735718 w 2635719"/>
              <a:gd name="connsiteY54" fmla="*/ 330011 h 1601150"/>
              <a:gd name="connsiteX55" fmla="*/ 1767861 w 2635719"/>
              <a:gd name="connsiteY55" fmla="*/ 152895 h 1601150"/>
              <a:gd name="connsiteX56" fmla="*/ 1800004 w 2635719"/>
              <a:gd name="connsiteY56" fmla="*/ 39183 h 1601150"/>
              <a:gd name="connsiteX57" fmla="*/ 1832146 w 2635719"/>
              <a:gd name="connsiteY57" fmla="*/ 0 h 1601150"/>
              <a:gd name="connsiteX58" fmla="*/ 1864289 w 2635719"/>
              <a:gd name="connsiteY58" fmla="*/ 39183 h 1601150"/>
              <a:gd name="connsiteX59" fmla="*/ 1896432 w 2635719"/>
              <a:gd name="connsiteY59" fmla="*/ 152895 h 1601150"/>
              <a:gd name="connsiteX60" fmla="*/ 1928575 w 2635719"/>
              <a:gd name="connsiteY60" fmla="*/ 330011 h 1601150"/>
              <a:gd name="connsiteX61" fmla="*/ 1960718 w 2635719"/>
              <a:gd name="connsiteY61" fmla="*/ 553182 h 1601150"/>
              <a:gd name="connsiteX62" fmla="*/ 1992861 w 2635719"/>
              <a:gd name="connsiteY62" fmla="*/ 800575 h 1601150"/>
              <a:gd name="connsiteX63" fmla="*/ 2025004 w 2635719"/>
              <a:gd name="connsiteY63" fmla="*/ 1047967 h 1601150"/>
              <a:gd name="connsiteX64" fmla="*/ 2057147 w 2635719"/>
              <a:gd name="connsiteY64" fmla="*/ 1271139 h 1601150"/>
              <a:gd name="connsiteX65" fmla="*/ 2089290 w 2635719"/>
              <a:gd name="connsiteY65" fmla="*/ 1448255 h 1601150"/>
              <a:gd name="connsiteX66" fmla="*/ 2121433 w 2635719"/>
              <a:gd name="connsiteY66" fmla="*/ 1561967 h 1601150"/>
              <a:gd name="connsiteX67" fmla="*/ 2153575 w 2635719"/>
              <a:gd name="connsiteY67" fmla="*/ 1601150 h 1601150"/>
              <a:gd name="connsiteX68" fmla="*/ 2185719 w 2635719"/>
              <a:gd name="connsiteY68" fmla="*/ 1561967 h 1601150"/>
              <a:gd name="connsiteX69" fmla="*/ 2217861 w 2635719"/>
              <a:gd name="connsiteY69" fmla="*/ 1448255 h 1601150"/>
              <a:gd name="connsiteX70" fmla="*/ 2250004 w 2635719"/>
              <a:gd name="connsiteY70" fmla="*/ 1271139 h 1601150"/>
              <a:gd name="connsiteX71" fmla="*/ 2282147 w 2635719"/>
              <a:gd name="connsiteY71" fmla="*/ 1047967 h 1601150"/>
              <a:gd name="connsiteX72" fmla="*/ 2314290 w 2635719"/>
              <a:gd name="connsiteY72" fmla="*/ 800575 h 1601150"/>
              <a:gd name="connsiteX73" fmla="*/ 2346433 w 2635719"/>
              <a:gd name="connsiteY73" fmla="*/ 553182 h 1601150"/>
              <a:gd name="connsiteX74" fmla="*/ 2378576 w 2635719"/>
              <a:gd name="connsiteY74" fmla="*/ 330011 h 1601150"/>
              <a:gd name="connsiteX75" fmla="*/ 2410719 w 2635719"/>
              <a:gd name="connsiteY75" fmla="*/ 152895 h 1601150"/>
              <a:gd name="connsiteX76" fmla="*/ 2442862 w 2635719"/>
              <a:gd name="connsiteY76" fmla="*/ 39183 h 1601150"/>
              <a:gd name="connsiteX77" fmla="*/ 2475005 w 2635719"/>
              <a:gd name="connsiteY77" fmla="*/ 0 h 1601150"/>
              <a:gd name="connsiteX78" fmla="*/ 2507148 w 2635719"/>
              <a:gd name="connsiteY78" fmla="*/ 39183 h 1601150"/>
              <a:gd name="connsiteX79" fmla="*/ 2539291 w 2635719"/>
              <a:gd name="connsiteY79" fmla="*/ 152895 h 1601150"/>
              <a:gd name="connsiteX80" fmla="*/ 2571434 w 2635719"/>
              <a:gd name="connsiteY80" fmla="*/ 330011 h 1601150"/>
              <a:gd name="connsiteX81" fmla="*/ 2603577 w 2635719"/>
              <a:gd name="connsiteY81" fmla="*/ 553182 h 1601150"/>
              <a:gd name="connsiteX82" fmla="*/ 2635719 w 2635719"/>
              <a:gd name="connsiteY82" fmla="*/ 800575 h 1601150"/>
              <a:gd name="connsiteX0" fmla="*/ 0 w 2603576"/>
              <a:gd name="connsiteY0" fmla="*/ 553182 h 1601150"/>
              <a:gd name="connsiteX1" fmla="*/ 32143 w 2603576"/>
              <a:gd name="connsiteY1" fmla="*/ 800575 h 1601150"/>
              <a:gd name="connsiteX2" fmla="*/ 64285 w 2603576"/>
              <a:gd name="connsiteY2" fmla="*/ 1047967 h 1601150"/>
              <a:gd name="connsiteX3" fmla="*/ 96428 w 2603576"/>
              <a:gd name="connsiteY3" fmla="*/ 1271139 h 1601150"/>
              <a:gd name="connsiteX4" fmla="*/ 128571 w 2603576"/>
              <a:gd name="connsiteY4" fmla="*/ 1448255 h 1601150"/>
              <a:gd name="connsiteX5" fmla="*/ 160714 w 2603576"/>
              <a:gd name="connsiteY5" fmla="*/ 1561967 h 1601150"/>
              <a:gd name="connsiteX6" fmla="*/ 192857 w 2603576"/>
              <a:gd name="connsiteY6" fmla="*/ 1601150 h 1601150"/>
              <a:gd name="connsiteX7" fmla="*/ 225000 w 2603576"/>
              <a:gd name="connsiteY7" fmla="*/ 1561967 h 1601150"/>
              <a:gd name="connsiteX8" fmla="*/ 257143 w 2603576"/>
              <a:gd name="connsiteY8" fmla="*/ 1448255 h 1601150"/>
              <a:gd name="connsiteX9" fmla="*/ 289286 w 2603576"/>
              <a:gd name="connsiteY9" fmla="*/ 1271139 h 1601150"/>
              <a:gd name="connsiteX10" fmla="*/ 321429 w 2603576"/>
              <a:gd name="connsiteY10" fmla="*/ 1047967 h 1601150"/>
              <a:gd name="connsiteX11" fmla="*/ 353572 w 2603576"/>
              <a:gd name="connsiteY11" fmla="*/ 800575 h 1601150"/>
              <a:gd name="connsiteX12" fmla="*/ 385714 w 2603576"/>
              <a:gd name="connsiteY12" fmla="*/ 553182 h 1601150"/>
              <a:gd name="connsiteX13" fmla="*/ 417858 w 2603576"/>
              <a:gd name="connsiteY13" fmla="*/ 330011 h 1601150"/>
              <a:gd name="connsiteX14" fmla="*/ 450001 w 2603576"/>
              <a:gd name="connsiteY14" fmla="*/ 152895 h 1601150"/>
              <a:gd name="connsiteX15" fmla="*/ 482143 w 2603576"/>
              <a:gd name="connsiteY15" fmla="*/ 39183 h 1601150"/>
              <a:gd name="connsiteX16" fmla="*/ 514286 w 2603576"/>
              <a:gd name="connsiteY16" fmla="*/ 0 h 1601150"/>
              <a:gd name="connsiteX17" fmla="*/ 546429 w 2603576"/>
              <a:gd name="connsiteY17" fmla="*/ 39183 h 1601150"/>
              <a:gd name="connsiteX18" fmla="*/ 578572 w 2603576"/>
              <a:gd name="connsiteY18" fmla="*/ 152895 h 1601150"/>
              <a:gd name="connsiteX19" fmla="*/ 610715 w 2603576"/>
              <a:gd name="connsiteY19" fmla="*/ 330011 h 1601150"/>
              <a:gd name="connsiteX20" fmla="*/ 642858 w 2603576"/>
              <a:gd name="connsiteY20" fmla="*/ 553182 h 1601150"/>
              <a:gd name="connsiteX21" fmla="*/ 675001 w 2603576"/>
              <a:gd name="connsiteY21" fmla="*/ 800575 h 1601150"/>
              <a:gd name="connsiteX22" fmla="*/ 707144 w 2603576"/>
              <a:gd name="connsiteY22" fmla="*/ 1047967 h 1601150"/>
              <a:gd name="connsiteX23" fmla="*/ 739287 w 2603576"/>
              <a:gd name="connsiteY23" fmla="*/ 1271139 h 1601150"/>
              <a:gd name="connsiteX24" fmla="*/ 771430 w 2603576"/>
              <a:gd name="connsiteY24" fmla="*/ 1448255 h 1601150"/>
              <a:gd name="connsiteX25" fmla="*/ 803573 w 2603576"/>
              <a:gd name="connsiteY25" fmla="*/ 1561967 h 1601150"/>
              <a:gd name="connsiteX26" fmla="*/ 835716 w 2603576"/>
              <a:gd name="connsiteY26" fmla="*/ 1601150 h 1601150"/>
              <a:gd name="connsiteX27" fmla="*/ 867859 w 2603576"/>
              <a:gd name="connsiteY27" fmla="*/ 1561967 h 1601150"/>
              <a:gd name="connsiteX28" fmla="*/ 900001 w 2603576"/>
              <a:gd name="connsiteY28" fmla="*/ 1448255 h 1601150"/>
              <a:gd name="connsiteX29" fmla="*/ 932145 w 2603576"/>
              <a:gd name="connsiteY29" fmla="*/ 1271139 h 1601150"/>
              <a:gd name="connsiteX30" fmla="*/ 964287 w 2603576"/>
              <a:gd name="connsiteY30" fmla="*/ 1047967 h 1601150"/>
              <a:gd name="connsiteX31" fmla="*/ 996430 w 2603576"/>
              <a:gd name="connsiteY31" fmla="*/ 800575 h 1601150"/>
              <a:gd name="connsiteX32" fmla="*/ 1028573 w 2603576"/>
              <a:gd name="connsiteY32" fmla="*/ 553182 h 1601150"/>
              <a:gd name="connsiteX33" fmla="*/ 1060716 w 2603576"/>
              <a:gd name="connsiteY33" fmla="*/ 330011 h 1601150"/>
              <a:gd name="connsiteX34" fmla="*/ 1092859 w 2603576"/>
              <a:gd name="connsiteY34" fmla="*/ 152895 h 1601150"/>
              <a:gd name="connsiteX35" fmla="*/ 1125002 w 2603576"/>
              <a:gd name="connsiteY35" fmla="*/ 39183 h 1601150"/>
              <a:gd name="connsiteX36" fmla="*/ 1157145 w 2603576"/>
              <a:gd name="connsiteY36" fmla="*/ 0 h 1601150"/>
              <a:gd name="connsiteX37" fmla="*/ 1189288 w 2603576"/>
              <a:gd name="connsiteY37" fmla="*/ 39183 h 1601150"/>
              <a:gd name="connsiteX38" fmla="*/ 1221431 w 2603576"/>
              <a:gd name="connsiteY38" fmla="*/ 152895 h 1601150"/>
              <a:gd name="connsiteX39" fmla="*/ 1253574 w 2603576"/>
              <a:gd name="connsiteY39" fmla="*/ 330011 h 1601150"/>
              <a:gd name="connsiteX40" fmla="*/ 1285716 w 2603576"/>
              <a:gd name="connsiteY40" fmla="*/ 553182 h 1601150"/>
              <a:gd name="connsiteX41" fmla="*/ 1317859 w 2603576"/>
              <a:gd name="connsiteY41" fmla="*/ 800575 h 1601150"/>
              <a:gd name="connsiteX42" fmla="*/ 1350003 w 2603576"/>
              <a:gd name="connsiteY42" fmla="*/ 1047967 h 1601150"/>
              <a:gd name="connsiteX43" fmla="*/ 1382145 w 2603576"/>
              <a:gd name="connsiteY43" fmla="*/ 1271139 h 1601150"/>
              <a:gd name="connsiteX44" fmla="*/ 1414288 w 2603576"/>
              <a:gd name="connsiteY44" fmla="*/ 1448255 h 1601150"/>
              <a:gd name="connsiteX45" fmla="*/ 1446431 w 2603576"/>
              <a:gd name="connsiteY45" fmla="*/ 1561967 h 1601150"/>
              <a:gd name="connsiteX46" fmla="*/ 1478574 w 2603576"/>
              <a:gd name="connsiteY46" fmla="*/ 1601150 h 1601150"/>
              <a:gd name="connsiteX47" fmla="*/ 1510717 w 2603576"/>
              <a:gd name="connsiteY47" fmla="*/ 1561967 h 1601150"/>
              <a:gd name="connsiteX48" fmla="*/ 1542860 w 2603576"/>
              <a:gd name="connsiteY48" fmla="*/ 1448255 h 1601150"/>
              <a:gd name="connsiteX49" fmla="*/ 1575003 w 2603576"/>
              <a:gd name="connsiteY49" fmla="*/ 1271139 h 1601150"/>
              <a:gd name="connsiteX50" fmla="*/ 1607146 w 2603576"/>
              <a:gd name="connsiteY50" fmla="*/ 1047967 h 1601150"/>
              <a:gd name="connsiteX51" fmla="*/ 1639289 w 2603576"/>
              <a:gd name="connsiteY51" fmla="*/ 800575 h 1601150"/>
              <a:gd name="connsiteX52" fmla="*/ 1671432 w 2603576"/>
              <a:gd name="connsiteY52" fmla="*/ 553182 h 1601150"/>
              <a:gd name="connsiteX53" fmla="*/ 1703575 w 2603576"/>
              <a:gd name="connsiteY53" fmla="*/ 330011 h 1601150"/>
              <a:gd name="connsiteX54" fmla="*/ 1735718 w 2603576"/>
              <a:gd name="connsiteY54" fmla="*/ 152895 h 1601150"/>
              <a:gd name="connsiteX55" fmla="*/ 1767861 w 2603576"/>
              <a:gd name="connsiteY55" fmla="*/ 39183 h 1601150"/>
              <a:gd name="connsiteX56" fmla="*/ 1800003 w 2603576"/>
              <a:gd name="connsiteY56" fmla="*/ 0 h 1601150"/>
              <a:gd name="connsiteX57" fmla="*/ 1832146 w 2603576"/>
              <a:gd name="connsiteY57" fmla="*/ 39183 h 1601150"/>
              <a:gd name="connsiteX58" fmla="*/ 1864289 w 2603576"/>
              <a:gd name="connsiteY58" fmla="*/ 152895 h 1601150"/>
              <a:gd name="connsiteX59" fmla="*/ 1896432 w 2603576"/>
              <a:gd name="connsiteY59" fmla="*/ 330011 h 1601150"/>
              <a:gd name="connsiteX60" fmla="*/ 1928575 w 2603576"/>
              <a:gd name="connsiteY60" fmla="*/ 553182 h 1601150"/>
              <a:gd name="connsiteX61" fmla="*/ 1960718 w 2603576"/>
              <a:gd name="connsiteY61" fmla="*/ 800575 h 1601150"/>
              <a:gd name="connsiteX62" fmla="*/ 1992861 w 2603576"/>
              <a:gd name="connsiteY62" fmla="*/ 1047967 h 1601150"/>
              <a:gd name="connsiteX63" fmla="*/ 2025004 w 2603576"/>
              <a:gd name="connsiteY63" fmla="*/ 1271139 h 1601150"/>
              <a:gd name="connsiteX64" fmla="*/ 2057147 w 2603576"/>
              <a:gd name="connsiteY64" fmla="*/ 1448255 h 1601150"/>
              <a:gd name="connsiteX65" fmla="*/ 2089290 w 2603576"/>
              <a:gd name="connsiteY65" fmla="*/ 1561967 h 1601150"/>
              <a:gd name="connsiteX66" fmla="*/ 2121432 w 2603576"/>
              <a:gd name="connsiteY66" fmla="*/ 1601150 h 1601150"/>
              <a:gd name="connsiteX67" fmla="*/ 2153576 w 2603576"/>
              <a:gd name="connsiteY67" fmla="*/ 1561967 h 1601150"/>
              <a:gd name="connsiteX68" fmla="*/ 2185718 w 2603576"/>
              <a:gd name="connsiteY68" fmla="*/ 1448255 h 1601150"/>
              <a:gd name="connsiteX69" fmla="*/ 2217861 w 2603576"/>
              <a:gd name="connsiteY69" fmla="*/ 1271139 h 1601150"/>
              <a:gd name="connsiteX70" fmla="*/ 2250004 w 2603576"/>
              <a:gd name="connsiteY70" fmla="*/ 1047967 h 1601150"/>
              <a:gd name="connsiteX71" fmla="*/ 2282147 w 2603576"/>
              <a:gd name="connsiteY71" fmla="*/ 800575 h 1601150"/>
              <a:gd name="connsiteX72" fmla="*/ 2314290 w 2603576"/>
              <a:gd name="connsiteY72" fmla="*/ 553182 h 1601150"/>
              <a:gd name="connsiteX73" fmla="*/ 2346433 w 2603576"/>
              <a:gd name="connsiteY73" fmla="*/ 330011 h 1601150"/>
              <a:gd name="connsiteX74" fmla="*/ 2378576 w 2603576"/>
              <a:gd name="connsiteY74" fmla="*/ 152895 h 1601150"/>
              <a:gd name="connsiteX75" fmla="*/ 2410719 w 2603576"/>
              <a:gd name="connsiteY75" fmla="*/ 39183 h 1601150"/>
              <a:gd name="connsiteX76" fmla="*/ 2442862 w 2603576"/>
              <a:gd name="connsiteY76" fmla="*/ 0 h 1601150"/>
              <a:gd name="connsiteX77" fmla="*/ 2475005 w 2603576"/>
              <a:gd name="connsiteY77" fmla="*/ 39183 h 1601150"/>
              <a:gd name="connsiteX78" fmla="*/ 2507148 w 2603576"/>
              <a:gd name="connsiteY78" fmla="*/ 152895 h 1601150"/>
              <a:gd name="connsiteX79" fmla="*/ 2539291 w 2603576"/>
              <a:gd name="connsiteY79" fmla="*/ 330011 h 1601150"/>
              <a:gd name="connsiteX80" fmla="*/ 2571434 w 2603576"/>
              <a:gd name="connsiteY80" fmla="*/ 553182 h 1601150"/>
              <a:gd name="connsiteX81" fmla="*/ 2603576 w 2603576"/>
              <a:gd name="connsiteY81" fmla="*/ 800575 h 1601150"/>
              <a:gd name="connsiteX0" fmla="*/ 0 w 2571433"/>
              <a:gd name="connsiteY0" fmla="*/ 800575 h 1601150"/>
              <a:gd name="connsiteX1" fmla="*/ 32142 w 2571433"/>
              <a:gd name="connsiteY1" fmla="*/ 1047967 h 1601150"/>
              <a:gd name="connsiteX2" fmla="*/ 64285 w 2571433"/>
              <a:gd name="connsiteY2" fmla="*/ 1271139 h 1601150"/>
              <a:gd name="connsiteX3" fmla="*/ 96428 w 2571433"/>
              <a:gd name="connsiteY3" fmla="*/ 1448255 h 1601150"/>
              <a:gd name="connsiteX4" fmla="*/ 128571 w 2571433"/>
              <a:gd name="connsiteY4" fmla="*/ 1561967 h 1601150"/>
              <a:gd name="connsiteX5" fmla="*/ 160714 w 2571433"/>
              <a:gd name="connsiteY5" fmla="*/ 1601150 h 1601150"/>
              <a:gd name="connsiteX6" fmla="*/ 192857 w 2571433"/>
              <a:gd name="connsiteY6" fmla="*/ 1561967 h 1601150"/>
              <a:gd name="connsiteX7" fmla="*/ 225000 w 2571433"/>
              <a:gd name="connsiteY7" fmla="*/ 1448255 h 1601150"/>
              <a:gd name="connsiteX8" fmla="*/ 257143 w 2571433"/>
              <a:gd name="connsiteY8" fmla="*/ 1271139 h 1601150"/>
              <a:gd name="connsiteX9" fmla="*/ 289286 w 2571433"/>
              <a:gd name="connsiteY9" fmla="*/ 1047967 h 1601150"/>
              <a:gd name="connsiteX10" fmla="*/ 321429 w 2571433"/>
              <a:gd name="connsiteY10" fmla="*/ 800575 h 1601150"/>
              <a:gd name="connsiteX11" fmla="*/ 353571 w 2571433"/>
              <a:gd name="connsiteY11" fmla="*/ 553182 h 1601150"/>
              <a:gd name="connsiteX12" fmla="*/ 385715 w 2571433"/>
              <a:gd name="connsiteY12" fmla="*/ 330011 h 1601150"/>
              <a:gd name="connsiteX13" fmla="*/ 417858 w 2571433"/>
              <a:gd name="connsiteY13" fmla="*/ 152895 h 1601150"/>
              <a:gd name="connsiteX14" fmla="*/ 450000 w 2571433"/>
              <a:gd name="connsiteY14" fmla="*/ 39183 h 1601150"/>
              <a:gd name="connsiteX15" fmla="*/ 482143 w 2571433"/>
              <a:gd name="connsiteY15" fmla="*/ 0 h 1601150"/>
              <a:gd name="connsiteX16" fmla="*/ 514286 w 2571433"/>
              <a:gd name="connsiteY16" fmla="*/ 39183 h 1601150"/>
              <a:gd name="connsiteX17" fmla="*/ 546429 w 2571433"/>
              <a:gd name="connsiteY17" fmla="*/ 152895 h 1601150"/>
              <a:gd name="connsiteX18" fmla="*/ 578572 w 2571433"/>
              <a:gd name="connsiteY18" fmla="*/ 330011 h 1601150"/>
              <a:gd name="connsiteX19" fmla="*/ 610715 w 2571433"/>
              <a:gd name="connsiteY19" fmla="*/ 553182 h 1601150"/>
              <a:gd name="connsiteX20" fmla="*/ 642858 w 2571433"/>
              <a:gd name="connsiteY20" fmla="*/ 800575 h 1601150"/>
              <a:gd name="connsiteX21" fmla="*/ 675001 w 2571433"/>
              <a:gd name="connsiteY21" fmla="*/ 1047967 h 1601150"/>
              <a:gd name="connsiteX22" fmla="*/ 707144 w 2571433"/>
              <a:gd name="connsiteY22" fmla="*/ 1271139 h 1601150"/>
              <a:gd name="connsiteX23" fmla="*/ 739287 w 2571433"/>
              <a:gd name="connsiteY23" fmla="*/ 1448255 h 1601150"/>
              <a:gd name="connsiteX24" fmla="*/ 771430 w 2571433"/>
              <a:gd name="connsiteY24" fmla="*/ 1561967 h 1601150"/>
              <a:gd name="connsiteX25" fmla="*/ 803573 w 2571433"/>
              <a:gd name="connsiteY25" fmla="*/ 1601150 h 1601150"/>
              <a:gd name="connsiteX26" fmla="*/ 835716 w 2571433"/>
              <a:gd name="connsiteY26" fmla="*/ 1561967 h 1601150"/>
              <a:gd name="connsiteX27" fmla="*/ 867858 w 2571433"/>
              <a:gd name="connsiteY27" fmla="*/ 1448255 h 1601150"/>
              <a:gd name="connsiteX28" fmla="*/ 900002 w 2571433"/>
              <a:gd name="connsiteY28" fmla="*/ 1271139 h 1601150"/>
              <a:gd name="connsiteX29" fmla="*/ 932144 w 2571433"/>
              <a:gd name="connsiteY29" fmla="*/ 1047967 h 1601150"/>
              <a:gd name="connsiteX30" fmla="*/ 964287 w 2571433"/>
              <a:gd name="connsiteY30" fmla="*/ 800575 h 1601150"/>
              <a:gd name="connsiteX31" fmla="*/ 996430 w 2571433"/>
              <a:gd name="connsiteY31" fmla="*/ 553182 h 1601150"/>
              <a:gd name="connsiteX32" fmla="*/ 1028573 w 2571433"/>
              <a:gd name="connsiteY32" fmla="*/ 330011 h 1601150"/>
              <a:gd name="connsiteX33" fmla="*/ 1060716 w 2571433"/>
              <a:gd name="connsiteY33" fmla="*/ 152895 h 1601150"/>
              <a:gd name="connsiteX34" fmla="*/ 1092859 w 2571433"/>
              <a:gd name="connsiteY34" fmla="*/ 39183 h 1601150"/>
              <a:gd name="connsiteX35" fmla="*/ 1125002 w 2571433"/>
              <a:gd name="connsiteY35" fmla="*/ 0 h 1601150"/>
              <a:gd name="connsiteX36" fmla="*/ 1157145 w 2571433"/>
              <a:gd name="connsiteY36" fmla="*/ 39183 h 1601150"/>
              <a:gd name="connsiteX37" fmla="*/ 1189288 w 2571433"/>
              <a:gd name="connsiteY37" fmla="*/ 152895 h 1601150"/>
              <a:gd name="connsiteX38" fmla="*/ 1221431 w 2571433"/>
              <a:gd name="connsiteY38" fmla="*/ 330011 h 1601150"/>
              <a:gd name="connsiteX39" fmla="*/ 1253573 w 2571433"/>
              <a:gd name="connsiteY39" fmla="*/ 553182 h 1601150"/>
              <a:gd name="connsiteX40" fmla="*/ 1285716 w 2571433"/>
              <a:gd name="connsiteY40" fmla="*/ 800575 h 1601150"/>
              <a:gd name="connsiteX41" fmla="*/ 1317860 w 2571433"/>
              <a:gd name="connsiteY41" fmla="*/ 1047967 h 1601150"/>
              <a:gd name="connsiteX42" fmla="*/ 1350002 w 2571433"/>
              <a:gd name="connsiteY42" fmla="*/ 1271139 h 1601150"/>
              <a:gd name="connsiteX43" fmla="*/ 1382145 w 2571433"/>
              <a:gd name="connsiteY43" fmla="*/ 1448255 h 1601150"/>
              <a:gd name="connsiteX44" fmla="*/ 1414288 w 2571433"/>
              <a:gd name="connsiteY44" fmla="*/ 1561967 h 1601150"/>
              <a:gd name="connsiteX45" fmla="*/ 1446431 w 2571433"/>
              <a:gd name="connsiteY45" fmla="*/ 1601150 h 1601150"/>
              <a:gd name="connsiteX46" fmla="*/ 1478574 w 2571433"/>
              <a:gd name="connsiteY46" fmla="*/ 1561967 h 1601150"/>
              <a:gd name="connsiteX47" fmla="*/ 1510717 w 2571433"/>
              <a:gd name="connsiteY47" fmla="*/ 1448255 h 1601150"/>
              <a:gd name="connsiteX48" fmla="*/ 1542860 w 2571433"/>
              <a:gd name="connsiteY48" fmla="*/ 1271139 h 1601150"/>
              <a:gd name="connsiteX49" fmla="*/ 1575003 w 2571433"/>
              <a:gd name="connsiteY49" fmla="*/ 1047967 h 1601150"/>
              <a:gd name="connsiteX50" fmla="*/ 1607146 w 2571433"/>
              <a:gd name="connsiteY50" fmla="*/ 800575 h 1601150"/>
              <a:gd name="connsiteX51" fmla="*/ 1639289 w 2571433"/>
              <a:gd name="connsiteY51" fmla="*/ 553182 h 1601150"/>
              <a:gd name="connsiteX52" fmla="*/ 1671432 w 2571433"/>
              <a:gd name="connsiteY52" fmla="*/ 330011 h 1601150"/>
              <a:gd name="connsiteX53" fmla="*/ 1703575 w 2571433"/>
              <a:gd name="connsiteY53" fmla="*/ 152895 h 1601150"/>
              <a:gd name="connsiteX54" fmla="*/ 1735718 w 2571433"/>
              <a:gd name="connsiteY54" fmla="*/ 39183 h 1601150"/>
              <a:gd name="connsiteX55" fmla="*/ 1767860 w 2571433"/>
              <a:gd name="connsiteY55" fmla="*/ 0 h 1601150"/>
              <a:gd name="connsiteX56" fmla="*/ 1800003 w 2571433"/>
              <a:gd name="connsiteY56" fmla="*/ 39183 h 1601150"/>
              <a:gd name="connsiteX57" fmla="*/ 1832146 w 2571433"/>
              <a:gd name="connsiteY57" fmla="*/ 152895 h 1601150"/>
              <a:gd name="connsiteX58" fmla="*/ 1864289 w 2571433"/>
              <a:gd name="connsiteY58" fmla="*/ 330011 h 1601150"/>
              <a:gd name="connsiteX59" fmla="*/ 1896432 w 2571433"/>
              <a:gd name="connsiteY59" fmla="*/ 553182 h 1601150"/>
              <a:gd name="connsiteX60" fmla="*/ 1928575 w 2571433"/>
              <a:gd name="connsiteY60" fmla="*/ 800575 h 1601150"/>
              <a:gd name="connsiteX61" fmla="*/ 1960718 w 2571433"/>
              <a:gd name="connsiteY61" fmla="*/ 1047967 h 1601150"/>
              <a:gd name="connsiteX62" fmla="*/ 1992861 w 2571433"/>
              <a:gd name="connsiteY62" fmla="*/ 1271139 h 1601150"/>
              <a:gd name="connsiteX63" fmla="*/ 2025004 w 2571433"/>
              <a:gd name="connsiteY63" fmla="*/ 1448255 h 1601150"/>
              <a:gd name="connsiteX64" fmla="*/ 2057147 w 2571433"/>
              <a:gd name="connsiteY64" fmla="*/ 1561967 h 1601150"/>
              <a:gd name="connsiteX65" fmla="*/ 2089289 w 2571433"/>
              <a:gd name="connsiteY65" fmla="*/ 1601150 h 1601150"/>
              <a:gd name="connsiteX66" fmla="*/ 2121433 w 2571433"/>
              <a:gd name="connsiteY66" fmla="*/ 1561967 h 1601150"/>
              <a:gd name="connsiteX67" fmla="*/ 2153575 w 2571433"/>
              <a:gd name="connsiteY67" fmla="*/ 1448255 h 1601150"/>
              <a:gd name="connsiteX68" fmla="*/ 2185718 w 2571433"/>
              <a:gd name="connsiteY68" fmla="*/ 1271139 h 1601150"/>
              <a:gd name="connsiteX69" fmla="*/ 2217861 w 2571433"/>
              <a:gd name="connsiteY69" fmla="*/ 1047967 h 1601150"/>
              <a:gd name="connsiteX70" fmla="*/ 2250004 w 2571433"/>
              <a:gd name="connsiteY70" fmla="*/ 800575 h 1601150"/>
              <a:gd name="connsiteX71" fmla="*/ 2282147 w 2571433"/>
              <a:gd name="connsiteY71" fmla="*/ 553182 h 1601150"/>
              <a:gd name="connsiteX72" fmla="*/ 2314290 w 2571433"/>
              <a:gd name="connsiteY72" fmla="*/ 330011 h 1601150"/>
              <a:gd name="connsiteX73" fmla="*/ 2346433 w 2571433"/>
              <a:gd name="connsiteY73" fmla="*/ 152895 h 1601150"/>
              <a:gd name="connsiteX74" fmla="*/ 2378576 w 2571433"/>
              <a:gd name="connsiteY74" fmla="*/ 39183 h 1601150"/>
              <a:gd name="connsiteX75" fmla="*/ 2410719 w 2571433"/>
              <a:gd name="connsiteY75" fmla="*/ 0 h 1601150"/>
              <a:gd name="connsiteX76" fmla="*/ 2442862 w 2571433"/>
              <a:gd name="connsiteY76" fmla="*/ 39183 h 1601150"/>
              <a:gd name="connsiteX77" fmla="*/ 2475005 w 2571433"/>
              <a:gd name="connsiteY77" fmla="*/ 152895 h 1601150"/>
              <a:gd name="connsiteX78" fmla="*/ 2507148 w 2571433"/>
              <a:gd name="connsiteY78" fmla="*/ 330011 h 1601150"/>
              <a:gd name="connsiteX79" fmla="*/ 2539291 w 2571433"/>
              <a:gd name="connsiteY79" fmla="*/ 553182 h 1601150"/>
              <a:gd name="connsiteX80" fmla="*/ 2571433 w 2571433"/>
              <a:gd name="connsiteY80" fmla="*/ 800575 h 1601150"/>
              <a:gd name="connsiteX0" fmla="*/ 0 w 2539291"/>
              <a:gd name="connsiteY0" fmla="*/ 1047967 h 1601150"/>
              <a:gd name="connsiteX1" fmla="*/ 32143 w 2539291"/>
              <a:gd name="connsiteY1" fmla="*/ 1271139 h 1601150"/>
              <a:gd name="connsiteX2" fmla="*/ 64286 w 2539291"/>
              <a:gd name="connsiteY2" fmla="*/ 1448255 h 1601150"/>
              <a:gd name="connsiteX3" fmla="*/ 96429 w 2539291"/>
              <a:gd name="connsiteY3" fmla="*/ 1561967 h 1601150"/>
              <a:gd name="connsiteX4" fmla="*/ 128572 w 2539291"/>
              <a:gd name="connsiteY4" fmla="*/ 1601150 h 1601150"/>
              <a:gd name="connsiteX5" fmla="*/ 160715 w 2539291"/>
              <a:gd name="connsiteY5" fmla="*/ 1561967 h 1601150"/>
              <a:gd name="connsiteX6" fmla="*/ 192858 w 2539291"/>
              <a:gd name="connsiteY6" fmla="*/ 1448255 h 1601150"/>
              <a:gd name="connsiteX7" fmla="*/ 225001 w 2539291"/>
              <a:gd name="connsiteY7" fmla="*/ 1271139 h 1601150"/>
              <a:gd name="connsiteX8" fmla="*/ 257144 w 2539291"/>
              <a:gd name="connsiteY8" fmla="*/ 1047967 h 1601150"/>
              <a:gd name="connsiteX9" fmla="*/ 289287 w 2539291"/>
              <a:gd name="connsiteY9" fmla="*/ 800575 h 1601150"/>
              <a:gd name="connsiteX10" fmla="*/ 321429 w 2539291"/>
              <a:gd name="connsiteY10" fmla="*/ 553182 h 1601150"/>
              <a:gd name="connsiteX11" fmla="*/ 353573 w 2539291"/>
              <a:gd name="connsiteY11" fmla="*/ 330011 h 1601150"/>
              <a:gd name="connsiteX12" fmla="*/ 385716 w 2539291"/>
              <a:gd name="connsiteY12" fmla="*/ 152895 h 1601150"/>
              <a:gd name="connsiteX13" fmla="*/ 417858 w 2539291"/>
              <a:gd name="connsiteY13" fmla="*/ 39183 h 1601150"/>
              <a:gd name="connsiteX14" fmla="*/ 450001 w 2539291"/>
              <a:gd name="connsiteY14" fmla="*/ 0 h 1601150"/>
              <a:gd name="connsiteX15" fmla="*/ 482144 w 2539291"/>
              <a:gd name="connsiteY15" fmla="*/ 39183 h 1601150"/>
              <a:gd name="connsiteX16" fmla="*/ 514287 w 2539291"/>
              <a:gd name="connsiteY16" fmla="*/ 152895 h 1601150"/>
              <a:gd name="connsiteX17" fmla="*/ 546430 w 2539291"/>
              <a:gd name="connsiteY17" fmla="*/ 330011 h 1601150"/>
              <a:gd name="connsiteX18" fmla="*/ 578573 w 2539291"/>
              <a:gd name="connsiteY18" fmla="*/ 553182 h 1601150"/>
              <a:gd name="connsiteX19" fmla="*/ 610716 w 2539291"/>
              <a:gd name="connsiteY19" fmla="*/ 800575 h 1601150"/>
              <a:gd name="connsiteX20" fmla="*/ 642859 w 2539291"/>
              <a:gd name="connsiteY20" fmla="*/ 1047967 h 1601150"/>
              <a:gd name="connsiteX21" fmla="*/ 675002 w 2539291"/>
              <a:gd name="connsiteY21" fmla="*/ 1271139 h 1601150"/>
              <a:gd name="connsiteX22" fmla="*/ 707145 w 2539291"/>
              <a:gd name="connsiteY22" fmla="*/ 1448255 h 1601150"/>
              <a:gd name="connsiteX23" fmla="*/ 739288 w 2539291"/>
              <a:gd name="connsiteY23" fmla="*/ 1561967 h 1601150"/>
              <a:gd name="connsiteX24" fmla="*/ 771431 w 2539291"/>
              <a:gd name="connsiteY24" fmla="*/ 1601150 h 1601150"/>
              <a:gd name="connsiteX25" fmla="*/ 803574 w 2539291"/>
              <a:gd name="connsiteY25" fmla="*/ 1561967 h 1601150"/>
              <a:gd name="connsiteX26" fmla="*/ 835716 w 2539291"/>
              <a:gd name="connsiteY26" fmla="*/ 1448255 h 1601150"/>
              <a:gd name="connsiteX27" fmla="*/ 867860 w 2539291"/>
              <a:gd name="connsiteY27" fmla="*/ 1271139 h 1601150"/>
              <a:gd name="connsiteX28" fmla="*/ 900002 w 2539291"/>
              <a:gd name="connsiteY28" fmla="*/ 1047967 h 1601150"/>
              <a:gd name="connsiteX29" fmla="*/ 932145 w 2539291"/>
              <a:gd name="connsiteY29" fmla="*/ 800575 h 1601150"/>
              <a:gd name="connsiteX30" fmla="*/ 964288 w 2539291"/>
              <a:gd name="connsiteY30" fmla="*/ 553182 h 1601150"/>
              <a:gd name="connsiteX31" fmla="*/ 996431 w 2539291"/>
              <a:gd name="connsiteY31" fmla="*/ 330011 h 1601150"/>
              <a:gd name="connsiteX32" fmla="*/ 1028574 w 2539291"/>
              <a:gd name="connsiteY32" fmla="*/ 152895 h 1601150"/>
              <a:gd name="connsiteX33" fmla="*/ 1060717 w 2539291"/>
              <a:gd name="connsiteY33" fmla="*/ 39183 h 1601150"/>
              <a:gd name="connsiteX34" fmla="*/ 1092860 w 2539291"/>
              <a:gd name="connsiteY34" fmla="*/ 0 h 1601150"/>
              <a:gd name="connsiteX35" fmla="*/ 1125003 w 2539291"/>
              <a:gd name="connsiteY35" fmla="*/ 39183 h 1601150"/>
              <a:gd name="connsiteX36" fmla="*/ 1157146 w 2539291"/>
              <a:gd name="connsiteY36" fmla="*/ 152895 h 1601150"/>
              <a:gd name="connsiteX37" fmla="*/ 1189289 w 2539291"/>
              <a:gd name="connsiteY37" fmla="*/ 330011 h 1601150"/>
              <a:gd name="connsiteX38" fmla="*/ 1221431 w 2539291"/>
              <a:gd name="connsiteY38" fmla="*/ 553182 h 1601150"/>
              <a:gd name="connsiteX39" fmla="*/ 1253574 w 2539291"/>
              <a:gd name="connsiteY39" fmla="*/ 800575 h 1601150"/>
              <a:gd name="connsiteX40" fmla="*/ 1285718 w 2539291"/>
              <a:gd name="connsiteY40" fmla="*/ 1047967 h 1601150"/>
              <a:gd name="connsiteX41" fmla="*/ 1317860 w 2539291"/>
              <a:gd name="connsiteY41" fmla="*/ 1271139 h 1601150"/>
              <a:gd name="connsiteX42" fmla="*/ 1350003 w 2539291"/>
              <a:gd name="connsiteY42" fmla="*/ 1448255 h 1601150"/>
              <a:gd name="connsiteX43" fmla="*/ 1382146 w 2539291"/>
              <a:gd name="connsiteY43" fmla="*/ 1561967 h 1601150"/>
              <a:gd name="connsiteX44" fmla="*/ 1414289 w 2539291"/>
              <a:gd name="connsiteY44" fmla="*/ 1601150 h 1601150"/>
              <a:gd name="connsiteX45" fmla="*/ 1446432 w 2539291"/>
              <a:gd name="connsiteY45" fmla="*/ 1561967 h 1601150"/>
              <a:gd name="connsiteX46" fmla="*/ 1478575 w 2539291"/>
              <a:gd name="connsiteY46" fmla="*/ 1448255 h 1601150"/>
              <a:gd name="connsiteX47" fmla="*/ 1510718 w 2539291"/>
              <a:gd name="connsiteY47" fmla="*/ 1271139 h 1601150"/>
              <a:gd name="connsiteX48" fmla="*/ 1542861 w 2539291"/>
              <a:gd name="connsiteY48" fmla="*/ 1047967 h 1601150"/>
              <a:gd name="connsiteX49" fmla="*/ 1575004 w 2539291"/>
              <a:gd name="connsiteY49" fmla="*/ 800575 h 1601150"/>
              <a:gd name="connsiteX50" fmla="*/ 1607147 w 2539291"/>
              <a:gd name="connsiteY50" fmla="*/ 553182 h 1601150"/>
              <a:gd name="connsiteX51" fmla="*/ 1639290 w 2539291"/>
              <a:gd name="connsiteY51" fmla="*/ 330011 h 1601150"/>
              <a:gd name="connsiteX52" fmla="*/ 1671433 w 2539291"/>
              <a:gd name="connsiteY52" fmla="*/ 152895 h 1601150"/>
              <a:gd name="connsiteX53" fmla="*/ 1703576 w 2539291"/>
              <a:gd name="connsiteY53" fmla="*/ 39183 h 1601150"/>
              <a:gd name="connsiteX54" fmla="*/ 1735718 w 2539291"/>
              <a:gd name="connsiteY54" fmla="*/ 0 h 1601150"/>
              <a:gd name="connsiteX55" fmla="*/ 1767861 w 2539291"/>
              <a:gd name="connsiteY55" fmla="*/ 39183 h 1601150"/>
              <a:gd name="connsiteX56" fmla="*/ 1800004 w 2539291"/>
              <a:gd name="connsiteY56" fmla="*/ 152895 h 1601150"/>
              <a:gd name="connsiteX57" fmla="*/ 1832147 w 2539291"/>
              <a:gd name="connsiteY57" fmla="*/ 330011 h 1601150"/>
              <a:gd name="connsiteX58" fmla="*/ 1864290 w 2539291"/>
              <a:gd name="connsiteY58" fmla="*/ 553182 h 1601150"/>
              <a:gd name="connsiteX59" fmla="*/ 1896433 w 2539291"/>
              <a:gd name="connsiteY59" fmla="*/ 800575 h 1601150"/>
              <a:gd name="connsiteX60" fmla="*/ 1928576 w 2539291"/>
              <a:gd name="connsiteY60" fmla="*/ 1047967 h 1601150"/>
              <a:gd name="connsiteX61" fmla="*/ 1960719 w 2539291"/>
              <a:gd name="connsiteY61" fmla="*/ 1271139 h 1601150"/>
              <a:gd name="connsiteX62" fmla="*/ 1992862 w 2539291"/>
              <a:gd name="connsiteY62" fmla="*/ 1448255 h 1601150"/>
              <a:gd name="connsiteX63" fmla="*/ 2025005 w 2539291"/>
              <a:gd name="connsiteY63" fmla="*/ 1561967 h 1601150"/>
              <a:gd name="connsiteX64" fmla="*/ 2057147 w 2539291"/>
              <a:gd name="connsiteY64" fmla="*/ 1601150 h 1601150"/>
              <a:gd name="connsiteX65" fmla="*/ 2089291 w 2539291"/>
              <a:gd name="connsiteY65" fmla="*/ 1561967 h 1601150"/>
              <a:gd name="connsiteX66" fmla="*/ 2121433 w 2539291"/>
              <a:gd name="connsiteY66" fmla="*/ 1448255 h 1601150"/>
              <a:gd name="connsiteX67" fmla="*/ 2153576 w 2539291"/>
              <a:gd name="connsiteY67" fmla="*/ 1271139 h 1601150"/>
              <a:gd name="connsiteX68" fmla="*/ 2185719 w 2539291"/>
              <a:gd name="connsiteY68" fmla="*/ 1047967 h 1601150"/>
              <a:gd name="connsiteX69" fmla="*/ 2217862 w 2539291"/>
              <a:gd name="connsiteY69" fmla="*/ 800575 h 1601150"/>
              <a:gd name="connsiteX70" fmla="*/ 2250005 w 2539291"/>
              <a:gd name="connsiteY70" fmla="*/ 553182 h 1601150"/>
              <a:gd name="connsiteX71" fmla="*/ 2282148 w 2539291"/>
              <a:gd name="connsiteY71" fmla="*/ 330011 h 1601150"/>
              <a:gd name="connsiteX72" fmla="*/ 2314291 w 2539291"/>
              <a:gd name="connsiteY72" fmla="*/ 152895 h 1601150"/>
              <a:gd name="connsiteX73" fmla="*/ 2346434 w 2539291"/>
              <a:gd name="connsiteY73" fmla="*/ 39183 h 1601150"/>
              <a:gd name="connsiteX74" fmla="*/ 2378577 w 2539291"/>
              <a:gd name="connsiteY74" fmla="*/ 0 h 1601150"/>
              <a:gd name="connsiteX75" fmla="*/ 2410720 w 2539291"/>
              <a:gd name="connsiteY75" fmla="*/ 39183 h 1601150"/>
              <a:gd name="connsiteX76" fmla="*/ 2442863 w 2539291"/>
              <a:gd name="connsiteY76" fmla="*/ 152895 h 1601150"/>
              <a:gd name="connsiteX77" fmla="*/ 2475006 w 2539291"/>
              <a:gd name="connsiteY77" fmla="*/ 330011 h 1601150"/>
              <a:gd name="connsiteX78" fmla="*/ 2507149 w 2539291"/>
              <a:gd name="connsiteY78" fmla="*/ 553182 h 1601150"/>
              <a:gd name="connsiteX79" fmla="*/ 2539291 w 2539291"/>
              <a:gd name="connsiteY79" fmla="*/ 800575 h 1601150"/>
              <a:gd name="connsiteX0" fmla="*/ 0 w 2507148"/>
              <a:gd name="connsiteY0" fmla="*/ 1271139 h 1601150"/>
              <a:gd name="connsiteX1" fmla="*/ 32143 w 2507148"/>
              <a:gd name="connsiteY1" fmla="*/ 1448255 h 1601150"/>
              <a:gd name="connsiteX2" fmla="*/ 64286 w 2507148"/>
              <a:gd name="connsiteY2" fmla="*/ 1561967 h 1601150"/>
              <a:gd name="connsiteX3" fmla="*/ 96429 w 2507148"/>
              <a:gd name="connsiteY3" fmla="*/ 1601150 h 1601150"/>
              <a:gd name="connsiteX4" fmla="*/ 128572 w 2507148"/>
              <a:gd name="connsiteY4" fmla="*/ 1561967 h 1601150"/>
              <a:gd name="connsiteX5" fmla="*/ 160715 w 2507148"/>
              <a:gd name="connsiteY5" fmla="*/ 1448255 h 1601150"/>
              <a:gd name="connsiteX6" fmla="*/ 192858 w 2507148"/>
              <a:gd name="connsiteY6" fmla="*/ 1271139 h 1601150"/>
              <a:gd name="connsiteX7" fmla="*/ 225001 w 2507148"/>
              <a:gd name="connsiteY7" fmla="*/ 1047967 h 1601150"/>
              <a:gd name="connsiteX8" fmla="*/ 257144 w 2507148"/>
              <a:gd name="connsiteY8" fmla="*/ 800575 h 1601150"/>
              <a:gd name="connsiteX9" fmla="*/ 289286 w 2507148"/>
              <a:gd name="connsiteY9" fmla="*/ 553182 h 1601150"/>
              <a:gd name="connsiteX10" fmla="*/ 321430 w 2507148"/>
              <a:gd name="connsiteY10" fmla="*/ 330011 h 1601150"/>
              <a:gd name="connsiteX11" fmla="*/ 353573 w 2507148"/>
              <a:gd name="connsiteY11" fmla="*/ 152895 h 1601150"/>
              <a:gd name="connsiteX12" fmla="*/ 385715 w 2507148"/>
              <a:gd name="connsiteY12" fmla="*/ 39183 h 1601150"/>
              <a:gd name="connsiteX13" fmla="*/ 417858 w 2507148"/>
              <a:gd name="connsiteY13" fmla="*/ 0 h 1601150"/>
              <a:gd name="connsiteX14" fmla="*/ 450001 w 2507148"/>
              <a:gd name="connsiteY14" fmla="*/ 39183 h 1601150"/>
              <a:gd name="connsiteX15" fmla="*/ 482144 w 2507148"/>
              <a:gd name="connsiteY15" fmla="*/ 152895 h 1601150"/>
              <a:gd name="connsiteX16" fmla="*/ 514287 w 2507148"/>
              <a:gd name="connsiteY16" fmla="*/ 330011 h 1601150"/>
              <a:gd name="connsiteX17" fmla="*/ 546430 w 2507148"/>
              <a:gd name="connsiteY17" fmla="*/ 553182 h 1601150"/>
              <a:gd name="connsiteX18" fmla="*/ 578573 w 2507148"/>
              <a:gd name="connsiteY18" fmla="*/ 800575 h 1601150"/>
              <a:gd name="connsiteX19" fmla="*/ 610716 w 2507148"/>
              <a:gd name="connsiteY19" fmla="*/ 1047967 h 1601150"/>
              <a:gd name="connsiteX20" fmla="*/ 642859 w 2507148"/>
              <a:gd name="connsiteY20" fmla="*/ 1271139 h 1601150"/>
              <a:gd name="connsiteX21" fmla="*/ 675002 w 2507148"/>
              <a:gd name="connsiteY21" fmla="*/ 1448255 h 1601150"/>
              <a:gd name="connsiteX22" fmla="*/ 707145 w 2507148"/>
              <a:gd name="connsiteY22" fmla="*/ 1561967 h 1601150"/>
              <a:gd name="connsiteX23" fmla="*/ 739288 w 2507148"/>
              <a:gd name="connsiteY23" fmla="*/ 1601150 h 1601150"/>
              <a:gd name="connsiteX24" fmla="*/ 771431 w 2507148"/>
              <a:gd name="connsiteY24" fmla="*/ 1561967 h 1601150"/>
              <a:gd name="connsiteX25" fmla="*/ 803573 w 2507148"/>
              <a:gd name="connsiteY25" fmla="*/ 1448255 h 1601150"/>
              <a:gd name="connsiteX26" fmla="*/ 835717 w 2507148"/>
              <a:gd name="connsiteY26" fmla="*/ 1271139 h 1601150"/>
              <a:gd name="connsiteX27" fmla="*/ 867859 w 2507148"/>
              <a:gd name="connsiteY27" fmla="*/ 1047967 h 1601150"/>
              <a:gd name="connsiteX28" fmla="*/ 900002 w 2507148"/>
              <a:gd name="connsiteY28" fmla="*/ 800575 h 1601150"/>
              <a:gd name="connsiteX29" fmla="*/ 932145 w 2507148"/>
              <a:gd name="connsiteY29" fmla="*/ 553182 h 1601150"/>
              <a:gd name="connsiteX30" fmla="*/ 964288 w 2507148"/>
              <a:gd name="connsiteY30" fmla="*/ 330011 h 1601150"/>
              <a:gd name="connsiteX31" fmla="*/ 996431 w 2507148"/>
              <a:gd name="connsiteY31" fmla="*/ 152895 h 1601150"/>
              <a:gd name="connsiteX32" fmla="*/ 1028574 w 2507148"/>
              <a:gd name="connsiteY32" fmla="*/ 39183 h 1601150"/>
              <a:gd name="connsiteX33" fmla="*/ 1060717 w 2507148"/>
              <a:gd name="connsiteY33" fmla="*/ 0 h 1601150"/>
              <a:gd name="connsiteX34" fmla="*/ 1092860 w 2507148"/>
              <a:gd name="connsiteY34" fmla="*/ 39183 h 1601150"/>
              <a:gd name="connsiteX35" fmla="*/ 1125003 w 2507148"/>
              <a:gd name="connsiteY35" fmla="*/ 152895 h 1601150"/>
              <a:gd name="connsiteX36" fmla="*/ 1157146 w 2507148"/>
              <a:gd name="connsiteY36" fmla="*/ 330011 h 1601150"/>
              <a:gd name="connsiteX37" fmla="*/ 1189288 w 2507148"/>
              <a:gd name="connsiteY37" fmla="*/ 553182 h 1601150"/>
              <a:gd name="connsiteX38" fmla="*/ 1221431 w 2507148"/>
              <a:gd name="connsiteY38" fmla="*/ 800575 h 1601150"/>
              <a:gd name="connsiteX39" fmla="*/ 1253575 w 2507148"/>
              <a:gd name="connsiteY39" fmla="*/ 1047967 h 1601150"/>
              <a:gd name="connsiteX40" fmla="*/ 1285717 w 2507148"/>
              <a:gd name="connsiteY40" fmla="*/ 1271139 h 1601150"/>
              <a:gd name="connsiteX41" fmla="*/ 1317860 w 2507148"/>
              <a:gd name="connsiteY41" fmla="*/ 1448255 h 1601150"/>
              <a:gd name="connsiteX42" fmla="*/ 1350003 w 2507148"/>
              <a:gd name="connsiteY42" fmla="*/ 1561967 h 1601150"/>
              <a:gd name="connsiteX43" fmla="*/ 1382146 w 2507148"/>
              <a:gd name="connsiteY43" fmla="*/ 1601150 h 1601150"/>
              <a:gd name="connsiteX44" fmla="*/ 1414289 w 2507148"/>
              <a:gd name="connsiteY44" fmla="*/ 1561967 h 1601150"/>
              <a:gd name="connsiteX45" fmla="*/ 1446432 w 2507148"/>
              <a:gd name="connsiteY45" fmla="*/ 1448255 h 1601150"/>
              <a:gd name="connsiteX46" fmla="*/ 1478575 w 2507148"/>
              <a:gd name="connsiteY46" fmla="*/ 1271139 h 1601150"/>
              <a:gd name="connsiteX47" fmla="*/ 1510718 w 2507148"/>
              <a:gd name="connsiteY47" fmla="*/ 1047967 h 1601150"/>
              <a:gd name="connsiteX48" fmla="*/ 1542861 w 2507148"/>
              <a:gd name="connsiteY48" fmla="*/ 800575 h 1601150"/>
              <a:gd name="connsiteX49" fmla="*/ 1575004 w 2507148"/>
              <a:gd name="connsiteY49" fmla="*/ 553182 h 1601150"/>
              <a:gd name="connsiteX50" fmla="*/ 1607147 w 2507148"/>
              <a:gd name="connsiteY50" fmla="*/ 330011 h 1601150"/>
              <a:gd name="connsiteX51" fmla="*/ 1639290 w 2507148"/>
              <a:gd name="connsiteY51" fmla="*/ 152895 h 1601150"/>
              <a:gd name="connsiteX52" fmla="*/ 1671433 w 2507148"/>
              <a:gd name="connsiteY52" fmla="*/ 39183 h 1601150"/>
              <a:gd name="connsiteX53" fmla="*/ 1703575 w 2507148"/>
              <a:gd name="connsiteY53" fmla="*/ 0 h 1601150"/>
              <a:gd name="connsiteX54" fmla="*/ 1735718 w 2507148"/>
              <a:gd name="connsiteY54" fmla="*/ 39183 h 1601150"/>
              <a:gd name="connsiteX55" fmla="*/ 1767861 w 2507148"/>
              <a:gd name="connsiteY55" fmla="*/ 152895 h 1601150"/>
              <a:gd name="connsiteX56" fmla="*/ 1800004 w 2507148"/>
              <a:gd name="connsiteY56" fmla="*/ 330011 h 1601150"/>
              <a:gd name="connsiteX57" fmla="*/ 1832147 w 2507148"/>
              <a:gd name="connsiteY57" fmla="*/ 553182 h 1601150"/>
              <a:gd name="connsiteX58" fmla="*/ 1864290 w 2507148"/>
              <a:gd name="connsiteY58" fmla="*/ 800575 h 1601150"/>
              <a:gd name="connsiteX59" fmla="*/ 1896433 w 2507148"/>
              <a:gd name="connsiteY59" fmla="*/ 1047967 h 1601150"/>
              <a:gd name="connsiteX60" fmla="*/ 1928576 w 2507148"/>
              <a:gd name="connsiteY60" fmla="*/ 1271139 h 1601150"/>
              <a:gd name="connsiteX61" fmla="*/ 1960719 w 2507148"/>
              <a:gd name="connsiteY61" fmla="*/ 1448255 h 1601150"/>
              <a:gd name="connsiteX62" fmla="*/ 1992862 w 2507148"/>
              <a:gd name="connsiteY62" fmla="*/ 1561967 h 1601150"/>
              <a:gd name="connsiteX63" fmla="*/ 2025004 w 2507148"/>
              <a:gd name="connsiteY63" fmla="*/ 1601150 h 1601150"/>
              <a:gd name="connsiteX64" fmla="*/ 2057148 w 2507148"/>
              <a:gd name="connsiteY64" fmla="*/ 1561967 h 1601150"/>
              <a:gd name="connsiteX65" fmla="*/ 2089290 w 2507148"/>
              <a:gd name="connsiteY65" fmla="*/ 1448255 h 1601150"/>
              <a:gd name="connsiteX66" fmla="*/ 2121433 w 2507148"/>
              <a:gd name="connsiteY66" fmla="*/ 1271139 h 1601150"/>
              <a:gd name="connsiteX67" fmla="*/ 2153576 w 2507148"/>
              <a:gd name="connsiteY67" fmla="*/ 1047967 h 1601150"/>
              <a:gd name="connsiteX68" fmla="*/ 2185719 w 2507148"/>
              <a:gd name="connsiteY68" fmla="*/ 800575 h 1601150"/>
              <a:gd name="connsiteX69" fmla="*/ 2217862 w 2507148"/>
              <a:gd name="connsiteY69" fmla="*/ 553182 h 1601150"/>
              <a:gd name="connsiteX70" fmla="*/ 2250005 w 2507148"/>
              <a:gd name="connsiteY70" fmla="*/ 330011 h 1601150"/>
              <a:gd name="connsiteX71" fmla="*/ 2282148 w 2507148"/>
              <a:gd name="connsiteY71" fmla="*/ 152895 h 1601150"/>
              <a:gd name="connsiteX72" fmla="*/ 2314291 w 2507148"/>
              <a:gd name="connsiteY72" fmla="*/ 39183 h 1601150"/>
              <a:gd name="connsiteX73" fmla="*/ 2346434 w 2507148"/>
              <a:gd name="connsiteY73" fmla="*/ 0 h 1601150"/>
              <a:gd name="connsiteX74" fmla="*/ 2378577 w 2507148"/>
              <a:gd name="connsiteY74" fmla="*/ 39183 h 1601150"/>
              <a:gd name="connsiteX75" fmla="*/ 2410720 w 2507148"/>
              <a:gd name="connsiteY75" fmla="*/ 152895 h 1601150"/>
              <a:gd name="connsiteX76" fmla="*/ 2442863 w 2507148"/>
              <a:gd name="connsiteY76" fmla="*/ 330011 h 1601150"/>
              <a:gd name="connsiteX77" fmla="*/ 2475006 w 2507148"/>
              <a:gd name="connsiteY77" fmla="*/ 553182 h 1601150"/>
              <a:gd name="connsiteX78" fmla="*/ 2507148 w 2507148"/>
              <a:gd name="connsiteY78" fmla="*/ 800575 h 1601150"/>
              <a:gd name="connsiteX0" fmla="*/ 0 w 2475005"/>
              <a:gd name="connsiteY0" fmla="*/ 1448255 h 1601150"/>
              <a:gd name="connsiteX1" fmla="*/ 32143 w 2475005"/>
              <a:gd name="connsiteY1" fmla="*/ 1561967 h 1601150"/>
              <a:gd name="connsiteX2" fmla="*/ 64286 w 2475005"/>
              <a:gd name="connsiteY2" fmla="*/ 1601150 h 1601150"/>
              <a:gd name="connsiteX3" fmla="*/ 96429 w 2475005"/>
              <a:gd name="connsiteY3" fmla="*/ 1561967 h 1601150"/>
              <a:gd name="connsiteX4" fmla="*/ 128572 w 2475005"/>
              <a:gd name="connsiteY4" fmla="*/ 1448255 h 1601150"/>
              <a:gd name="connsiteX5" fmla="*/ 160715 w 2475005"/>
              <a:gd name="connsiteY5" fmla="*/ 1271139 h 1601150"/>
              <a:gd name="connsiteX6" fmla="*/ 192858 w 2475005"/>
              <a:gd name="connsiteY6" fmla="*/ 1047967 h 1601150"/>
              <a:gd name="connsiteX7" fmla="*/ 225001 w 2475005"/>
              <a:gd name="connsiteY7" fmla="*/ 800575 h 1601150"/>
              <a:gd name="connsiteX8" fmla="*/ 257143 w 2475005"/>
              <a:gd name="connsiteY8" fmla="*/ 553182 h 1601150"/>
              <a:gd name="connsiteX9" fmla="*/ 289287 w 2475005"/>
              <a:gd name="connsiteY9" fmla="*/ 330011 h 1601150"/>
              <a:gd name="connsiteX10" fmla="*/ 321430 w 2475005"/>
              <a:gd name="connsiteY10" fmla="*/ 152895 h 1601150"/>
              <a:gd name="connsiteX11" fmla="*/ 353572 w 2475005"/>
              <a:gd name="connsiteY11" fmla="*/ 39183 h 1601150"/>
              <a:gd name="connsiteX12" fmla="*/ 385715 w 2475005"/>
              <a:gd name="connsiteY12" fmla="*/ 0 h 1601150"/>
              <a:gd name="connsiteX13" fmla="*/ 417858 w 2475005"/>
              <a:gd name="connsiteY13" fmla="*/ 39183 h 1601150"/>
              <a:gd name="connsiteX14" fmla="*/ 450001 w 2475005"/>
              <a:gd name="connsiteY14" fmla="*/ 152895 h 1601150"/>
              <a:gd name="connsiteX15" fmla="*/ 482144 w 2475005"/>
              <a:gd name="connsiteY15" fmla="*/ 330011 h 1601150"/>
              <a:gd name="connsiteX16" fmla="*/ 514287 w 2475005"/>
              <a:gd name="connsiteY16" fmla="*/ 553182 h 1601150"/>
              <a:gd name="connsiteX17" fmla="*/ 546430 w 2475005"/>
              <a:gd name="connsiteY17" fmla="*/ 800575 h 1601150"/>
              <a:gd name="connsiteX18" fmla="*/ 578573 w 2475005"/>
              <a:gd name="connsiteY18" fmla="*/ 1047967 h 1601150"/>
              <a:gd name="connsiteX19" fmla="*/ 610716 w 2475005"/>
              <a:gd name="connsiteY19" fmla="*/ 1271139 h 1601150"/>
              <a:gd name="connsiteX20" fmla="*/ 642859 w 2475005"/>
              <a:gd name="connsiteY20" fmla="*/ 1448255 h 1601150"/>
              <a:gd name="connsiteX21" fmla="*/ 675002 w 2475005"/>
              <a:gd name="connsiteY21" fmla="*/ 1561967 h 1601150"/>
              <a:gd name="connsiteX22" fmla="*/ 707145 w 2475005"/>
              <a:gd name="connsiteY22" fmla="*/ 1601150 h 1601150"/>
              <a:gd name="connsiteX23" fmla="*/ 739288 w 2475005"/>
              <a:gd name="connsiteY23" fmla="*/ 1561967 h 1601150"/>
              <a:gd name="connsiteX24" fmla="*/ 771430 w 2475005"/>
              <a:gd name="connsiteY24" fmla="*/ 1448255 h 1601150"/>
              <a:gd name="connsiteX25" fmla="*/ 803574 w 2475005"/>
              <a:gd name="connsiteY25" fmla="*/ 1271139 h 1601150"/>
              <a:gd name="connsiteX26" fmla="*/ 835716 w 2475005"/>
              <a:gd name="connsiteY26" fmla="*/ 1047967 h 1601150"/>
              <a:gd name="connsiteX27" fmla="*/ 867859 w 2475005"/>
              <a:gd name="connsiteY27" fmla="*/ 800575 h 1601150"/>
              <a:gd name="connsiteX28" fmla="*/ 900002 w 2475005"/>
              <a:gd name="connsiteY28" fmla="*/ 553182 h 1601150"/>
              <a:gd name="connsiteX29" fmla="*/ 932145 w 2475005"/>
              <a:gd name="connsiteY29" fmla="*/ 330011 h 1601150"/>
              <a:gd name="connsiteX30" fmla="*/ 964288 w 2475005"/>
              <a:gd name="connsiteY30" fmla="*/ 152895 h 1601150"/>
              <a:gd name="connsiteX31" fmla="*/ 996431 w 2475005"/>
              <a:gd name="connsiteY31" fmla="*/ 39183 h 1601150"/>
              <a:gd name="connsiteX32" fmla="*/ 1028574 w 2475005"/>
              <a:gd name="connsiteY32" fmla="*/ 0 h 1601150"/>
              <a:gd name="connsiteX33" fmla="*/ 1060717 w 2475005"/>
              <a:gd name="connsiteY33" fmla="*/ 39183 h 1601150"/>
              <a:gd name="connsiteX34" fmla="*/ 1092860 w 2475005"/>
              <a:gd name="connsiteY34" fmla="*/ 152895 h 1601150"/>
              <a:gd name="connsiteX35" fmla="*/ 1125003 w 2475005"/>
              <a:gd name="connsiteY35" fmla="*/ 330011 h 1601150"/>
              <a:gd name="connsiteX36" fmla="*/ 1157145 w 2475005"/>
              <a:gd name="connsiteY36" fmla="*/ 553182 h 1601150"/>
              <a:gd name="connsiteX37" fmla="*/ 1189288 w 2475005"/>
              <a:gd name="connsiteY37" fmla="*/ 800575 h 1601150"/>
              <a:gd name="connsiteX38" fmla="*/ 1221432 w 2475005"/>
              <a:gd name="connsiteY38" fmla="*/ 1047967 h 1601150"/>
              <a:gd name="connsiteX39" fmla="*/ 1253574 w 2475005"/>
              <a:gd name="connsiteY39" fmla="*/ 1271139 h 1601150"/>
              <a:gd name="connsiteX40" fmla="*/ 1285717 w 2475005"/>
              <a:gd name="connsiteY40" fmla="*/ 1448255 h 1601150"/>
              <a:gd name="connsiteX41" fmla="*/ 1317860 w 2475005"/>
              <a:gd name="connsiteY41" fmla="*/ 1561967 h 1601150"/>
              <a:gd name="connsiteX42" fmla="*/ 1350003 w 2475005"/>
              <a:gd name="connsiteY42" fmla="*/ 1601150 h 1601150"/>
              <a:gd name="connsiteX43" fmla="*/ 1382146 w 2475005"/>
              <a:gd name="connsiteY43" fmla="*/ 1561967 h 1601150"/>
              <a:gd name="connsiteX44" fmla="*/ 1414289 w 2475005"/>
              <a:gd name="connsiteY44" fmla="*/ 1448255 h 1601150"/>
              <a:gd name="connsiteX45" fmla="*/ 1446432 w 2475005"/>
              <a:gd name="connsiteY45" fmla="*/ 1271139 h 1601150"/>
              <a:gd name="connsiteX46" fmla="*/ 1478575 w 2475005"/>
              <a:gd name="connsiteY46" fmla="*/ 1047967 h 1601150"/>
              <a:gd name="connsiteX47" fmla="*/ 1510718 w 2475005"/>
              <a:gd name="connsiteY47" fmla="*/ 800575 h 1601150"/>
              <a:gd name="connsiteX48" fmla="*/ 1542861 w 2475005"/>
              <a:gd name="connsiteY48" fmla="*/ 553182 h 1601150"/>
              <a:gd name="connsiteX49" fmla="*/ 1575004 w 2475005"/>
              <a:gd name="connsiteY49" fmla="*/ 330011 h 1601150"/>
              <a:gd name="connsiteX50" fmla="*/ 1607147 w 2475005"/>
              <a:gd name="connsiteY50" fmla="*/ 152895 h 1601150"/>
              <a:gd name="connsiteX51" fmla="*/ 1639290 w 2475005"/>
              <a:gd name="connsiteY51" fmla="*/ 39183 h 1601150"/>
              <a:gd name="connsiteX52" fmla="*/ 1671432 w 2475005"/>
              <a:gd name="connsiteY52" fmla="*/ 0 h 1601150"/>
              <a:gd name="connsiteX53" fmla="*/ 1703575 w 2475005"/>
              <a:gd name="connsiteY53" fmla="*/ 39183 h 1601150"/>
              <a:gd name="connsiteX54" fmla="*/ 1735718 w 2475005"/>
              <a:gd name="connsiteY54" fmla="*/ 152895 h 1601150"/>
              <a:gd name="connsiteX55" fmla="*/ 1767861 w 2475005"/>
              <a:gd name="connsiteY55" fmla="*/ 330011 h 1601150"/>
              <a:gd name="connsiteX56" fmla="*/ 1800004 w 2475005"/>
              <a:gd name="connsiteY56" fmla="*/ 553182 h 1601150"/>
              <a:gd name="connsiteX57" fmla="*/ 1832147 w 2475005"/>
              <a:gd name="connsiteY57" fmla="*/ 800575 h 1601150"/>
              <a:gd name="connsiteX58" fmla="*/ 1864290 w 2475005"/>
              <a:gd name="connsiteY58" fmla="*/ 1047967 h 1601150"/>
              <a:gd name="connsiteX59" fmla="*/ 1896433 w 2475005"/>
              <a:gd name="connsiteY59" fmla="*/ 1271139 h 1601150"/>
              <a:gd name="connsiteX60" fmla="*/ 1928576 w 2475005"/>
              <a:gd name="connsiteY60" fmla="*/ 1448255 h 1601150"/>
              <a:gd name="connsiteX61" fmla="*/ 1960719 w 2475005"/>
              <a:gd name="connsiteY61" fmla="*/ 1561967 h 1601150"/>
              <a:gd name="connsiteX62" fmla="*/ 1992861 w 2475005"/>
              <a:gd name="connsiteY62" fmla="*/ 1601150 h 1601150"/>
              <a:gd name="connsiteX63" fmla="*/ 2025005 w 2475005"/>
              <a:gd name="connsiteY63" fmla="*/ 1561967 h 1601150"/>
              <a:gd name="connsiteX64" fmla="*/ 2057147 w 2475005"/>
              <a:gd name="connsiteY64" fmla="*/ 1448255 h 1601150"/>
              <a:gd name="connsiteX65" fmla="*/ 2089290 w 2475005"/>
              <a:gd name="connsiteY65" fmla="*/ 1271139 h 1601150"/>
              <a:gd name="connsiteX66" fmla="*/ 2121433 w 2475005"/>
              <a:gd name="connsiteY66" fmla="*/ 1047967 h 1601150"/>
              <a:gd name="connsiteX67" fmla="*/ 2153576 w 2475005"/>
              <a:gd name="connsiteY67" fmla="*/ 800575 h 1601150"/>
              <a:gd name="connsiteX68" fmla="*/ 2185719 w 2475005"/>
              <a:gd name="connsiteY68" fmla="*/ 553182 h 1601150"/>
              <a:gd name="connsiteX69" fmla="*/ 2217862 w 2475005"/>
              <a:gd name="connsiteY69" fmla="*/ 330011 h 1601150"/>
              <a:gd name="connsiteX70" fmla="*/ 2250005 w 2475005"/>
              <a:gd name="connsiteY70" fmla="*/ 152895 h 1601150"/>
              <a:gd name="connsiteX71" fmla="*/ 2282148 w 2475005"/>
              <a:gd name="connsiteY71" fmla="*/ 39183 h 1601150"/>
              <a:gd name="connsiteX72" fmla="*/ 2314291 w 2475005"/>
              <a:gd name="connsiteY72" fmla="*/ 0 h 1601150"/>
              <a:gd name="connsiteX73" fmla="*/ 2346434 w 2475005"/>
              <a:gd name="connsiteY73" fmla="*/ 39183 h 1601150"/>
              <a:gd name="connsiteX74" fmla="*/ 2378577 w 2475005"/>
              <a:gd name="connsiteY74" fmla="*/ 152895 h 1601150"/>
              <a:gd name="connsiteX75" fmla="*/ 2410720 w 2475005"/>
              <a:gd name="connsiteY75" fmla="*/ 330011 h 1601150"/>
              <a:gd name="connsiteX76" fmla="*/ 2442863 w 2475005"/>
              <a:gd name="connsiteY76" fmla="*/ 553182 h 1601150"/>
              <a:gd name="connsiteX77" fmla="*/ 2475005 w 2475005"/>
              <a:gd name="connsiteY77" fmla="*/ 800575 h 1601150"/>
              <a:gd name="connsiteX0" fmla="*/ 0 w 2442862"/>
              <a:gd name="connsiteY0" fmla="*/ 1561967 h 1601150"/>
              <a:gd name="connsiteX1" fmla="*/ 32143 w 2442862"/>
              <a:gd name="connsiteY1" fmla="*/ 1601150 h 1601150"/>
              <a:gd name="connsiteX2" fmla="*/ 64286 w 2442862"/>
              <a:gd name="connsiteY2" fmla="*/ 1561967 h 1601150"/>
              <a:gd name="connsiteX3" fmla="*/ 96429 w 2442862"/>
              <a:gd name="connsiteY3" fmla="*/ 1448255 h 1601150"/>
              <a:gd name="connsiteX4" fmla="*/ 128572 w 2442862"/>
              <a:gd name="connsiteY4" fmla="*/ 1271139 h 1601150"/>
              <a:gd name="connsiteX5" fmla="*/ 160715 w 2442862"/>
              <a:gd name="connsiteY5" fmla="*/ 1047967 h 1601150"/>
              <a:gd name="connsiteX6" fmla="*/ 192858 w 2442862"/>
              <a:gd name="connsiteY6" fmla="*/ 800575 h 1601150"/>
              <a:gd name="connsiteX7" fmla="*/ 225000 w 2442862"/>
              <a:gd name="connsiteY7" fmla="*/ 553182 h 1601150"/>
              <a:gd name="connsiteX8" fmla="*/ 257144 w 2442862"/>
              <a:gd name="connsiteY8" fmla="*/ 330011 h 1601150"/>
              <a:gd name="connsiteX9" fmla="*/ 289287 w 2442862"/>
              <a:gd name="connsiteY9" fmla="*/ 152895 h 1601150"/>
              <a:gd name="connsiteX10" fmla="*/ 321429 w 2442862"/>
              <a:gd name="connsiteY10" fmla="*/ 39183 h 1601150"/>
              <a:gd name="connsiteX11" fmla="*/ 353572 w 2442862"/>
              <a:gd name="connsiteY11" fmla="*/ 0 h 1601150"/>
              <a:gd name="connsiteX12" fmla="*/ 385715 w 2442862"/>
              <a:gd name="connsiteY12" fmla="*/ 39183 h 1601150"/>
              <a:gd name="connsiteX13" fmla="*/ 417858 w 2442862"/>
              <a:gd name="connsiteY13" fmla="*/ 152895 h 1601150"/>
              <a:gd name="connsiteX14" fmla="*/ 450001 w 2442862"/>
              <a:gd name="connsiteY14" fmla="*/ 330011 h 1601150"/>
              <a:gd name="connsiteX15" fmla="*/ 482144 w 2442862"/>
              <a:gd name="connsiteY15" fmla="*/ 553182 h 1601150"/>
              <a:gd name="connsiteX16" fmla="*/ 514287 w 2442862"/>
              <a:gd name="connsiteY16" fmla="*/ 800575 h 1601150"/>
              <a:gd name="connsiteX17" fmla="*/ 546430 w 2442862"/>
              <a:gd name="connsiteY17" fmla="*/ 1047967 h 1601150"/>
              <a:gd name="connsiteX18" fmla="*/ 578573 w 2442862"/>
              <a:gd name="connsiteY18" fmla="*/ 1271139 h 1601150"/>
              <a:gd name="connsiteX19" fmla="*/ 610716 w 2442862"/>
              <a:gd name="connsiteY19" fmla="*/ 1448255 h 1601150"/>
              <a:gd name="connsiteX20" fmla="*/ 642859 w 2442862"/>
              <a:gd name="connsiteY20" fmla="*/ 1561967 h 1601150"/>
              <a:gd name="connsiteX21" fmla="*/ 675002 w 2442862"/>
              <a:gd name="connsiteY21" fmla="*/ 1601150 h 1601150"/>
              <a:gd name="connsiteX22" fmla="*/ 707145 w 2442862"/>
              <a:gd name="connsiteY22" fmla="*/ 1561967 h 1601150"/>
              <a:gd name="connsiteX23" fmla="*/ 739287 w 2442862"/>
              <a:gd name="connsiteY23" fmla="*/ 1448255 h 1601150"/>
              <a:gd name="connsiteX24" fmla="*/ 771431 w 2442862"/>
              <a:gd name="connsiteY24" fmla="*/ 1271139 h 1601150"/>
              <a:gd name="connsiteX25" fmla="*/ 803573 w 2442862"/>
              <a:gd name="connsiteY25" fmla="*/ 1047967 h 1601150"/>
              <a:gd name="connsiteX26" fmla="*/ 835716 w 2442862"/>
              <a:gd name="connsiteY26" fmla="*/ 800575 h 1601150"/>
              <a:gd name="connsiteX27" fmla="*/ 867859 w 2442862"/>
              <a:gd name="connsiteY27" fmla="*/ 553182 h 1601150"/>
              <a:gd name="connsiteX28" fmla="*/ 900002 w 2442862"/>
              <a:gd name="connsiteY28" fmla="*/ 330011 h 1601150"/>
              <a:gd name="connsiteX29" fmla="*/ 932145 w 2442862"/>
              <a:gd name="connsiteY29" fmla="*/ 152895 h 1601150"/>
              <a:gd name="connsiteX30" fmla="*/ 964288 w 2442862"/>
              <a:gd name="connsiteY30" fmla="*/ 39183 h 1601150"/>
              <a:gd name="connsiteX31" fmla="*/ 996431 w 2442862"/>
              <a:gd name="connsiteY31" fmla="*/ 0 h 1601150"/>
              <a:gd name="connsiteX32" fmla="*/ 1028574 w 2442862"/>
              <a:gd name="connsiteY32" fmla="*/ 39183 h 1601150"/>
              <a:gd name="connsiteX33" fmla="*/ 1060717 w 2442862"/>
              <a:gd name="connsiteY33" fmla="*/ 152895 h 1601150"/>
              <a:gd name="connsiteX34" fmla="*/ 1092860 w 2442862"/>
              <a:gd name="connsiteY34" fmla="*/ 330011 h 1601150"/>
              <a:gd name="connsiteX35" fmla="*/ 1125002 w 2442862"/>
              <a:gd name="connsiteY35" fmla="*/ 553182 h 1601150"/>
              <a:gd name="connsiteX36" fmla="*/ 1157145 w 2442862"/>
              <a:gd name="connsiteY36" fmla="*/ 800575 h 1601150"/>
              <a:gd name="connsiteX37" fmla="*/ 1189289 w 2442862"/>
              <a:gd name="connsiteY37" fmla="*/ 1047967 h 1601150"/>
              <a:gd name="connsiteX38" fmla="*/ 1221431 w 2442862"/>
              <a:gd name="connsiteY38" fmla="*/ 1271139 h 1601150"/>
              <a:gd name="connsiteX39" fmla="*/ 1253574 w 2442862"/>
              <a:gd name="connsiteY39" fmla="*/ 1448255 h 1601150"/>
              <a:gd name="connsiteX40" fmla="*/ 1285717 w 2442862"/>
              <a:gd name="connsiteY40" fmla="*/ 1561967 h 1601150"/>
              <a:gd name="connsiteX41" fmla="*/ 1317860 w 2442862"/>
              <a:gd name="connsiteY41" fmla="*/ 1601150 h 1601150"/>
              <a:gd name="connsiteX42" fmla="*/ 1350003 w 2442862"/>
              <a:gd name="connsiteY42" fmla="*/ 1561967 h 1601150"/>
              <a:gd name="connsiteX43" fmla="*/ 1382146 w 2442862"/>
              <a:gd name="connsiteY43" fmla="*/ 1448255 h 1601150"/>
              <a:gd name="connsiteX44" fmla="*/ 1414289 w 2442862"/>
              <a:gd name="connsiteY44" fmla="*/ 1271139 h 1601150"/>
              <a:gd name="connsiteX45" fmla="*/ 1446432 w 2442862"/>
              <a:gd name="connsiteY45" fmla="*/ 1047967 h 1601150"/>
              <a:gd name="connsiteX46" fmla="*/ 1478575 w 2442862"/>
              <a:gd name="connsiteY46" fmla="*/ 800575 h 1601150"/>
              <a:gd name="connsiteX47" fmla="*/ 1510718 w 2442862"/>
              <a:gd name="connsiteY47" fmla="*/ 553182 h 1601150"/>
              <a:gd name="connsiteX48" fmla="*/ 1542861 w 2442862"/>
              <a:gd name="connsiteY48" fmla="*/ 330011 h 1601150"/>
              <a:gd name="connsiteX49" fmla="*/ 1575004 w 2442862"/>
              <a:gd name="connsiteY49" fmla="*/ 152895 h 1601150"/>
              <a:gd name="connsiteX50" fmla="*/ 1607147 w 2442862"/>
              <a:gd name="connsiteY50" fmla="*/ 39183 h 1601150"/>
              <a:gd name="connsiteX51" fmla="*/ 1639289 w 2442862"/>
              <a:gd name="connsiteY51" fmla="*/ 0 h 1601150"/>
              <a:gd name="connsiteX52" fmla="*/ 1671432 w 2442862"/>
              <a:gd name="connsiteY52" fmla="*/ 39183 h 1601150"/>
              <a:gd name="connsiteX53" fmla="*/ 1703575 w 2442862"/>
              <a:gd name="connsiteY53" fmla="*/ 152895 h 1601150"/>
              <a:gd name="connsiteX54" fmla="*/ 1735718 w 2442862"/>
              <a:gd name="connsiteY54" fmla="*/ 330011 h 1601150"/>
              <a:gd name="connsiteX55" fmla="*/ 1767861 w 2442862"/>
              <a:gd name="connsiteY55" fmla="*/ 553182 h 1601150"/>
              <a:gd name="connsiteX56" fmla="*/ 1800004 w 2442862"/>
              <a:gd name="connsiteY56" fmla="*/ 800575 h 1601150"/>
              <a:gd name="connsiteX57" fmla="*/ 1832147 w 2442862"/>
              <a:gd name="connsiteY57" fmla="*/ 1047967 h 1601150"/>
              <a:gd name="connsiteX58" fmla="*/ 1864290 w 2442862"/>
              <a:gd name="connsiteY58" fmla="*/ 1271139 h 1601150"/>
              <a:gd name="connsiteX59" fmla="*/ 1896433 w 2442862"/>
              <a:gd name="connsiteY59" fmla="*/ 1448255 h 1601150"/>
              <a:gd name="connsiteX60" fmla="*/ 1928576 w 2442862"/>
              <a:gd name="connsiteY60" fmla="*/ 1561967 h 1601150"/>
              <a:gd name="connsiteX61" fmla="*/ 1960718 w 2442862"/>
              <a:gd name="connsiteY61" fmla="*/ 1601150 h 1601150"/>
              <a:gd name="connsiteX62" fmla="*/ 1992862 w 2442862"/>
              <a:gd name="connsiteY62" fmla="*/ 1561967 h 1601150"/>
              <a:gd name="connsiteX63" fmla="*/ 2025004 w 2442862"/>
              <a:gd name="connsiteY63" fmla="*/ 1448255 h 1601150"/>
              <a:gd name="connsiteX64" fmla="*/ 2057147 w 2442862"/>
              <a:gd name="connsiteY64" fmla="*/ 1271139 h 1601150"/>
              <a:gd name="connsiteX65" fmla="*/ 2089290 w 2442862"/>
              <a:gd name="connsiteY65" fmla="*/ 1047967 h 1601150"/>
              <a:gd name="connsiteX66" fmla="*/ 2121433 w 2442862"/>
              <a:gd name="connsiteY66" fmla="*/ 800575 h 1601150"/>
              <a:gd name="connsiteX67" fmla="*/ 2153576 w 2442862"/>
              <a:gd name="connsiteY67" fmla="*/ 553182 h 1601150"/>
              <a:gd name="connsiteX68" fmla="*/ 2185719 w 2442862"/>
              <a:gd name="connsiteY68" fmla="*/ 330011 h 1601150"/>
              <a:gd name="connsiteX69" fmla="*/ 2217862 w 2442862"/>
              <a:gd name="connsiteY69" fmla="*/ 152895 h 1601150"/>
              <a:gd name="connsiteX70" fmla="*/ 2250005 w 2442862"/>
              <a:gd name="connsiteY70" fmla="*/ 39183 h 1601150"/>
              <a:gd name="connsiteX71" fmla="*/ 2282148 w 2442862"/>
              <a:gd name="connsiteY71" fmla="*/ 0 h 1601150"/>
              <a:gd name="connsiteX72" fmla="*/ 2314291 w 2442862"/>
              <a:gd name="connsiteY72" fmla="*/ 39183 h 1601150"/>
              <a:gd name="connsiteX73" fmla="*/ 2346434 w 2442862"/>
              <a:gd name="connsiteY73" fmla="*/ 152895 h 1601150"/>
              <a:gd name="connsiteX74" fmla="*/ 2378577 w 2442862"/>
              <a:gd name="connsiteY74" fmla="*/ 330011 h 1601150"/>
              <a:gd name="connsiteX75" fmla="*/ 2410720 w 2442862"/>
              <a:gd name="connsiteY75" fmla="*/ 553182 h 1601150"/>
              <a:gd name="connsiteX76" fmla="*/ 2442862 w 2442862"/>
              <a:gd name="connsiteY76" fmla="*/ 800575 h 1601150"/>
              <a:gd name="connsiteX0" fmla="*/ 0 w 2410719"/>
              <a:gd name="connsiteY0" fmla="*/ 1601150 h 1601150"/>
              <a:gd name="connsiteX1" fmla="*/ 32143 w 2410719"/>
              <a:gd name="connsiteY1" fmla="*/ 1561967 h 1601150"/>
              <a:gd name="connsiteX2" fmla="*/ 64286 w 2410719"/>
              <a:gd name="connsiteY2" fmla="*/ 1448255 h 1601150"/>
              <a:gd name="connsiteX3" fmla="*/ 96429 w 2410719"/>
              <a:gd name="connsiteY3" fmla="*/ 1271139 h 1601150"/>
              <a:gd name="connsiteX4" fmla="*/ 128572 w 2410719"/>
              <a:gd name="connsiteY4" fmla="*/ 1047967 h 1601150"/>
              <a:gd name="connsiteX5" fmla="*/ 160715 w 2410719"/>
              <a:gd name="connsiteY5" fmla="*/ 800575 h 1601150"/>
              <a:gd name="connsiteX6" fmla="*/ 192857 w 2410719"/>
              <a:gd name="connsiteY6" fmla="*/ 553182 h 1601150"/>
              <a:gd name="connsiteX7" fmla="*/ 225001 w 2410719"/>
              <a:gd name="connsiteY7" fmla="*/ 330011 h 1601150"/>
              <a:gd name="connsiteX8" fmla="*/ 257144 w 2410719"/>
              <a:gd name="connsiteY8" fmla="*/ 152895 h 1601150"/>
              <a:gd name="connsiteX9" fmla="*/ 289286 w 2410719"/>
              <a:gd name="connsiteY9" fmla="*/ 39183 h 1601150"/>
              <a:gd name="connsiteX10" fmla="*/ 321429 w 2410719"/>
              <a:gd name="connsiteY10" fmla="*/ 0 h 1601150"/>
              <a:gd name="connsiteX11" fmla="*/ 353572 w 2410719"/>
              <a:gd name="connsiteY11" fmla="*/ 39183 h 1601150"/>
              <a:gd name="connsiteX12" fmla="*/ 385715 w 2410719"/>
              <a:gd name="connsiteY12" fmla="*/ 152895 h 1601150"/>
              <a:gd name="connsiteX13" fmla="*/ 417858 w 2410719"/>
              <a:gd name="connsiteY13" fmla="*/ 330011 h 1601150"/>
              <a:gd name="connsiteX14" fmla="*/ 450001 w 2410719"/>
              <a:gd name="connsiteY14" fmla="*/ 553182 h 1601150"/>
              <a:gd name="connsiteX15" fmla="*/ 482144 w 2410719"/>
              <a:gd name="connsiteY15" fmla="*/ 800575 h 1601150"/>
              <a:gd name="connsiteX16" fmla="*/ 514287 w 2410719"/>
              <a:gd name="connsiteY16" fmla="*/ 1047967 h 1601150"/>
              <a:gd name="connsiteX17" fmla="*/ 546430 w 2410719"/>
              <a:gd name="connsiteY17" fmla="*/ 1271139 h 1601150"/>
              <a:gd name="connsiteX18" fmla="*/ 578573 w 2410719"/>
              <a:gd name="connsiteY18" fmla="*/ 1448255 h 1601150"/>
              <a:gd name="connsiteX19" fmla="*/ 610716 w 2410719"/>
              <a:gd name="connsiteY19" fmla="*/ 1561967 h 1601150"/>
              <a:gd name="connsiteX20" fmla="*/ 642859 w 2410719"/>
              <a:gd name="connsiteY20" fmla="*/ 1601150 h 1601150"/>
              <a:gd name="connsiteX21" fmla="*/ 675002 w 2410719"/>
              <a:gd name="connsiteY21" fmla="*/ 1561967 h 1601150"/>
              <a:gd name="connsiteX22" fmla="*/ 707144 w 2410719"/>
              <a:gd name="connsiteY22" fmla="*/ 1448255 h 1601150"/>
              <a:gd name="connsiteX23" fmla="*/ 739288 w 2410719"/>
              <a:gd name="connsiteY23" fmla="*/ 1271139 h 1601150"/>
              <a:gd name="connsiteX24" fmla="*/ 771430 w 2410719"/>
              <a:gd name="connsiteY24" fmla="*/ 1047967 h 1601150"/>
              <a:gd name="connsiteX25" fmla="*/ 803573 w 2410719"/>
              <a:gd name="connsiteY25" fmla="*/ 800575 h 1601150"/>
              <a:gd name="connsiteX26" fmla="*/ 835716 w 2410719"/>
              <a:gd name="connsiteY26" fmla="*/ 553182 h 1601150"/>
              <a:gd name="connsiteX27" fmla="*/ 867859 w 2410719"/>
              <a:gd name="connsiteY27" fmla="*/ 330011 h 1601150"/>
              <a:gd name="connsiteX28" fmla="*/ 900002 w 2410719"/>
              <a:gd name="connsiteY28" fmla="*/ 152895 h 1601150"/>
              <a:gd name="connsiteX29" fmla="*/ 932145 w 2410719"/>
              <a:gd name="connsiteY29" fmla="*/ 39183 h 1601150"/>
              <a:gd name="connsiteX30" fmla="*/ 964288 w 2410719"/>
              <a:gd name="connsiteY30" fmla="*/ 0 h 1601150"/>
              <a:gd name="connsiteX31" fmla="*/ 996431 w 2410719"/>
              <a:gd name="connsiteY31" fmla="*/ 39183 h 1601150"/>
              <a:gd name="connsiteX32" fmla="*/ 1028574 w 2410719"/>
              <a:gd name="connsiteY32" fmla="*/ 152895 h 1601150"/>
              <a:gd name="connsiteX33" fmla="*/ 1060717 w 2410719"/>
              <a:gd name="connsiteY33" fmla="*/ 330011 h 1601150"/>
              <a:gd name="connsiteX34" fmla="*/ 1092859 w 2410719"/>
              <a:gd name="connsiteY34" fmla="*/ 553182 h 1601150"/>
              <a:gd name="connsiteX35" fmla="*/ 1125002 w 2410719"/>
              <a:gd name="connsiteY35" fmla="*/ 800575 h 1601150"/>
              <a:gd name="connsiteX36" fmla="*/ 1157146 w 2410719"/>
              <a:gd name="connsiteY36" fmla="*/ 1047967 h 1601150"/>
              <a:gd name="connsiteX37" fmla="*/ 1189288 w 2410719"/>
              <a:gd name="connsiteY37" fmla="*/ 1271139 h 1601150"/>
              <a:gd name="connsiteX38" fmla="*/ 1221431 w 2410719"/>
              <a:gd name="connsiteY38" fmla="*/ 1448255 h 1601150"/>
              <a:gd name="connsiteX39" fmla="*/ 1253574 w 2410719"/>
              <a:gd name="connsiteY39" fmla="*/ 1561967 h 1601150"/>
              <a:gd name="connsiteX40" fmla="*/ 1285717 w 2410719"/>
              <a:gd name="connsiteY40" fmla="*/ 1601150 h 1601150"/>
              <a:gd name="connsiteX41" fmla="*/ 1317860 w 2410719"/>
              <a:gd name="connsiteY41" fmla="*/ 1561967 h 1601150"/>
              <a:gd name="connsiteX42" fmla="*/ 1350003 w 2410719"/>
              <a:gd name="connsiteY42" fmla="*/ 1448255 h 1601150"/>
              <a:gd name="connsiteX43" fmla="*/ 1382146 w 2410719"/>
              <a:gd name="connsiteY43" fmla="*/ 1271139 h 1601150"/>
              <a:gd name="connsiteX44" fmla="*/ 1414289 w 2410719"/>
              <a:gd name="connsiteY44" fmla="*/ 1047967 h 1601150"/>
              <a:gd name="connsiteX45" fmla="*/ 1446432 w 2410719"/>
              <a:gd name="connsiteY45" fmla="*/ 800575 h 1601150"/>
              <a:gd name="connsiteX46" fmla="*/ 1478575 w 2410719"/>
              <a:gd name="connsiteY46" fmla="*/ 553182 h 1601150"/>
              <a:gd name="connsiteX47" fmla="*/ 1510718 w 2410719"/>
              <a:gd name="connsiteY47" fmla="*/ 330011 h 1601150"/>
              <a:gd name="connsiteX48" fmla="*/ 1542861 w 2410719"/>
              <a:gd name="connsiteY48" fmla="*/ 152895 h 1601150"/>
              <a:gd name="connsiteX49" fmla="*/ 1575004 w 2410719"/>
              <a:gd name="connsiteY49" fmla="*/ 39183 h 1601150"/>
              <a:gd name="connsiteX50" fmla="*/ 1607146 w 2410719"/>
              <a:gd name="connsiteY50" fmla="*/ 0 h 1601150"/>
              <a:gd name="connsiteX51" fmla="*/ 1639289 w 2410719"/>
              <a:gd name="connsiteY51" fmla="*/ 39183 h 1601150"/>
              <a:gd name="connsiteX52" fmla="*/ 1671432 w 2410719"/>
              <a:gd name="connsiteY52" fmla="*/ 152895 h 1601150"/>
              <a:gd name="connsiteX53" fmla="*/ 1703575 w 2410719"/>
              <a:gd name="connsiteY53" fmla="*/ 330011 h 1601150"/>
              <a:gd name="connsiteX54" fmla="*/ 1735718 w 2410719"/>
              <a:gd name="connsiteY54" fmla="*/ 553182 h 1601150"/>
              <a:gd name="connsiteX55" fmla="*/ 1767861 w 2410719"/>
              <a:gd name="connsiteY55" fmla="*/ 800575 h 1601150"/>
              <a:gd name="connsiteX56" fmla="*/ 1800004 w 2410719"/>
              <a:gd name="connsiteY56" fmla="*/ 1047967 h 1601150"/>
              <a:gd name="connsiteX57" fmla="*/ 1832147 w 2410719"/>
              <a:gd name="connsiteY57" fmla="*/ 1271139 h 1601150"/>
              <a:gd name="connsiteX58" fmla="*/ 1864290 w 2410719"/>
              <a:gd name="connsiteY58" fmla="*/ 1448255 h 1601150"/>
              <a:gd name="connsiteX59" fmla="*/ 1896433 w 2410719"/>
              <a:gd name="connsiteY59" fmla="*/ 1561967 h 1601150"/>
              <a:gd name="connsiteX60" fmla="*/ 1928575 w 2410719"/>
              <a:gd name="connsiteY60" fmla="*/ 1601150 h 1601150"/>
              <a:gd name="connsiteX61" fmla="*/ 1960719 w 2410719"/>
              <a:gd name="connsiteY61" fmla="*/ 1561967 h 1601150"/>
              <a:gd name="connsiteX62" fmla="*/ 1992861 w 2410719"/>
              <a:gd name="connsiteY62" fmla="*/ 1448255 h 1601150"/>
              <a:gd name="connsiteX63" fmla="*/ 2025004 w 2410719"/>
              <a:gd name="connsiteY63" fmla="*/ 1271139 h 1601150"/>
              <a:gd name="connsiteX64" fmla="*/ 2057147 w 2410719"/>
              <a:gd name="connsiteY64" fmla="*/ 1047967 h 1601150"/>
              <a:gd name="connsiteX65" fmla="*/ 2089290 w 2410719"/>
              <a:gd name="connsiteY65" fmla="*/ 800575 h 1601150"/>
              <a:gd name="connsiteX66" fmla="*/ 2121433 w 2410719"/>
              <a:gd name="connsiteY66" fmla="*/ 553182 h 1601150"/>
              <a:gd name="connsiteX67" fmla="*/ 2153576 w 2410719"/>
              <a:gd name="connsiteY67" fmla="*/ 330011 h 1601150"/>
              <a:gd name="connsiteX68" fmla="*/ 2185719 w 2410719"/>
              <a:gd name="connsiteY68" fmla="*/ 152895 h 1601150"/>
              <a:gd name="connsiteX69" fmla="*/ 2217862 w 2410719"/>
              <a:gd name="connsiteY69" fmla="*/ 39183 h 1601150"/>
              <a:gd name="connsiteX70" fmla="*/ 2250005 w 2410719"/>
              <a:gd name="connsiteY70" fmla="*/ 0 h 1601150"/>
              <a:gd name="connsiteX71" fmla="*/ 2282148 w 2410719"/>
              <a:gd name="connsiteY71" fmla="*/ 39183 h 1601150"/>
              <a:gd name="connsiteX72" fmla="*/ 2314291 w 2410719"/>
              <a:gd name="connsiteY72" fmla="*/ 152895 h 1601150"/>
              <a:gd name="connsiteX73" fmla="*/ 2346434 w 2410719"/>
              <a:gd name="connsiteY73" fmla="*/ 330011 h 1601150"/>
              <a:gd name="connsiteX74" fmla="*/ 2378577 w 2410719"/>
              <a:gd name="connsiteY74" fmla="*/ 553182 h 1601150"/>
              <a:gd name="connsiteX75" fmla="*/ 2410719 w 2410719"/>
              <a:gd name="connsiteY75" fmla="*/ 800575 h 1601150"/>
              <a:gd name="connsiteX0" fmla="*/ 0 w 2378576"/>
              <a:gd name="connsiteY0" fmla="*/ 1561967 h 1601150"/>
              <a:gd name="connsiteX1" fmla="*/ 32143 w 2378576"/>
              <a:gd name="connsiteY1" fmla="*/ 1448255 h 1601150"/>
              <a:gd name="connsiteX2" fmla="*/ 64286 w 2378576"/>
              <a:gd name="connsiteY2" fmla="*/ 1271139 h 1601150"/>
              <a:gd name="connsiteX3" fmla="*/ 96429 w 2378576"/>
              <a:gd name="connsiteY3" fmla="*/ 1047967 h 1601150"/>
              <a:gd name="connsiteX4" fmla="*/ 128572 w 2378576"/>
              <a:gd name="connsiteY4" fmla="*/ 800575 h 1601150"/>
              <a:gd name="connsiteX5" fmla="*/ 160714 w 2378576"/>
              <a:gd name="connsiteY5" fmla="*/ 553182 h 1601150"/>
              <a:gd name="connsiteX6" fmla="*/ 192858 w 2378576"/>
              <a:gd name="connsiteY6" fmla="*/ 330011 h 1601150"/>
              <a:gd name="connsiteX7" fmla="*/ 225001 w 2378576"/>
              <a:gd name="connsiteY7" fmla="*/ 152895 h 1601150"/>
              <a:gd name="connsiteX8" fmla="*/ 257143 w 2378576"/>
              <a:gd name="connsiteY8" fmla="*/ 39183 h 1601150"/>
              <a:gd name="connsiteX9" fmla="*/ 289286 w 2378576"/>
              <a:gd name="connsiteY9" fmla="*/ 0 h 1601150"/>
              <a:gd name="connsiteX10" fmla="*/ 321429 w 2378576"/>
              <a:gd name="connsiteY10" fmla="*/ 39183 h 1601150"/>
              <a:gd name="connsiteX11" fmla="*/ 353572 w 2378576"/>
              <a:gd name="connsiteY11" fmla="*/ 152895 h 1601150"/>
              <a:gd name="connsiteX12" fmla="*/ 385715 w 2378576"/>
              <a:gd name="connsiteY12" fmla="*/ 330011 h 1601150"/>
              <a:gd name="connsiteX13" fmla="*/ 417858 w 2378576"/>
              <a:gd name="connsiteY13" fmla="*/ 553182 h 1601150"/>
              <a:gd name="connsiteX14" fmla="*/ 450001 w 2378576"/>
              <a:gd name="connsiteY14" fmla="*/ 800575 h 1601150"/>
              <a:gd name="connsiteX15" fmla="*/ 482144 w 2378576"/>
              <a:gd name="connsiteY15" fmla="*/ 1047967 h 1601150"/>
              <a:gd name="connsiteX16" fmla="*/ 514287 w 2378576"/>
              <a:gd name="connsiteY16" fmla="*/ 1271139 h 1601150"/>
              <a:gd name="connsiteX17" fmla="*/ 546430 w 2378576"/>
              <a:gd name="connsiteY17" fmla="*/ 1448255 h 1601150"/>
              <a:gd name="connsiteX18" fmla="*/ 578573 w 2378576"/>
              <a:gd name="connsiteY18" fmla="*/ 1561967 h 1601150"/>
              <a:gd name="connsiteX19" fmla="*/ 610716 w 2378576"/>
              <a:gd name="connsiteY19" fmla="*/ 1601150 h 1601150"/>
              <a:gd name="connsiteX20" fmla="*/ 642859 w 2378576"/>
              <a:gd name="connsiteY20" fmla="*/ 1561967 h 1601150"/>
              <a:gd name="connsiteX21" fmla="*/ 675001 w 2378576"/>
              <a:gd name="connsiteY21" fmla="*/ 1448255 h 1601150"/>
              <a:gd name="connsiteX22" fmla="*/ 707145 w 2378576"/>
              <a:gd name="connsiteY22" fmla="*/ 1271139 h 1601150"/>
              <a:gd name="connsiteX23" fmla="*/ 739287 w 2378576"/>
              <a:gd name="connsiteY23" fmla="*/ 1047967 h 1601150"/>
              <a:gd name="connsiteX24" fmla="*/ 771430 w 2378576"/>
              <a:gd name="connsiteY24" fmla="*/ 800575 h 1601150"/>
              <a:gd name="connsiteX25" fmla="*/ 803573 w 2378576"/>
              <a:gd name="connsiteY25" fmla="*/ 553182 h 1601150"/>
              <a:gd name="connsiteX26" fmla="*/ 835716 w 2378576"/>
              <a:gd name="connsiteY26" fmla="*/ 330011 h 1601150"/>
              <a:gd name="connsiteX27" fmla="*/ 867859 w 2378576"/>
              <a:gd name="connsiteY27" fmla="*/ 152895 h 1601150"/>
              <a:gd name="connsiteX28" fmla="*/ 900002 w 2378576"/>
              <a:gd name="connsiteY28" fmla="*/ 39183 h 1601150"/>
              <a:gd name="connsiteX29" fmla="*/ 932145 w 2378576"/>
              <a:gd name="connsiteY29" fmla="*/ 0 h 1601150"/>
              <a:gd name="connsiteX30" fmla="*/ 964288 w 2378576"/>
              <a:gd name="connsiteY30" fmla="*/ 39183 h 1601150"/>
              <a:gd name="connsiteX31" fmla="*/ 996431 w 2378576"/>
              <a:gd name="connsiteY31" fmla="*/ 152895 h 1601150"/>
              <a:gd name="connsiteX32" fmla="*/ 1028574 w 2378576"/>
              <a:gd name="connsiteY32" fmla="*/ 330011 h 1601150"/>
              <a:gd name="connsiteX33" fmla="*/ 1060716 w 2378576"/>
              <a:gd name="connsiteY33" fmla="*/ 553182 h 1601150"/>
              <a:gd name="connsiteX34" fmla="*/ 1092859 w 2378576"/>
              <a:gd name="connsiteY34" fmla="*/ 800575 h 1601150"/>
              <a:gd name="connsiteX35" fmla="*/ 1125003 w 2378576"/>
              <a:gd name="connsiteY35" fmla="*/ 1047967 h 1601150"/>
              <a:gd name="connsiteX36" fmla="*/ 1157145 w 2378576"/>
              <a:gd name="connsiteY36" fmla="*/ 1271139 h 1601150"/>
              <a:gd name="connsiteX37" fmla="*/ 1189288 w 2378576"/>
              <a:gd name="connsiteY37" fmla="*/ 1448255 h 1601150"/>
              <a:gd name="connsiteX38" fmla="*/ 1221431 w 2378576"/>
              <a:gd name="connsiteY38" fmla="*/ 1561967 h 1601150"/>
              <a:gd name="connsiteX39" fmla="*/ 1253574 w 2378576"/>
              <a:gd name="connsiteY39" fmla="*/ 1601150 h 1601150"/>
              <a:gd name="connsiteX40" fmla="*/ 1285717 w 2378576"/>
              <a:gd name="connsiteY40" fmla="*/ 1561967 h 1601150"/>
              <a:gd name="connsiteX41" fmla="*/ 1317860 w 2378576"/>
              <a:gd name="connsiteY41" fmla="*/ 1448255 h 1601150"/>
              <a:gd name="connsiteX42" fmla="*/ 1350003 w 2378576"/>
              <a:gd name="connsiteY42" fmla="*/ 1271139 h 1601150"/>
              <a:gd name="connsiteX43" fmla="*/ 1382146 w 2378576"/>
              <a:gd name="connsiteY43" fmla="*/ 1047967 h 1601150"/>
              <a:gd name="connsiteX44" fmla="*/ 1414289 w 2378576"/>
              <a:gd name="connsiteY44" fmla="*/ 800575 h 1601150"/>
              <a:gd name="connsiteX45" fmla="*/ 1446432 w 2378576"/>
              <a:gd name="connsiteY45" fmla="*/ 553182 h 1601150"/>
              <a:gd name="connsiteX46" fmla="*/ 1478575 w 2378576"/>
              <a:gd name="connsiteY46" fmla="*/ 330011 h 1601150"/>
              <a:gd name="connsiteX47" fmla="*/ 1510718 w 2378576"/>
              <a:gd name="connsiteY47" fmla="*/ 152895 h 1601150"/>
              <a:gd name="connsiteX48" fmla="*/ 1542861 w 2378576"/>
              <a:gd name="connsiteY48" fmla="*/ 39183 h 1601150"/>
              <a:gd name="connsiteX49" fmla="*/ 1575003 w 2378576"/>
              <a:gd name="connsiteY49" fmla="*/ 0 h 1601150"/>
              <a:gd name="connsiteX50" fmla="*/ 1607146 w 2378576"/>
              <a:gd name="connsiteY50" fmla="*/ 39183 h 1601150"/>
              <a:gd name="connsiteX51" fmla="*/ 1639289 w 2378576"/>
              <a:gd name="connsiteY51" fmla="*/ 152895 h 1601150"/>
              <a:gd name="connsiteX52" fmla="*/ 1671432 w 2378576"/>
              <a:gd name="connsiteY52" fmla="*/ 330011 h 1601150"/>
              <a:gd name="connsiteX53" fmla="*/ 1703575 w 2378576"/>
              <a:gd name="connsiteY53" fmla="*/ 553182 h 1601150"/>
              <a:gd name="connsiteX54" fmla="*/ 1735718 w 2378576"/>
              <a:gd name="connsiteY54" fmla="*/ 800575 h 1601150"/>
              <a:gd name="connsiteX55" fmla="*/ 1767861 w 2378576"/>
              <a:gd name="connsiteY55" fmla="*/ 1047967 h 1601150"/>
              <a:gd name="connsiteX56" fmla="*/ 1800004 w 2378576"/>
              <a:gd name="connsiteY56" fmla="*/ 1271139 h 1601150"/>
              <a:gd name="connsiteX57" fmla="*/ 1832147 w 2378576"/>
              <a:gd name="connsiteY57" fmla="*/ 1448255 h 1601150"/>
              <a:gd name="connsiteX58" fmla="*/ 1864290 w 2378576"/>
              <a:gd name="connsiteY58" fmla="*/ 1561967 h 1601150"/>
              <a:gd name="connsiteX59" fmla="*/ 1896432 w 2378576"/>
              <a:gd name="connsiteY59" fmla="*/ 1601150 h 1601150"/>
              <a:gd name="connsiteX60" fmla="*/ 1928576 w 2378576"/>
              <a:gd name="connsiteY60" fmla="*/ 1561967 h 1601150"/>
              <a:gd name="connsiteX61" fmla="*/ 1960718 w 2378576"/>
              <a:gd name="connsiteY61" fmla="*/ 1448255 h 1601150"/>
              <a:gd name="connsiteX62" fmla="*/ 1992861 w 2378576"/>
              <a:gd name="connsiteY62" fmla="*/ 1271139 h 1601150"/>
              <a:gd name="connsiteX63" fmla="*/ 2025004 w 2378576"/>
              <a:gd name="connsiteY63" fmla="*/ 1047967 h 1601150"/>
              <a:gd name="connsiteX64" fmla="*/ 2057147 w 2378576"/>
              <a:gd name="connsiteY64" fmla="*/ 800575 h 1601150"/>
              <a:gd name="connsiteX65" fmla="*/ 2089290 w 2378576"/>
              <a:gd name="connsiteY65" fmla="*/ 553182 h 1601150"/>
              <a:gd name="connsiteX66" fmla="*/ 2121433 w 2378576"/>
              <a:gd name="connsiteY66" fmla="*/ 330011 h 1601150"/>
              <a:gd name="connsiteX67" fmla="*/ 2153576 w 2378576"/>
              <a:gd name="connsiteY67" fmla="*/ 152895 h 1601150"/>
              <a:gd name="connsiteX68" fmla="*/ 2185719 w 2378576"/>
              <a:gd name="connsiteY68" fmla="*/ 39183 h 1601150"/>
              <a:gd name="connsiteX69" fmla="*/ 2217862 w 2378576"/>
              <a:gd name="connsiteY69" fmla="*/ 0 h 1601150"/>
              <a:gd name="connsiteX70" fmla="*/ 2250005 w 2378576"/>
              <a:gd name="connsiteY70" fmla="*/ 39183 h 1601150"/>
              <a:gd name="connsiteX71" fmla="*/ 2282148 w 2378576"/>
              <a:gd name="connsiteY71" fmla="*/ 152895 h 1601150"/>
              <a:gd name="connsiteX72" fmla="*/ 2314291 w 2378576"/>
              <a:gd name="connsiteY72" fmla="*/ 330011 h 1601150"/>
              <a:gd name="connsiteX73" fmla="*/ 2346434 w 2378576"/>
              <a:gd name="connsiteY73" fmla="*/ 553182 h 1601150"/>
              <a:gd name="connsiteX74" fmla="*/ 2378576 w 2378576"/>
              <a:gd name="connsiteY74" fmla="*/ 800575 h 1601150"/>
              <a:gd name="connsiteX0" fmla="*/ 0 w 2346433"/>
              <a:gd name="connsiteY0" fmla="*/ 1448255 h 1601150"/>
              <a:gd name="connsiteX1" fmla="*/ 32143 w 2346433"/>
              <a:gd name="connsiteY1" fmla="*/ 1271139 h 1601150"/>
              <a:gd name="connsiteX2" fmla="*/ 64286 w 2346433"/>
              <a:gd name="connsiteY2" fmla="*/ 1047967 h 1601150"/>
              <a:gd name="connsiteX3" fmla="*/ 96429 w 2346433"/>
              <a:gd name="connsiteY3" fmla="*/ 800575 h 1601150"/>
              <a:gd name="connsiteX4" fmla="*/ 128571 w 2346433"/>
              <a:gd name="connsiteY4" fmla="*/ 553182 h 1601150"/>
              <a:gd name="connsiteX5" fmla="*/ 160715 w 2346433"/>
              <a:gd name="connsiteY5" fmla="*/ 330011 h 1601150"/>
              <a:gd name="connsiteX6" fmla="*/ 192858 w 2346433"/>
              <a:gd name="connsiteY6" fmla="*/ 152895 h 1601150"/>
              <a:gd name="connsiteX7" fmla="*/ 225000 w 2346433"/>
              <a:gd name="connsiteY7" fmla="*/ 39183 h 1601150"/>
              <a:gd name="connsiteX8" fmla="*/ 257143 w 2346433"/>
              <a:gd name="connsiteY8" fmla="*/ 0 h 1601150"/>
              <a:gd name="connsiteX9" fmla="*/ 289286 w 2346433"/>
              <a:gd name="connsiteY9" fmla="*/ 39183 h 1601150"/>
              <a:gd name="connsiteX10" fmla="*/ 321429 w 2346433"/>
              <a:gd name="connsiteY10" fmla="*/ 152895 h 1601150"/>
              <a:gd name="connsiteX11" fmla="*/ 353572 w 2346433"/>
              <a:gd name="connsiteY11" fmla="*/ 330011 h 1601150"/>
              <a:gd name="connsiteX12" fmla="*/ 385715 w 2346433"/>
              <a:gd name="connsiteY12" fmla="*/ 553182 h 1601150"/>
              <a:gd name="connsiteX13" fmla="*/ 417858 w 2346433"/>
              <a:gd name="connsiteY13" fmla="*/ 800575 h 1601150"/>
              <a:gd name="connsiteX14" fmla="*/ 450001 w 2346433"/>
              <a:gd name="connsiteY14" fmla="*/ 1047967 h 1601150"/>
              <a:gd name="connsiteX15" fmla="*/ 482144 w 2346433"/>
              <a:gd name="connsiteY15" fmla="*/ 1271139 h 1601150"/>
              <a:gd name="connsiteX16" fmla="*/ 514287 w 2346433"/>
              <a:gd name="connsiteY16" fmla="*/ 1448255 h 1601150"/>
              <a:gd name="connsiteX17" fmla="*/ 546430 w 2346433"/>
              <a:gd name="connsiteY17" fmla="*/ 1561967 h 1601150"/>
              <a:gd name="connsiteX18" fmla="*/ 578573 w 2346433"/>
              <a:gd name="connsiteY18" fmla="*/ 1601150 h 1601150"/>
              <a:gd name="connsiteX19" fmla="*/ 610716 w 2346433"/>
              <a:gd name="connsiteY19" fmla="*/ 1561967 h 1601150"/>
              <a:gd name="connsiteX20" fmla="*/ 642858 w 2346433"/>
              <a:gd name="connsiteY20" fmla="*/ 1448255 h 1601150"/>
              <a:gd name="connsiteX21" fmla="*/ 675002 w 2346433"/>
              <a:gd name="connsiteY21" fmla="*/ 1271139 h 1601150"/>
              <a:gd name="connsiteX22" fmla="*/ 707144 w 2346433"/>
              <a:gd name="connsiteY22" fmla="*/ 1047967 h 1601150"/>
              <a:gd name="connsiteX23" fmla="*/ 739287 w 2346433"/>
              <a:gd name="connsiteY23" fmla="*/ 800575 h 1601150"/>
              <a:gd name="connsiteX24" fmla="*/ 771430 w 2346433"/>
              <a:gd name="connsiteY24" fmla="*/ 553182 h 1601150"/>
              <a:gd name="connsiteX25" fmla="*/ 803573 w 2346433"/>
              <a:gd name="connsiteY25" fmla="*/ 330011 h 1601150"/>
              <a:gd name="connsiteX26" fmla="*/ 835716 w 2346433"/>
              <a:gd name="connsiteY26" fmla="*/ 152895 h 1601150"/>
              <a:gd name="connsiteX27" fmla="*/ 867859 w 2346433"/>
              <a:gd name="connsiteY27" fmla="*/ 39183 h 1601150"/>
              <a:gd name="connsiteX28" fmla="*/ 900002 w 2346433"/>
              <a:gd name="connsiteY28" fmla="*/ 0 h 1601150"/>
              <a:gd name="connsiteX29" fmla="*/ 932145 w 2346433"/>
              <a:gd name="connsiteY29" fmla="*/ 39183 h 1601150"/>
              <a:gd name="connsiteX30" fmla="*/ 964288 w 2346433"/>
              <a:gd name="connsiteY30" fmla="*/ 152895 h 1601150"/>
              <a:gd name="connsiteX31" fmla="*/ 996431 w 2346433"/>
              <a:gd name="connsiteY31" fmla="*/ 330011 h 1601150"/>
              <a:gd name="connsiteX32" fmla="*/ 1028573 w 2346433"/>
              <a:gd name="connsiteY32" fmla="*/ 553182 h 1601150"/>
              <a:gd name="connsiteX33" fmla="*/ 1060716 w 2346433"/>
              <a:gd name="connsiteY33" fmla="*/ 800575 h 1601150"/>
              <a:gd name="connsiteX34" fmla="*/ 1092860 w 2346433"/>
              <a:gd name="connsiteY34" fmla="*/ 1047967 h 1601150"/>
              <a:gd name="connsiteX35" fmla="*/ 1125002 w 2346433"/>
              <a:gd name="connsiteY35" fmla="*/ 1271139 h 1601150"/>
              <a:gd name="connsiteX36" fmla="*/ 1157145 w 2346433"/>
              <a:gd name="connsiteY36" fmla="*/ 1448255 h 1601150"/>
              <a:gd name="connsiteX37" fmla="*/ 1189288 w 2346433"/>
              <a:gd name="connsiteY37" fmla="*/ 1561967 h 1601150"/>
              <a:gd name="connsiteX38" fmla="*/ 1221431 w 2346433"/>
              <a:gd name="connsiteY38" fmla="*/ 1601150 h 1601150"/>
              <a:gd name="connsiteX39" fmla="*/ 1253574 w 2346433"/>
              <a:gd name="connsiteY39" fmla="*/ 1561967 h 1601150"/>
              <a:gd name="connsiteX40" fmla="*/ 1285717 w 2346433"/>
              <a:gd name="connsiteY40" fmla="*/ 1448255 h 1601150"/>
              <a:gd name="connsiteX41" fmla="*/ 1317860 w 2346433"/>
              <a:gd name="connsiteY41" fmla="*/ 1271139 h 1601150"/>
              <a:gd name="connsiteX42" fmla="*/ 1350003 w 2346433"/>
              <a:gd name="connsiteY42" fmla="*/ 1047967 h 1601150"/>
              <a:gd name="connsiteX43" fmla="*/ 1382146 w 2346433"/>
              <a:gd name="connsiteY43" fmla="*/ 800575 h 1601150"/>
              <a:gd name="connsiteX44" fmla="*/ 1414289 w 2346433"/>
              <a:gd name="connsiteY44" fmla="*/ 553182 h 1601150"/>
              <a:gd name="connsiteX45" fmla="*/ 1446432 w 2346433"/>
              <a:gd name="connsiteY45" fmla="*/ 330011 h 1601150"/>
              <a:gd name="connsiteX46" fmla="*/ 1478575 w 2346433"/>
              <a:gd name="connsiteY46" fmla="*/ 152895 h 1601150"/>
              <a:gd name="connsiteX47" fmla="*/ 1510718 w 2346433"/>
              <a:gd name="connsiteY47" fmla="*/ 39183 h 1601150"/>
              <a:gd name="connsiteX48" fmla="*/ 1542860 w 2346433"/>
              <a:gd name="connsiteY48" fmla="*/ 0 h 1601150"/>
              <a:gd name="connsiteX49" fmla="*/ 1575003 w 2346433"/>
              <a:gd name="connsiteY49" fmla="*/ 39183 h 1601150"/>
              <a:gd name="connsiteX50" fmla="*/ 1607146 w 2346433"/>
              <a:gd name="connsiteY50" fmla="*/ 152895 h 1601150"/>
              <a:gd name="connsiteX51" fmla="*/ 1639289 w 2346433"/>
              <a:gd name="connsiteY51" fmla="*/ 330011 h 1601150"/>
              <a:gd name="connsiteX52" fmla="*/ 1671432 w 2346433"/>
              <a:gd name="connsiteY52" fmla="*/ 553182 h 1601150"/>
              <a:gd name="connsiteX53" fmla="*/ 1703575 w 2346433"/>
              <a:gd name="connsiteY53" fmla="*/ 800575 h 1601150"/>
              <a:gd name="connsiteX54" fmla="*/ 1735718 w 2346433"/>
              <a:gd name="connsiteY54" fmla="*/ 1047967 h 1601150"/>
              <a:gd name="connsiteX55" fmla="*/ 1767861 w 2346433"/>
              <a:gd name="connsiteY55" fmla="*/ 1271139 h 1601150"/>
              <a:gd name="connsiteX56" fmla="*/ 1800004 w 2346433"/>
              <a:gd name="connsiteY56" fmla="*/ 1448255 h 1601150"/>
              <a:gd name="connsiteX57" fmla="*/ 1832147 w 2346433"/>
              <a:gd name="connsiteY57" fmla="*/ 1561967 h 1601150"/>
              <a:gd name="connsiteX58" fmla="*/ 1864289 w 2346433"/>
              <a:gd name="connsiteY58" fmla="*/ 1601150 h 1601150"/>
              <a:gd name="connsiteX59" fmla="*/ 1896433 w 2346433"/>
              <a:gd name="connsiteY59" fmla="*/ 1561967 h 1601150"/>
              <a:gd name="connsiteX60" fmla="*/ 1928575 w 2346433"/>
              <a:gd name="connsiteY60" fmla="*/ 1448255 h 1601150"/>
              <a:gd name="connsiteX61" fmla="*/ 1960718 w 2346433"/>
              <a:gd name="connsiteY61" fmla="*/ 1271139 h 1601150"/>
              <a:gd name="connsiteX62" fmla="*/ 1992861 w 2346433"/>
              <a:gd name="connsiteY62" fmla="*/ 1047967 h 1601150"/>
              <a:gd name="connsiteX63" fmla="*/ 2025004 w 2346433"/>
              <a:gd name="connsiteY63" fmla="*/ 800575 h 1601150"/>
              <a:gd name="connsiteX64" fmla="*/ 2057147 w 2346433"/>
              <a:gd name="connsiteY64" fmla="*/ 553182 h 1601150"/>
              <a:gd name="connsiteX65" fmla="*/ 2089290 w 2346433"/>
              <a:gd name="connsiteY65" fmla="*/ 330011 h 1601150"/>
              <a:gd name="connsiteX66" fmla="*/ 2121433 w 2346433"/>
              <a:gd name="connsiteY66" fmla="*/ 152895 h 1601150"/>
              <a:gd name="connsiteX67" fmla="*/ 2153576 w 2346433"/>
              <a:gd name="connsiteY67" fmla="*/ 39183 h 1601150"/>
              <a:gd name="connsiteX68" fmla="*/ 2185719 w 2346433"/>
              <a:gd name="connsiteY68" fmla="*/ 0 h 1601150"/>
              <a:gd name="connsiteX69" fmla="*/ 2217862 w 2346433"/>
              <a:gd name="connsiteY69" fmla="*/ 39183 h 1601150"/>
              <a:gd name="connsiteX70" fmla="*/ 2250005 w 2346433"/>
              <a:gd name="connsiteY70" fmla="*/ 152895 h 1601150"/>
              <a:gd name="connsiteX71" fmla="*/ 2282148 w 2346433"/>
              <a:gd name="connsiteY71" fmla="*/ 330011 h 1601150"/>
              <a:gd name="connsiteX72" fmla="*/ 2314291 w 2346433"/>
              <a:gd name="connsiteY72" fmla="*/ 553182 h 1601150"/>
              <a:gd name="connsiteX73" fmla="*/ 2346433 w 2346433"/>
              <a:gd name="connsiteY73" fmla="*/ 800575 h 1601150"/>
              <a:gd name="connsiteX0" fmla="*/ 0 w 2314290"/>
              <a:gd name="connsiteY0" fmla="*/ 1271139 h 1601150"/>
              <a:gd name="connsiteX1" fmla="*/ 32143 w 2314290"/>
              <a:gd name="connsiteY1" fmla="*/ 1047967 h 1601150"/>
              <a:gd name="connsiteX2" fmla="*/ 64286 w 2314290"/>
              <a:gd name="connsiteY2" fmla="*/ 800575 h 1601150"/>
              <a:gd name="connsiteX3" fmla="*/ 96428 w 2314290"/>
              <a:gd name="connsiteY3" fmla="*/ 553182 h 1601150"/>
              <a:gd name="connsiteX4" fmla="*/ 128572 w 2314290"/>
              <a:gd name="connsiteY4" fmla="*/ 330011 h 1601150"/>
              <a:gd name="connsiteX5" fmla="*/ 160715 w 2314290"/>
              <a:gd name="connsiteY5" fmla="*/ 152895 h 1601150"/>
              <a:gd name="connsiteX6" fmla="*/ 192857 w 2314290"/>
              <a:gd name="connsiteY6" fmla="*/ 39183 h 1601150"/>
              <a:gd name="connsiteX7" fmla="*/ 225000 w 2314290"/>
              <a:gd name="connsiteY7" fmla="*/ 0 h 1601150"/>
              <a:gd name="connsiteX8" fmla="*/ 257143 w 2314290"/>
              <a:gd name="connsiteY8" fmla="*/ 39183 h 1601150"/>
              <a:gd name="connsiteX9" fmla="*/ 289286 w 2314290"/>
              <a:gd name="connsiteY9" fmla="*/ 152895 h 1601150"/>
              <a:gd name="connsiteX10" fmla="*/ 321429 w 2314290"/>
              <a:gd name="connsiteY10" fmla="*/ 330011 h 1601150"/>
              <a:gd name="connsiteX11" fmla="*/ 353572 w 2314290"/>
              <a:gd name="connsiteY11" fmla="*/ 553182 h 1601150"/>
              <a:gd name="connsiteX12" fmla="*/ 385715 w 2314290"/>
              <a:gd name="connsiteY12" fmla="*/ 800575 h 1601150"/>
              <a:gd name="connsiteX13" fmla="*/ 417858 w 2314290"/>
              <a:gd name="connsiteY13" fmla="*/ 1047967 h 1601150"/>
              <a:gd name="connsiteX14" fmla="*/ 450001 w 2314290"/>
              <a:gd name="connsiteY14" fmla="*/ 1271139 h 1601150"/>
              <a:gd name="connsiteX15" fmla="*/ 482144 w 2314290"/>
              <a:gd name="connsiteY15" fmla="*/ 1448255 h 1601150"/>
              <a:gd name="connsiteX16" fmla="*/ 514287 w 2314290"/>
              <a:gd name="connsiteY16" fmla="*/ 1561967 h 1601150"/>
              <a:gd name="connsiteX17" fmla="*/ 546430 w 2314290"/>
              <a:gd name="connsiteY17" fmla="*/ 1601150 h 1601150"/>
              <a:gd name="connsiteX18" fmla="*/ 578573 w 2314290"/>
              <a:gd name="connsiteY18" fmla="*/ 1561967 h 1601150"/>
              <a:gd name="connsiteX19" fmla="*/ 610715 w 2314290"/>
              <a:gd name="connsiteY19" fmla="*/ 1448255 h 1601150"/>
              <a:gd name="connsiteX20" fmla="*/ 642859 w 2314290"/>
              <a:gd name="connsiteY20" fmla="*/ 1271139 h 1601150"/>
              <a:gd name="connsiteX21" fmla="*/ 675001 w 2314290"/>
              <a:gd name="connsiteY21" fmla="*/ 1047967 h 1601150"/>
              <a:gd name="connsiteX22" fmla="*/ 707144 w 2314290"/>
              <a:gd name="connsiteY22" fmla="*/ 800575 h 1601150"/>
              <a:gd name="connsiteX23" fmla="*/ 739287 w 2314290"/>
              <a:gd name="connsiteY23" fmla="*/ 553182 h 1601150"/>
              <a:gd name="connsiteX24" fmla="*/ 771430 w 2314290"/>
              <a:gd name="connsiteY24" fmla="*/ 330011 h 1601150"/>
              <a:gd name="connsiteX25" fmla="*/ 803573 w 2314290"/>
              <a:gd name="connsiteY25" fmla="*/ 152895 h 1601150"/>
              <a:gd name="connsiteX26" fmla="*/ 835716 w 2314290"/>
              <a:gd name="connsiteY26" fmla="*/ 39183 h 1601150"/>
              <a:gd name="connsiteX27" fmla="*/ 867859 w 2314290"/>
              <a:gd name="connsiteY27" fmla="*/ 0 h 1601150"/>
              <a:gd name="connsiteX28" fmla="*/ 900002 w 2314290"/>
              <a:gd name="connsiteY28" fmla="*/ 39183 h 1601150"/>
              <a:gd name="connsiteX29" fmla="*/ 932145 w 2314290"/>
              <a:gd name="connsiteY29" fmla="*/ 152895 h 1601150"/>
              <a:gd name="connsiteX30" fmla="*/ 964288 w 2314290"/>
              <a:gd name="connsiteY30" fmla="*/ 330011 h 1601150"/>
              <a:gd name="connsiteX31" fmla="*/ 996430 w 2314290"/>
              <a:gd name="connsiteY31" fmla="*/ 553182 h 1601150"/>
              <a:gd name="connsiteX32" fmla="*/ 1028573 w 2314290"/>
              <a:gd name="connsiteY32" fmla="*/ 800575 h 1601150"/>
              <a:gd name="connsiteX33" fmla="*/ 1060717 w 2314290"/>
              <a:gd name="connsiteY33" fmla="*/ 1047967 h 1601150"/>
              <a:gd name="connsiteX34" fmla="*/ 1092859 w 2314290"/>
              <a:gd name="connsiteY34" fmla="*/ 1271139 h 1601150"/>
              <a:gd name="connsiteX35" fmla="*/ 1125002 w 2314290"/>
              <a:gd name="connsiteY35" fmla="*/ 1448255 h 1601150"/>
              <a:gd name="connsiteX36" fmla="*/ 1157145 w 2314290"/>
              <a:gd name="connsiteY36" fmla="*/ 1561967 h 1601150"/>
              <a:gd name="connsiteX37" fmla="*/ 1189288 w 2314290"/>
              <a:gd name="connsiteY37" fmla="*/ 1601150 h 1601150"/>
              <a:gd name="connsiteX38" fmla="*/ 1221431 w 2314290"/>
              <a:gd name="connsiteY38" fmla="*/ 1561967 h 1601150"/>
              <a:gd name="connsiteX39" fmla="*/ 1253574 w 2314290"/>
              <a:gd name="connsiteY39" fmla="*/ 1448255 h 1601150"/>
              <a:gd name="connsiteX40" fmla="*/ 1285717 w 2314290"/>
              <a:gd name="connsiteY40" fmla="*/ 1271139 h 1601150"/>
              <a:gd name="connsiteX41" fmla="*/ 1317860 w 2314290"/>
              <a:gd name="connsiteY41" fmla="*/ 1047967 h 1601150"/>
              <a:gd name="connsiteX42" fmla="*/ 1350003 w 2314290"/>
              <a:gd name="connsiteY42" fmla="*/ 800575 h 1601150"/>
              <a:gd name="connsiteX43" fmla="*/ 1382146 w 2314290"/>
              <a:gd name="connsiteY43" fmla="*/ 553182 h 1601150"/>
              <a:gd name="connsiteX44" fmla="*/ 1414289 w 2314290"/>
              <a:gd name="connsiteY44" fmla="*/ 330011 h 1601150"/>
              <a:gd name="connsiteX45" fmla="*/ 1446432 w 2314290"/>
              <a:gd name="connsiteY45" fmla="*/ 152895 h 1601150"/>
              <a:gd name="connsiteX46" fmla="*/ 1478575 w 2314290"/>
              <a:gd name="connsiteY46" fmla="*/ 39183 h 1601150"/>
              <a:gd name="connsiteX47" fmla="*/ 1510717 w 2314290"/>
              <a:gd name="connsiteY47" fmla="*/ 0 h 1601150"/>
              <a:gd name="connsiteX48" fmla="*/ 1542860 w 2314290"/>
              <a:gd name="connsiteY48" fmla="*/ 39183 h 1601150"/>
              <a:gd name="connsiteX49" fmla="*/ 1575003 w 2314290"/>
              <a:gd name="connsiteY49" fmla="*/ 152895 h 1601150"/>
              <a:gd name="connsiteX50" fmla="*/ 1607146 w 2314290"/>
              <a:gd name="connsiteY50" fmla="*/ 330011 h 1601150"/>
              <a:gd name="connsiteX51" fmla="*/ 1639289 w 2314290"/>
              <a:gd name="connsiteY51" fmla="*/ 553182 h 1601150"/>
              <a:gd name="connsiteX52" fmla="*/ 1671432 w 2314290"/>
              <a:gd name="connsiteY52" fmla="*/ 800575 h 1601150"/>
              <a:gd name="connsiteX53" fmla="*/ 1703575 w 2314290"/>
              <a:gd name="connsiteY53" fmla="*/ 1047967 h 1601150"/>
              <a:gd name="connsiteX54" fmla="*/ 1735718 w 2314290"/>
              <a:gd name="connsiteY54" fmla="*/ 1271139 h 1601150"/>
              <a:gd name="connsiteX55" fmla="*/ 1767861 w 2314290"/>
              <a:gd name="connsiteY55" fmla="*/ 1448255 h 1601150"/>
              <a:gd name="connsiteX56" fmla="*/ 1800004 w 2314290"/>
              <a:gd name="connsiteY56" fmla="*/ 1561967 h 1601150"/>
              <a:gd name="connsiteX57" fmla="*/ 1832146 w 2314290"/>
              <a:gd name="connsiteY57" fmla="*/ 1601150 h 1601150"/>
              <a:gd name="connsiteX58" fmla="*/ 1864290 w 2314290"/>
              <a:gd name="connsiteY58" fmla="*/ 1561967 h 1601150"/>
              <a:gd name="connsiteX59" fmla="*/ 1896432 w 2314290"/>
              <a:gd name="connsiteY59" fmla="*/ 1448255 h 1601150"/>
              <a:gd name="connsiteX60" fmla="*/ 1928575 w 2314290"/>
              <a:gd name="connsiteY60" fmla="*/ 1271139 h 1601150"/>
              <a:gd name="connsiteX61" fmla="*/ 1960718 w 2314290"/>
              <a:gd name="connsiteY61" fmla="*/ 1047967 h 1601150"/>
              <a:gd name="connsiteX62" fmla="*/ 1992861 w 2314290"/>
              <a:gd name="connsiteY62" fmla="*/ 800575 h 1601150"/>
              <a:gd name="connsiteX63" fmla="*/ 2025004 w 2314290"/>
              <a:gd name="connsiteY63" fmla="*/ 553182 h 1601150"/>
              <a:gd name="connsiteX64" fmla="*/ 2057147 w 2314290"/>
              <a:gd name="connsiteY64" fmla="*/ 330011 h 1601150"/>
              <a:gd name="connsiteX65" fmla="*/ 2089290 w 2314290"/>
              <a:gd name="connsiteY65" fmla="*/ 152895 h 1601150"/>
              <a:gd name="connsiteX66" fmla="*/ 2121433 w 2314290"/>
              <a:gd name="connsiteY66" fmla="*/ 39183 h 1601150"/>
              <a:gd name="connsiteX67" fmla="*/ 2153576 w 2314290"/>
              <a:gd name="connsiteY67" fmla="*/ 0 h 1601150"/>
              <a:gd name="connsiteX68" fmla="*/ 2185719 w 2314290"/>
              <a:gd name="connsiteY68" fmla="*/ 39183 h 1601150"/>
              <a:gd name="connsiteX69" fmla="*/ 2217862 w 2314290"/>
              <a:gd name="connsiteY69" fmla="*/ 152895 h 1601150"/>
              <a:gd name="connsiteX70" fmla="*/ 2250005 w 2314290"/>
              <a:gd name="connsiteY70" fmla="*/ 330011 h 1601150"/>
              <a:gd name="connsiteX71" fmla="*/ 2282148 w 2314290"/>
              <a:gd name="connsiteY71" fmla="*/ 553182 h 1601150"/>
              <a:gd name="connsiteX72" fmla="*/ 2314290 w 2314290"/>
              <a:gd name="connsiteY72" fmla="*/ 800575 h 1601150"/>
              <a:gd name="connsiteX0" fmla="*/ 0 w 2282147"/>
              <a:gd name="connsiteY0" fmla="*/ 1047967 h 1601150"/>
              <a:gd name="connsiteX1" fmla="*/ 32143 w 2282147"/>
              <a:gd name="connsiteY1" fmla="*/ 800575 h 1601150"/>
              <a:gd name="connsiteX2" fmla="*/ 64285 w 2282147"/>
              <a:gd name="connsiteY2" fmla="*/ 553182 h 1601150"/>
              <a:gd name="connsiteX3" fmla="*/ 96429 w 2282147"/>
              <a:gd name="connsiteY3" fmla="*/ 330011 h 1601150"/>
              <a:gd name="connsiteX4" fmla="*/ 128572 w 2282147"/>
              <a:gd name="connsiteY4" fmla="*/ 152895 h 1601150"/>
              <a:gd name="connsiteX5" fmla="*/ 160714 w 2282147"/>
              <a:gd name="connsiteY5" fmla="*/ 39183 h 1601150"/>
              <a:gd name="connsiteX6" fmla="*/ 192857 w 2282147"/>
              <a:gd name="connsiteY6" fmla="*/ 0 h 1601150"/>
              <a:gd name="connsiteX7" fmla="*/ 225000 w 2282147"/>
              <a:gd name="connsiteY7" fmla="*/ 39183 h 1601150"/>
              <a:gd name="connsiteX8" fmla="*/ 257143 w 2282147"/>
              <a:gd name="connsiteY8" fmla="*/ 152895 h 1601150"/>
              <a:gd name="connsiteX9" fmla="*/ 289286 w 2282147"/>
              <a:gd name="connsiteY9" fmla="*/ 330011 h 1601150"/>
              <a:gd name="connsiteX10" fmla="*/ 321429 w 2282147"/>
              <a:gd name="connsiteY10" fmla="*/ 553182 h 1601150"/>
              <a:gd name="connsiteX11" fmla="*/ 353572 w 2282147"/>
              <a:gd name="connsiteY11" fmla="*/ 800575 h 1601150"/>
              <a:gd name="connsiteX12" fmla="*/ 385715 w 2282147"/>
              <a:gd name="connsiteY12" fmla="*/ 1047967 h 1601150"/>
              <a:gd name="connsiteX13" fmla="*/ 417858 w 2282147"/>
              <a:gd name="connsiteY13" fmla="*/ 1271139 h 1601150"/>
              <a:gd name="connsiteX14" fmla="*/ 450001 w 2282147"/>
              <a:gd name="connsiteY14" fmla="*/ 1448255 h 1601150"/>
              <a:gd name="connsiteX15" fmla="*/ 482144 w 2282147"/>
              <a:gd name="connsiteY15" fmla="*/ 1561967 h 1601150"/>
              <a:gd name="connsiteX16" fmla="*/ 514287 w 2282147"/>
              <a:gd name="connsiteY16" fmla="*/ 1601150 h 1601150"/>
              <a:gd name="connsiteX17" fmla="*/ 546430 w 2282147"/>
              <a:gd name="connsiteY17" fmla="*/ 1561967 h 1601150"/>
              <a:gd name="connsiteX18" fmla="*/ 578572 w 2282147"/>
              <a:gd name="connsiteY18" fmla="*/ 1448255 h 1601150"/>
              <a:gd name="connsiteX19" fmla="*/ 610716 w 2282147"/>
              <a:gd name="connsiteY19" fmla="*/ 1271139 h 1601150"/>
              <a:gd name="connsiteX20" fmla="*/ 642858 w 2282147"/>
              <a:gd name="connsiteY20" fmla="*/ 1047967 h 1601150"/>
              <a:gd name="connsiteX21" fmla="*/ 675001 w 2282147"/>
              <a:gd name="connsiteY21" fmla="*/ 800575 h 1601150"/>
              <a:gd name="connsiteX22" fmla="*/ 707144 w 2282147"/>
              <a:gd name="connsiteY22" fmla="*/ 553182 h 1601150"/>
              <a:gd name="connsiteX23" fmla="*/ 739287 w 2282147"/>
              <a:gd name="connsiteY23" fmla="*/ 330011 h 1601150"/>
              <a:gd name="connsiteX24" fmla="*/ 771430 w 2282147"/>
              <a:gd name="connsiteY24" fmla="*/ 152895 h 1601150"/>
              <a:gd name="connsiteX25" fmla="*/ 803573 w 2282147"/>
              <a:gd name="connsiteY25" fmla="*/ 39183 h 1601150"/>
              <a:gd name="connsiteX26" fmla="*/ 835716 w 2282147"/>
              <a:gd name="connsiteY26" fmla="*/ 0 h 1601150"/>
              <a:gd name="connsiteX27" fmla="*/ 867859 w 2282147"/>
              <a:gd name="connsiteY27" fmla="*/ 39183 h 1601150"/>
              <a:gd name="connsiteX28" fmla="*/ 900002 w 2282147"/>
              <a:gd name="connsiteY28" fmla="*/ 152895 h 1601150"/>
              <a:gd name="connsiteX29" fmla="*/ 932145 w 2282147"/>
              <a:gd name="connsiteY29" fmla="*/ 330011 h 1601150"/>
              <a:gd name="connsiteX30" fmla="*/ 964287 w 2282147"/>
              <a:gd name="connsiteY30" fmla="*/ 553182 h 1601150"/>
              <a:gd name="connsiteX31" fmla="*/ 996430 w 2282147"/>
              <a:gd name="connsiteY31" fmla="*/ 800575 h 1601150"/>
              <a:gd name="connsiteX32" fmla="*/ 1028574 w 2282147"/>
              <a:gd name="connsiteY32" fmla="*/ 1047967 h 1601150"/>
              <a:gd name="connsiteX33" fmla="*/ 1060716 w 2282147"/>
              <a:gd name="connsiteY33" fmla="*/ 1271139 h 1601150"/>
              <a:gd name="connsiteX34" fmla="*/ 1092859 w 2282147"/>
              <a:gd name="connsiteY34" fmla="*/ 1448255 h 1601150"/>
              <a:gd name="connsiteX35" fmla="*/ 1125002 w 2282147"/>
              <a:gd name="connsiteY35" fmla="*/ 1561967 h 1601150"/>
              <a:gd name="connsiteX36" fmla="*/ 1157145 w 2282147"/>
              <a:gd name="connsiteY36" fmla="*/ 1601150 h 1601150"/>
              <a:gd name="connsiteX37" fmla="*/ 1189288 w 2282147"/>
              <a:gd name="connsiteY37" fmla="*/ 1561967 h 1601150"/>
              <a:gd name="connsiteX38" fmla="*/ 1221431 w 2282147"/>
              <a:gd name="connsiteY38" fmla="*/ 1448255 h 1601150"/>
              <a:gd name="connsiteX39" fmla="*/ 1253574 w 2282147"/>
              <a:gd name="connsiteY39" fmla="*/ 1271139 h 1601150"/>
              <a:gd name="connsiteX40" fmla="*/ 1285717 w 2282147"/>
              <a:gd name="connsiteY40" fmla="*/ 1047967 h 1601150"/>
              <a:gd name="connsiteX41" fmla="*/ 1317860 w 2282147"/>
              <a:gd name="connsiteY41" fmla="*/ 800575 h 1601150"/>
              <a:gd name="connsiteX42" fmla="*/ 1350003 w 2282147"/>
              <a:gd name="connsiteY42" fmla="*/ 553182 h 1601150"/>
              <a:gd name="connsiteX43" fmla="*/ 1382146 w 2282147"/>
              <a:gd name="connsiteY43" fmla="*/ 330011 h 1601150"/>
              <a:gd name="connsiteX44" fmla="*/ 1414289 w 2282147"/>
              <a:gd name="connsiteY44" fmla="*/ 152895 h 1601150"/>
              <a:gd name="connsiteX45" fmla="*/ 1446432 w 2282147"/>
              <a:gd name="connsiteY45" fmla="*/ 39183 h 1601150"/>
              <a:gd name="connsiteX46" fmla="*/ 1478574 w 2282147"/>
              <a:gd name="connsiteY46" fmla="*/ 0 h 1601150"/>
              <a:gd name="connsiteX47" fmla="*/ 1510717 w 2282147"/>
              <a:gd name="connsiteY47" fmla="*/ 39183 h 1601150"/>
              <a:gd name="connsiteX48" fmla="*/ 1542860 w 2282147"/>
              <a:gd name="connsiteY48" fmla="*/ 152895 h 1601150"/>
              <a:gd name="connsiteX49" fmla="*/ 1575003 w 2282147"/>
              <a:gd name="connsiteY49" fmla="*/ 330011 h 1601150"/>
              <a:gd name="connsiteX50" fmla="*/ 1607146 w 2282147"/>
              <a:gd name="connsiteY50" fmla="*/ 553182 h 1601150"/>
              <a:gd name="connsiteX51" fmla="*/ 1639289 w 2282147"/>
              <a:gd name="connsiteY51" fmla="*/ 800575 h 1601150"/>
              <a:gd name="connsiteX52" fmla="*/ 1671432 w 2282147"/>
              <a:gd name="connsiteY52" fmla="*/ 1047967 h 1601150"/>
              <a:gd name="connsiteX53" fmla="*/ 1703575 w 2282147"/>
              <a:gd name="connsiteY53" fmla="*/ 1271139 h 1601150"/>
              <a:gd name="connsiteX54" fmla="*/ 1735718 w 2282147"/>
              <a:gd name="connsiteY54" fmla="*/ 1448255 h 1601150"/>
              <a:gd name="connsiteX55" fmla="*/ 1767861 w 2282147"/>
              <a:gd name="connsiteY55" fmla="*/ 1561967 h 1601150"/>
              <a:gd name="connsiteX56" fmla="*/ 1800003 w 2282147"/>
              <a:gd name="connsiteY56" fmla="*/ 1601150 h 1601150"/>
              <a:gd name="connsiteX57" fmla="*/ 1832147 w 2282147"/>
              <a:gd name="connsiteY57" fmla="*/ 1561967 h 1601150"/>
              <a:gd name="connsiteX58" fmla="*/ 1864289 w 2282147"/>
              <a:gd name="connsiteY58" fmla="*/ 1448255 h 1601150"/>
              <a:gd name="connsiteX59" fmla="*/ 1896432 w 2282147"/>
              <a:gd name="connsiteY59" fmla="*/ 1271139 h 1601150"/>
              <a:gd name="connsiteX60" fmla="*/ 1928575 w 2282147"/>
              <a:gd name="connsiteY60" fmla="*/ 1047967 h 1601150"/>
              <a:gd name="connsiteX61" fmla="*/ 1960718 w 2282147"/>
              <a:gd name="connsiteY61" fmla="*/ 800575 h 1601150"/>
              <a:gd name="connsiteX62" fmla="*/ 1992861 w 2282147"/>
              <a:gd name="connsiteY62" fmla="*/ 553182 h 1601150"/>
              <a:gd name="connsiteX63" fmla="*/ 2025004 w 2282147"/>
              <a:gd name="connsiteY63" fmla="*/ 330011 h 1601150"/>
              <a:gd name="connsiteX64" fmla="*/ 2057147 w 2282147"/>
              <a:gd name="connsiteY64" fmla="*/ 152895 h 1601150"/>
              <a:gd name="connsiteX65" fmla="*/ 2089290 w 2282147"/>
              <a:gd name="connsiteY65" fmla="*/ 39183 h 1601150"/>
              <a:gd name="connsiteX66" fmla="*/ 2121433 w 2282147"/>
              <a:gd name="connsiteY66" fmla="*/ 0 h 1601150"/>
              <a:gd name="connsiteX67" fmla="*/ 2153576 w 2282147"/>
              <a:gd name="connsiteY67" fmla="*/ 39183 h 1601150"/>
              <a:gd name="connsiteX68" fmla="*/ 2185719 w 2282147"/>
              <a:gd name="connsiteY68" fmla="*/ 152895 h 1601150"/>
              <a:gd name="connsiteX69" fmla="*/ 2217862 w 2282147"/>
              <a:gd name="connsiteY69" fmla="*/ 330011 h 1601150"/>
              <a:gd name="connsiteX70" fmla="*/ 2250005 w 2282147"/>
              <a:gd name="connsiteY70" fmla="*/ 553182 h 1601150"/>
              <a:gd name="connsiteX71" fmla="*/ 2282147 w 2282147"/>
              <a:gd name="connsiteY71" fmla="*/ 800575 h 1601150"/>
              <a:gd name="connsiteX0" fmla="*/ 0 w 2250004"/>
              <a:gd name="connsiteY0" fmla="*/ 800575 h 1601150"/>
              <a:gd name="connsiteX1" fmla="*/ 32142 w 2250004"/>
              <a:gd name="connsiteY1" fmla="*/ 553182 h 1601150"/>
              <a:gd name="connsiteX2" fmla="*/ 64286 w 2250004"/>
              <a:gd name="connsiteY2" fmla="*/ 330011 h 1601150"/>
              <a:gd name="connsiteX3" fmla="*/ 96429 w 2250004"/>
              <a:gd name="connsiteY3" fmla="*/ 152895 h 1601150"/>
              <a:gd name="connsiteX4" fmla="*/ 128571 w 2250004"/>
              <a:gd name="connsiteY4" fmla="*/ 39183 h 1601150"/>
              <a:gd name="connsiteX5" fmla="*/ 160714 w 2250004"/>
              <a:gd name="connsiteY5" fmla="*/ 0 h 1601150"/>
              <a:gd name="connsiteX6" fmla="*/ 192857 w 2250004"/>
              <a:gd name="connsiteY6" fmla="*/ 39183 h 1601150"/>
              <a:gd name="connsiteX7" fmla="*/ 225000 w 2250004"/>
              <a:gd name="connsiteY7" fmla="*/ 152895 h 1601150"/>
              <a:gd name="connsiteX8" fmla="*/ 257143 w 2250004"/>
              <a:gd name="connsiteY8" fmla="*/ 330011 h 1601150"/>
              <a:gd name="connsiteX9" fmla="*/ 289286 w 2250004"/>
              <a:gd name="connsiteY9" fmla="*/ 553182 h 1601150"/>
              <a:gd name="connsiteX10" fmla="*/ 321429 w 2250004"/>
              <a:gd name="connsiteY10" fmla="*/ 800575 h 1601150"/>
              <a:gd name="connsiteX11" fmla="*/ 353572 w 2250004"/>
              <a:gd name="connsiteY11" fmla="*/ 1047967 h 1601150"/>
              <a:gd name="connsiteX12" fmla="*/ 385715 w 2250004"/>
              <a:gd name="connsiteY12" fmla="*/ 1271139 h 1601150"/>
              <a:gd name="connsiteX13" fmla="*/ 417858 w 2250004"/>
              <a:gd name="connsiteY13" fmla="*/ 1448255 h 1601150"/>
              <a:gd name="connsiteX14" fmla="*/ 450001 w 2250004"/>
              <a:gd name="connsiteY14" fmla="*/ 1561967 h 1601150"/>
              <a:gd name="connsiteX15" fmla="*/ 482144 w 2250004"/>
              <a:gd name="connsiteY15" fmla="*/ 1601150 h 1601150"/>
              <a:gd name="connsiteX16" fmla="*/ 514287 w 2250004"/>
              <a:gd name="connsiteY16" fmla="*/ 1561967 h 1601150"/>
              <a:gd name="connsiteX17" fmla="*/ 546429 w 2250004"/>
              <a:gd name="connsiteY17" fmla="*/ 1448255 h 1601150"/>
              <a:gd name="connsiteX18" fmla="*/ 578573 w 2250004"/>
              <a:gd name="connsiteY18" fmla="*/ 1271139 h 1601150"/>
              <a:gd name="connsiteX19" fmla="*/ 610715 w 2250004"/>
              <a:gd name="connsiteY19" fmla="*/ 1047967 h 1601150"/>
              <a:gd name="connsiteX20" fmla="*/ 642858 w 2250004"/>
              <a:gd name="connsiteY20" fmla="*/ 800575 h 1601150"/>
              <a:gd name="connsiteX21" fmla="*/ 675001 w 2250004"/>
              <a:gd name="connsiteY21" fmla="*/ 553182 h 1601150"/>
              <a:gd name="connsiteX22" fmla="*/ 707144 w 2250004"/>
              <a:gd name="connsiteY22" fmla="*/ 330011 h 1601150"/>
              <a:gd name="connsiteX23" fmla="*/ 739287 w 2250004"/>
              <a:gd name="connsiteY23" fmla="*/ 152895 h 1601150"/>
              <a:gd name="connsiteX24" fmla="*/ 771430 w 2250004"/>
              <a:gd name="connsiteY24" fmla="*/ 39183 h 1601150"/>
              <a:gd name="connsiteX25" fmla="*/ 803573 w 2250004"/>
              <a:gd name="connsiteY25" fmla="*/ 0 h 1601150"/>
              <a:gd name="connsiteX26" fmla="*/ 835716 w 2250004"/>
              <a:gd name="connsiteY26" fmla="*/ 39183 h 1601150"/>
              <a:gd name="connsiteX27" fmla="*/ 867859 w 2250004"/>
              <a:gd name="connsiteY27" fmla="*/ 152895 h 1601150"/>
              <a:gd name="connsiteX28" fmla="*/ 900002 w 2250004"/>
              <a:gd name="connsiteY28" fmla="*/ 330011 h 1601150"/>
              <a:gd name="connsiteX29" fmla="*/ 932144 w 2250004"/>
              <a:gd name="connsiteY29" fmla="*/ 553182 h 1601150"/>
              <a:gd name="connsiteX30" fmla="*/ 964287 w 2250004"/>
              <a:gd name="connsiteY30" fmla="*/ 800575 h 1601150"/>
              <a:gd name="connsiteX31" fmla="*/ 996431 w 2250004"/>
              <a:gd name="connsiteY31" fmla="*/ 1047967 h 1601150"/>
              <a:gd name="connsiteX32" fmla="*/ 1028573 w 2250004"/>
              <a:gd name="connsiteY32" fmla="*/ 1271139 h 1601150"/>
              <a:gd name="connsiteX33" fmla="*/ 1060716 w 2250004"/>
              <a:gd name="connsiteY33" fmla="*/ 1448255 h 1601150"/>
              <a:gd name="connsiteX34" fmla="*/ 1092859 w 2250004"/>
              <a:gd name="connsiteY34" fmla="*/ 1561967 h 1601150"/>
              <a:gd name="connsiteX35" fmla="*/ 1125002 w 2250004"/>
              <a:gd name="connsiteY35" fmla="*/ 1601150 h 1601150"/>
              <a:gd name="connsiteX36" fmla="*/ 1157145 w 2250004"/>
              <a:gd name="connsiteY36" fmla="*/ 1561967 h 1601150"/>
              <a:gd name="connsiteX37" fmla="*/ 1189288 w 2250004"/>
              <a:gd name="connsiteY37" fmla="*/ 1448255 h 1601150"/>
              <a:gd name="connsiteX38" fmla="*/ 1221431 w 2250004"/>
              <a:gd name="connsiteY38" fmla="*/ 1271139 h 1601150"/>
              <a:gd name="connsiteX39" fmla="*/ 1253574 w 2250004"/>
              <a:gd name="connsiteY39" fmla="*/ 1047967 h 1601150"/>
              <a:gd name="connsiteX40" fmla="*/ 1285717 w 2250004"/>
              <a:gd name="connsiteY40" fmla="*/ 800575 h 1601150"/>
              <a:gd name="connsiteX41" fmla="*/ 1317860 w 2250004"/>
              <a:gd name="connsiteY41" fmla="*/ 553182 h 1601150"/>
              <a:gd name="connsiteX42" fmla="*/ 1350003 w 2250004"/>
              <a:gd name="connsiteY42" fmla="*/ 330011 h 1601150"/>
              <a:gd name="connsiteX43" fmla="*/ 1382146 w 2250004"/>
              <a:gd name="connsiteY43" fmla="*/ 152895 h 1601150"/>
              <a:gd name="connsiteX44" fmla="*/ 1414289 w 2250004"/>
              <a:gd name="connsiteY44" fmla="*/ 39183 h 1601150"/>
              <a:gd name="connsiteX45" fmla="*/ 1446431 w 2250004"/>
              <a:gd name="connsiteY45" fmla="*/ 0 h 1601150"/>
              <a:gd name="connsiteX46" fmla="*/ 1478574 w 2250004"/>
              <a:gd name="connsiteY46" fmla="*/ 39183 h 1601150"/>
              <a:gd name="connsiteX47" fmla="*/ 1510717 w 2250004"/>
              <a:gd name="connsiteY47" fmla="*/ 152895 h 1601150"/>
              <a:gd name="connsiteX48" fmla="*/ 1542860 w 2250004"/>
              <a:gd name="connsiteY48" fmla="*/ 330011 h 1601150"/>
              <a:gd name="connsiteX49" fmla="*/ 1575003 w 2250004"/>
              <a:gd name="connsiteY49" fmla="*/ 553182 h 1601150"/>
              <a:gd name="connsiteX50" fmla="*/ 1607146 w 2250004"/>
              <a:gd name="connsiteY50" fmla="*/ 800575 h 1601150"/>
              <a:gd name="connsiteX51" fmla="*/ 1639289 w 2250004"/>
              <a:gd name="connsiteY51" fmla="*/ 1047967 h 1601150"/>
              <a:gd name="connsiteX52" fmla="*/ 1671432 w 2250004"/>
              <a:gd name="connsiteY52" fmla="*/ 1271139 h 1601150"/>
              <a:gd name="connsiteX53" fmla="*/ 1703575 w 2250004"/>
              <a:gd name="connsiteY53" fmla="*/ 1448255 h 1601150"/>
              <a:gd name="connsiteX54" fmla="*/ 1735718 w 2250004"/>
              <a:gd name="connsiteY54" fmla="*/ 1561967 h 1601150"/>
              <a:gd name="connsiteX55" fmla="*/ 1767860 w 2250004"/>
              <a:gd name="connsiteY55" fmla="*/ 1601150 h 1601150"/>
              <a:gd name="connsiteX56" fmla="*/ 1800004 w 2250004"/>
              <a:gd name="connsiteY56" fmla="*/ 1561967 h 1601150"/>
              <a:gd name="connsiteX57" fmla="*/ 1832146 w 2250004"/>
              <a:gd name="connsiteY57" fmla="*/ 1448255 h 1601150"/>
              <a:gd name="connsiteX58" fmla="*/ 1864289 w 2250004"/>
              <a:gd name="connsiteY58" fmla="*/ 1271139 h 1601150"/>
              <a:gd name="connsiteX59" fmla="*/ 1896432 w 2250004"/>
              <a:gd name="connsiteY59" fmla="*/ 1047967 h 1601150"/>
              <a:gd name="connsiteX60" fmla="*/ 1928575 w 2250004"/>
              <a:gd name="connsiteY60" fmla="*/ 800575 h 1601150"/>
              <a:gd name="connsiteX61" fmla="*/ 1960718 w 2250004"/>
              <a:gd name="connsiteY61" fmla="*/ 553182 h 1601150"/>
              <a:gd name="connsiteX62" fmla="*/ 1992861 w 2250004"/>
              <a:gd name="connsiteY62" fmla="*/ 330011 h 1601150"/>
              <a:gd name="connsiteX63" fmla="*/ 2025004 w 2250004"/>
              <a:gd name="connsiteY63" fmla="*/ 152895 h 1601150"/>
              <a:gd name="connsiteX64" fmla="*/ 2057147 w 2250004"/>
              <a:gd name="connsiteY64" fmla="*/ 39183 h 1601150"/>
              <a:gd name="connsiteX65" fmla="*/ 2089290 w 2250004"/>
              <a:gd name="connsiteY65" fmla="*/ 0 h 1601150"/>
              <a:gd name="connsiteX66" fmla="*/ 2121433 w 2250004"/>
              <a:gd name="connsiteY66" fmla="*/ 39183 h 1601150"/>
              <a:gd name="connsiteX67" fmla="*/ 2153576 w 2250004"/>
              <a:gd name="connsiteY67" fmla="*/ 152895 h 1601150"/>
              <a:gd name="connsiteX68" fmla="*/ 2185719 w 2250004"/>
              <a:gd name="connsiteY68" fmla="*/ 330011 h 1601150"/>
              <a:gd name="connsiteX69" fmla="*/ 2217862 w 2250004"/>
              <a:gd name="connsiteY69" fmla="*/ 553182 h 1601150"/>
              <a:gd name="connsiteX70" fmla="*/ 2250004 w 2250004"/>
              <a:gd name="connsiteY70" fmla="*/ 800575 h 1601150"/>
              <a:gd name="connsiteX0" fmla="*/ 0 w 2217862"/>
              <a:gd name="connsiteY0" fmla="*/ 553182 h 1601150"/>
              <a:gd name="connsiteX1" fmla="*/ 32144 w 2217862"/>
              <a:gd name="connsiteY1" fmla="*/ 330011 h 1601150"/>
              <a:gd name="connsiteX2" fmla="*/ 64287 w 2217862"/>
              <a:gd name="connsiteY2" fmla="*/ 152895 h 1601150"/>
              <a:gd name="connsiteX3" fmla="*/ 96429 w 2217862"/>
              <a:gd name="connsiteY3" fmla="*/ 39183 h 1601150"/>
              <a:gd name="connsiteX4" fmla="*/ 128572 w 2217862"/>
              <a:gd name="connsiteY4" fmla="*/ 0 h 1601150"/>
              <a:gd name="connsiteX5" fmla="*/ 160715 w 2217862"/>
              <a:gd name="connsiteY5" fmla="*/ 39183 h 1601150"/>
              <a:gd name="connsiteX6" fmla="*/ 192858 w 2217862"/>
              <a:gd name="connsiteY6" fmla="*/ 152895 h 1601150"/>
              <a:gd name="connsiteX7" fmla="*/ 225001 w 2217862"/>
              <a:gd name="connsiteY7" fmla="*/ 330011 h 1601150"/>
              <a:gd name="connsiteX8" fmla="*/ 257144 w 2217862"/>
              <a:gd name="connsiteY8" fmla="*/ 553182 h 1601150"/>
              <a:gd name="connsiteX9" fmla="*/ 289287 w 2217862"/>
              <a:gd name="connsiteY9" fmla="*/ 800575 h 1601150"/>
              <a:gd name="connsiteX10" fmla="*/ 321430 w 2217862"/>
              <a:gd name="connsiteY10" fmla="*/ 1047967 h 1601150"/>
              <a:gd name="connsiteX11" fmla="*/ 353573 w 2217862"/>
              <a:gd name="connsiteY11" fmla="*/ 1271139 h 1601150"/>
              <a:gd name="connsiteX12" fmla="*/ 385716 w 2217862"/>
              <a:gd name="connsiteY12" fmla="*/ 1448255 h 1601150"/>
              <a:gd name="connsiteX13" fmla="*/ 417859 w 2217862"/>
              <a:gd name="connsiteY13" fmla="*/ 1561967 h 1601150"/>
              <a:gd name="connsiteX14" fmla="*/ 450002 w 2217862"/>
              <a:gd name="connsiteY14" fmla="*/ 1601150 h 1601150"/>
              <a:gd name="connsiteX15" fmla="*/ 482145 w 2217862"/>
              <a:gd name="connsiteY15" fmla="*/ 1561967 h 1601150"/>
              <a:gd name="connsiteX16" fmla="*/ 514287 w 2217862"/>
              <a:gd name="connsiteY16" fmla="*/ 1448255 h 1601150"/>
              <a:gd name="connsiteX17" fmla="*/ 546431 w 2217862"/>
              <a:gd name="connsiteY17" fmla="*/ 1271139 h 1601150"/>
              <a:gd name="connsiteX18" fmla="*/ 578573 w 2217862"/>
              <a:gd name="connsiteY18" fmla="*/ 1047967 h 1601150"/>
              <a:gd name="connsiteX19" fmla="*/ 610716 w 2217862"/>
              <a:gd name="connsiteY19" fmla="*/ 800575 h 1601150"/>
              <a:gd name="connsiteX20" fmla="*/ 642859 w 2217862"/>
              <a:gd name="connsiteY20" fmla="*/ 553182 h 1601150"/>
              <a:gd name="connsiteX21" fmla="*/ 675002 w 2217862"/>
              <a:gd name="connsiteY21" fmla="*/ 330011 h 1601150"/>
              <a:gd name="connsiteX22" fmla="*/ 707145 w 2217862"/>
              <a:gd name="connsiteY22" fmla="*/ 152895 h 1601150"/>
              <a:gd name="connsiteX23" fmla="*/ 739288 w 2217862"/>
              <a:gd name="connsiteY23" fmla="*/ 39183 h 1601150"/>
              <a:gd name="connsiteX24" fmla="*/ 771431 w 2217862"/>
              <a:gd name="connsiteY24" fmla="*/ 0 h 1601150"/>
              <a:gd name="connsiteX25" fmla="*/ 803574 w 2217862"/>
              <a:gd name="connsiteY25" fmla="*/ 39183 h 1601150"/>
              <a:gd name="connsiteX26" fmla="*/ 835717 w 2217862"/>
              <a:gd name="connsiteY26" fmla="*/ 152895 h 1601150"/>
              <a:gd name="connsiteX27" fmla="*/ 867860 w 2217862"/>
              <a:gd name="connsiteY27" fmla="*/ 330011 h 1601150"/>
              <a:gd name="connsiteX28" fmla="*/ 900002 w 2217862"/>
              <a:gd name="connsiteY28" fmla="*/ 553182 h 1601150"/>
              <a:gd name="connsiteX29" fmla="*/ 932145 w 2217862"/>
              <a:gd name="connsiteY29" fmla="*/ 800575 h 1601150"/>
              <a:gd name="connsiteX30" fmla="*/ 964289 w 2217862"/>
              <a:gd name="connsiteY30" fmla="*/ 1047967 h 1601150"/>
              <a:gd name="connsiteX31" fmla="*/ 996431 w 2217862"/>
              <a:gd name="connsiteY31" fmla="*/ 1271139 h 1601150"/>
              <a:gd name="connsiteX32" fmla="*/ 1028574 w 2217862"/>
              <a:gd name="connsiteY32" fmla="*/ 1448255 h 1601150"/>
              <a:gd name="connsiteX33" fmla="*/ 1060717 w 2217862"/>
              <a:gd name="connsiteY33" fmla="*/ 1561967 h 1601150"/>
              <a:gd name="connsiteX34" fmla="*/ 1092860 w 2217862"/>
              <a:gd name="connsiteY34" fmla="*/ 1601150 h 1601150"/>
              <a:gd name="connsiteX35" fmla="*/ 1125003 w 2217862"/>
              <a:gd name="connsiteY35" fmla="*/ 1561967 h 1601150"/>
              <a:gd name="connsiteX36" fmla="*/ 1157146 w 2217862"/>
              <a:gd name="connsiteY36" fmla="*/ 1448255 h 1601150"/>
              <a:gd name="connsiteX37" fmla="*/ 1189289 w 2217862"/>
              <a:gd name="connsiteY37" fmla="*/ 1271139 h 1601150"/>
              <a:gd name="connsiteX38" fmla="*/ 1221432 w 2217862"/>
              <a:gd name="connsiteY38" fmla="*/ 1047967 h 1601150"/>
              <a:gd name="connsiteX39" fmla="*/ 1253575 w 2217862"/>
              <a:gd name="connsiteY39" fmla="*/ 800575 h 1601150"/>
              <a:gd name="connsiteX40" fmla="*/ 1285718 w 2217862"/>
              <a:gd name="connsiteY40" fmla="*/ 553182 h 1601150"/>
              <a:gd name="connsiteX41" fmla="*/ 1317861 w 2217862"/>
              <a:gd name="connsiteY41" fmla="*/ 330011 h 1601150"/>
              <a:gd name="connsiteX42" fmla="*/ 1350004 w 2217862"/>
              <a:gd name="connsiteY42" fmla="*/ 152895 h 1601150"/>
              <a:gd name="connsiteX43" fmla="*/ 1382147 w 2217862"/>
              <a:gd name="connsiteY43" fmla="*/ 39183 h 1601150"/>
              <a:gd name="connsiteX44" fmla="*/ 1414289 w 2217862"/>
              <a:gd name="connsiteY44" fmla="*/ 0 h 1601150"/>
              <a:gd name="connsiteX45" fmla="*/ 1446432 w 2217862"/>
              <a:gd name="connsiteY45" fmla="*/ 39183 h 1601150"/>
              <a:gd name="connsiteX46" fmla="*/ 1478575 w 2217862"/>
              <a:gd name="connsiteY46" fmla="*/ 152895 h 1601150"/>
              <a:gd name="connsiteX47" fmla="*/ 1510718 w 2217862"/>
              <a:gd name="connsiteY47" fmla="*/ 330011 h 1601150"/>
              <a:gd name="connsiteX48" fmla="*/ 1542861 w 2217862"/>
              <a:gd name="connsiteY48" fmla="*/ 553182 h 1601150"/>
              <a:gd name="connsiteX49" fmla="*/ 1575004 w 2217862"/>
              <a:gd name="connsiteY49" fmla="*/ 800575 h 1601150"/>
              <a:gd name="connsiteX50" fmla="*/ 1607147 w 2217862"/>
              <a:gd name="connsiteY50" fmla="*/ 1047967 h 1601150"/>
              <a:gd name="connsiteX51" fmla="*/ 1639290 w 2217862"/>
              <a:gd name="connsiteY51" fmla="*/ 1271139 h 1601150"/>
              <a:gd name="connsiteX52" fmla="*/ 1671433 w 2217862"/>
              <a:gd name="connsiteY52" fmla="*/ 1448255 h 1601150"/>
              <a:gd name="connsiteX53" fmla="*/ 1703576 w 2217862"/>
              <a:gd name="connsiteY53" fmla="*/ 1561967 h 1601150"/>
              <a:gd name="connsiteX54" fmla="*/ 1735718 w 2217862"/>
              <a:gd name="connsiteY54" fmla="*/ 1601150 h 1601150"/>
              <a:gd name="connsiteX55" fmla="*/ 1767862 w 2217862"/>
              <a:gd name="connsiteY55" fmla="*/ 1561967 h 1601150"/>
              <a:gd name="connsiteX56" fmla="*/ 1800004 w 2217862"/>
              <a:gd name="connsiteY56" fmla="*/ 1448255 h 1601150"/>
              <a:gd name="connsiteX57" fmla="*/ 1832147 w 2217862"/>
              <a:gd name="connsiteY57" fmla="*/ 1271139 h 1601150"/>
              <a:gd name="connsiteX58" fmla="*/ 1864290 w 2217862"/>
              <a:gd name="connsiteY58" fmla="*/ 1047967 h 1601150"/>
              <a:gd name="connsiteX59" fmla="*/ 1896433 w 2217862"/>
              <a:gd name="connsiteY59" fmla="*/ 800575 h 1601150"/>
              <a:gd name="connsiteX60" fmla="*/ 1928576 w 2217862"/>
              <a:gd name="connsiteY60" fmla="*/ 553182 h 1601150"/>
              <a:gd name="connsiteX61" fmla="*/ 1960719 w 2217862"/>
              <a:gd name="connsiteY61" fmla="*/ 330011 h 1601150"/>
              <a:gd name="connsiteX62" fmla="*/ 1992862 w 2217862"/>
              <a:gd name="connsiteY62" fmla="*/ 152895 h 1601150"/>
              <a:gd name="connsiteX63" fmla="*/ 2025005 w 2217862"/>
              <a:gd name="connsiteY63" fmla="*/ 39183 h 1601150"/>
              <a:gd name="connsiteX64" fmla="*/ 2057148 w 2217862"/>
              <a:gd name="connsiteY64" fmla="*/ 0 h 1601150"/>
              <a:gd name="connsiteX65" fmla="*/ 2089291 w 2217862"/>
              <a:gd name="connsiteY65" fmla="*/ 39183 h 1601150"/>
              <a:gd name="connsiteX66" fmla="*/ 2121434 w 2217862"/>
              <a:gd name="connsiteY66" fmla="*/ 152895 h 1601150"/>
              <a:gd name="connsiteX67" fmla="*/ 2153577 w 2217862"/>
              <a:gd name="connsiteY67" fmla="*/ 330011 h 1601150"/>
              <a:gd name="connsiteX68" fmla="*/ 2185720 w 2217862"/>
              <a:gd name="connsiteY68" fmla="*/ 553182 h 1601150"/>
              <a:gd name="connsiteX69" fmla="*/ 2217862 w 2217862"/>
              <a:gd name="connsiteY69" fmla="*/ 800575 h 1601150"/>
              <a:gd name="connsiteX0" fmla="*/ 0 w 2185718"/>
              <a:gd name="connsiteY0" fmla="*/ 330011 h 1601150"/>
              <a:gd name="connsiteX1" fmla="*/ 32143 w 2185718"/>
              <a:gd name="connsiteY1" fmla="*/ 152895 h 1601150"/>
              <a:gd name="connsiteX2" fmla="*/ 64285 w 2185718"/>
              <a:gd name="connsiteY2" fmla="*/ 39183 h 1601150"/>
              <a:gd name="connsiteX3" fmla="*/ 96428 w 2185718"/>
              <a:gd name="connsiteY3" fmla="*/ 0 h 1601150"/>
              <a:gd name="connsiteX4" fmla="*/ 128571 w 2185718"/>
              <a:gd name="connsiteY4" fmla="*/ 39183 h 1601150"/>
              <a:gd name="connsiteX5" fmla="*/ 160714 w 2185718"/>
              <a:gd name="connsiteY5" fmla="*/ 152895 h 1601150"/>
              <a:gd name="connsiteX6" fmla="*/ 192857 w 2185718"/>
              <a:gd name="connsiteY6" fmla="*/ 330011 h 1601150"/>
              <a:gd name="connsiteX7" fmla="*/ 225000 w 2185718"/>
              <a:gd name="connsiteY7" fmla="*/ 553182 h 1601150"/>
              <a:gd name="connsiteX8" fmla="*/ 257143 w 2185718"/>
              <a:gd name="connsiteY8" fmla="*/ 800575 h 1601150"/>
              <a:gd name="connsiteX9" fmla="*/ 289286 w 2185718"/>
              <a:gd name="connsiteY9" fmla="*/ 1047967 h 1601150"/>
              <a:gd name="connsiteX10" fmla="*/ 321429 w 2185718"/>
              <a:gd name="connsiteY10" fmla="*/ 1271139 h 1601150"/>
              <a:gd name="connsiteX11" fmla="*/ 353572 w 2185718"/>
              <a:gd name="connsiteY11" fmla="*/ 1448255 h 1601150"/>
              <a:gd name="connsiteX12" fmla="*/ 385715 w 2185718"/>
              <a:gd name="connsiteY12" fmla="*/ 1561967 h 1601150"/>
              <a:gd name="connsiteX13" fmla="*/ 417858 w 2185718"/>
              <a:gd name="connsiteY13" fmla="*/ 1601150 h 1601150"/>
              <a:gd name="connsiteX14" fmla="*/ 450001 w 2185718"/>
              <a:gd name="connsiteY14" fmla="*/ 1561967 h 1601150"/>
              <a:gd name="connsiteX15" fmla="*/ 482143 w 2185718"/>
              <a:gd name="connsiteY15" fmla="*/ 1448255 h 1601150"/>
              <a:gd name="connsiteX16" fmla="*/ 514287 w 2185718"/>
              <a:gd name="connsiteY16" fmla="*/ 1271139 h 1601150"/>
              <a:gd name="connsiteX17" fmla="*/ 546429 w 2185718"/>
              <a:gd name="connsiteY17" fmla="*/ 1047967 h 1601150"/>
              <a:gd name="connsiteX18" fmla="*/ 578572 w 2185718"/>
              <a:gd name="connsiteY18" fmla="*/ 800575 h 1601150"/>
              <a:gd name="connsiteX19" fmla="*/ 610715 w 2185718"/>
              <a:gd name="connsiteY19" fmla="*/ 553182 h 1601150"/>
              <a:gd name="connsiteX20" fmla="*/ 642858 w 2185718"/>
              <a:gd name="connsiteY20" fmla="*/ 330011 h 1601150"/>
              <a:gd name="connsiteX21" fmla="*/ 675001 w 2185718"/>
              <a:gd name="connsiteY21" fmla="*/ 152895 h 1601150"/>
              <a:gd name="connsiteX22" fmla="*/ 707144 w 2185718"/>
              <a:gd name="connsiteY22" fmla="*/ 39183 h 1601150"/>
              <a:gd name="connsiteX23" fmla="*/ 739287 w 2185718"/>
              <a:gd name="connsiteY23" fmla="*/ 0 h 1601150"/>
              <a:gd name="connsiteX24" fmla="*/ 771430 w 2185718"/>
              <a:gd name="connsiteY24" fmla="*/ 39183 h 1601150"/>
              <a:gd name="connsiteX25" fmla="*/ 803573 w 2185718"/>
              <a:gd name="connsiteY25" fmla="*/ 152895 h 1601150"/>
              <a:gd name="connsiteX26" fmla="*/ 835716 w 2185718"/>
              <a:gd name="connsiteY26" fmla="*/ 330011 h 1601150"/>
              <a:gd name="connsiteX27" fmla="*/ 867858 w 2185718"/>
              <a:gd name="connsiteY27" fmla="*/ 553182 h 1601150"/>
              <a:gd name="connsiteX28" fmla="*/ 900001 w 2185718"/>
              <a:gd name="connsiteY28" fmla="*/ 800575 h 1601150"/>
              <a:gd name="connsiteX29" fmla="*/ 932145 w 2185718"/>
              <a:gd name="connsiteY29" fmla="*/ 1047967 h 1601150"/>
              <a:gd name="connsiteX30" fmla="*/ 964287 w 2185718"/>
              <a:gd name="connsiteY30" fmla="*/ 1271139 h 1601150"/>
              <a:gd name="connsiteX31" fmla="*/ 996430 w 2185718"/>
              <a:gd name="connsiteY31" fmla="*/ 1448255 h 1601150"/>
              <a:gd name="connsiteX32" fmla="*/ 1028573 w 2185718"/>
              <a:gd name="connsiteY32" fmla="*/ 1561967 h 1601150"/>
              <a:gd name="connsiteX33" fmla="*/ 1060716 w 2185718"/>
              <a:gd name="connsiteY33" fmla="*/ 1601150 h 1601150"/>
              <a:gd name="connsiteX34" fmla="*/ 1092859 w 2185718"/>
              <a:gd name="connsiteY34" fmla="*/ 1561967 h 1601150"/>
              <a:gd name="connsiteX35" fmla="*/ 1125002 w 2185718"/>
              <a:gd name="connsiteY35" fmla="*/ 1448255 h 1601150"/>
              <a:gd name="connsiteX36" fmla="*/ 1157145 w 2185718"/>
              <a:gd name="connsiteY36" fmla="*/ 1271139 h 1601150"/>
              <a:gd name="connsiteX37" fmla="*/ 1189288 w 2185718"/>
              <a:gd name="connsiteY37" fmla="*/ 1047967 h 1601150"/>
              <a:gd name="connsiteX38" fmla="*/ 1221431 w 2185718"/>
              <a:gd name="connsiteY38" fmla="*/ 800575 h 1601150"/>
              <a:gd name="connsiteX39" fmla="*/ 1253574 w 2185718"/>
              <a:gd name="connsiteY39" fmla="*/ 553182 h 1601150"/>
              <a:gd name="connsiteX40" fmla="*/ 1285717 w 2185718"/>
              <a:gd name="connsiteY40" fmla="*/ 330011 h 1601150"/>
              <a:gd name="connsiteX41" fmla="*/ 1317860 w 2185718"/>
              <a:gd name="connsiteY41" fmla="*/ 152895 h 1601150"/>
              <a:gd name="connsiteX42" fmla="*/ 1350003 w 2185718"/>
              <a:gd name="connsiteY42" fmla="*/ 39183 h 1601150"/>
              <a:gd name="connsiteX43" fmla="*/ 1382145 w 2185718"/>
              <a:gd name="connsiteY43" fmla="*/ 0 h 1601150"/>
              <a:gd name="connsiteX44" fmla="*/ 1414288 w 2185718"/>
              <a:gd name="connsiteY44" fmla="*/ 39183 h 1601150"/>
              <a:gd name="connsiteX45" fmla="*/ 1446431 w 2185718"/>
              <a:gd name="connsiteY45" fmla="*/ 152895 h 1601150"/>
              <a:gd name="connsiteX46" fmla="*/ 1478574 w 2185718"/>
              <a:gd name="connsiteY46" fmla="*/ 330011 h 1601150"/>
              <a:gd name="connsiteX47" fmla="*/ 1510717 w 2185718"/>
              <a:gd name="connsiteY47" fmla="*/ 553182 h 1601150"/>
              <a:gd name="connsiteX48" fmla="*/ 1542860 w 2185718"/>
              <a:gd name="connsiteY48" fmla="*/ 800575 h 1601150"/>
              <a:gd name="connsiteX49" fmla="*/ 1575003 w 2185718"/>
              <a:gd name="connsiteY49" fmla="*/ 1047967 h 1601150"/>
              <a:gd name="connsiteX50" fmla="*/ 1607146 w 2185718"/>
              <a:gd name="connsiteY50" fmla="*/ 1271139 h 1601150"/>
              <a:gd name="connsiteX51" fmla="*/ 1639289 w 2185718"/>
              <a:gd name="connsiteY51" fmla="*/ 1448255 h 1601150"/>
              <a:gd name="connsiteX52" fmla="*/ 1671432 w 2185718"/>
              <a:gd name="connsiteY52" fmla="*/ 1561967 h 1601150"/>
              <a:gd name="connsiteX53" fmla="*/ 1703574 w 2185718"/>
              <a:gd name="connsiteY53" fmla="*/ 1601150 h 1601150"/>
              <a:gd name="connsiteX54" fmla="*/ 1735718 w 2185718"/>
              <a:gd name="connsiteY54" fmla="*/ 1561967 h 1601150"/>
              <a:gd name="connsiteX55" fmla="*/ 1767860 w 2185718"/>
              <a:gd name="connsiteY55" fmla="*/ 1448255 h 1601150"/>
              <a:gd name="connsiteX56" fmla="*/ 1800003 w 2185718"/>
              <a:gd name="connsiteY56" fmla="*/ 1271139 h 1601150"/>
              <a:gd name="connsiteX57" fmla="*/ 1832146 w 2185718"/>
              <a:gd name="connsiteY57" fmla="*/ 1047967 h 1601150"/>
              <a:gd name="connsiteX58" fmla="*/ 1864289 w 2185718"/>
              <a:gd name="connsiteY58" fmla="*/ 800575 h 1601150"/>
              <a:gd name="connsiteX59" fmla="*/ 1896432 w 2185718"/>
              <a:gd name="connsiteY59" fmla="*/ 553182 h 1601150"/>
              <a:gd name="connsiteX60" fmla="*/ 1928575 w 2185718"/>
              <a:gd name="connsiteY60" fmla="*/ 330011 h 1601150"/>
              <a:gd name="connsiteX61" fmla="*/ 1960718 w 2185718"/>
              <a:gd name="connsiteY61" fmla="*/ 152895 h 1601150"/>
              <a:gd name="connsiteX62" fmla="*/ 1992861 w 2185718"/>
              <a:gd name="connsiteY62" fmla="*/ 39183 h 1601150"/>
              <a:gd name="connsiteX63" fmla="*/ 2025004 w 2185718"/>
              <a:gd name="connsiteY63" fmla="*/ 0 h 1601150"/>
              <a:gd name="connsiteX64" fmla="*/ 2057147 w 2185718"/>
              <a:gd name="connsiteY64" fmla="*/ 39183 h 1601150"/>
              <a:gd name="connsiteX65" fmla="*/ 2089290 w 2185718"/>
              <a:gd name="connsiteY65" fmla="*/ 152895 h 1601150"/>
              <a:gd name="connsiteX66" fmla="*/ 2121433 w 2185718"/>
              <a:gd name="connsiteY66" fmla="*/ 330011 h 1601150"/>
              <a:gd name="connsiteX67" fmla="*/ 2153576 w 2185718"/>
              <a:gd name="connsiteY67" fmla="*/ 553182 h 1601150"/>
              <a:gd name="connsiteX68" fmla="*/ 2185718 w 2185718"/>
              <a:gd name="connsiteY68" fmla="*/ 800575 h 1601150"/>
              <a:gd name="connsiteX0" fmla="*/ 0 w 2153575"/>
              <a:gd name="connsiteY0" fmla="*/ 152895 h 1601150"/>
              <a:gd name="connsiteX1" fmla="*/ 32142 w 2153575"/>
              <a:gd name="connsiteY1" fmla="*/ 39183 h 1601150"/>
              <a:gd name="connsiteX2" fmla="*/ 64285 w 2153575"/>
              <a:gd name="connsiteY2" fmla="*/ 0 h 1601150"/>
              <a:gd name="connsiteX3" fmla="*/ 96428 w 2153575"/>
              <a:gd name="connsiteY3" fmla="*/ 39183 h 1601150"/>
              <a:gd name="connsiteX4" fmla="*/ 128571 w 2153575"/>
              <a:gd name="connsiteY4" fmla="*/ 152895 h 1601150"/>
              <a:gd name="connsiteX5" fmla="*/ 160714 w 2153575"/>
              <a:gd name="connsiteY5" fmla="*/ 330011 h 1601150"/>
              <a:gd name="connsiteX6" fmla="*/ 192857 w 2153575"/>
              <a:gd name="connsiteY6" fmla="*/ 553182 h 1601150"/>
              <a:gd name="connsiteX7" fmla="*/ 225000 w 2153575"/>
              <a:gd name="connsiteY7" fmla="*/ 800575 h 1601150"/>
              <a:gd name="connsiteX8" fmla="*/ 257143 w 2153575"/>
              <a:gd name="connsiteY8" fmla="*/ 1047967 h 1601150"/>
              <a:gd name="connsiteX9" fmla="*/ 289286 w 2153575"/>
              <a:gd name="connsiteY9" fmla="*/ 1271139 h 1601150"/>
              <a:gd name="connsiteX10" fmla="*/ 321429 w 2153575"/>
              <a:gd name="connsiteY10" fmla="*/ 1448255 h 1601150"/>
              <a:gd name="connsiteX11" fmla="*/ 353572 w 2153575"/>
              <a:gd name="connsiteY11" fmla="*/ 1561967 h 1601150"/>
              <a:gd name="connsiteX12" fmla="*/ 385715 w 2153575"/>
              <a:gd name="connsiteY12" fmla="*/ 1601150 h 1601150"/>
              <a:gd name="connsiteX13" fmla="*/ 417858 w 2153575"/>
              <a:gd name="connsiteY13" fmla="*/ 1561967 h 1601150"/>
              <a:gd name="connsiteX14" fmla="*/ 450000 w 2153575"/>
              <a:gd name="connsiteY14" fmla="*/ 1448255 h 1601150"/>
              <a:gd name="connsiteX15" fmla="*/ 482144 w 2153575"/>
              <a:gd name="connsiteY15" fmla="*/ 1271139 h 1601150"/>
              <a:gd name="connsiteX16" fmla="*/ 514286 w 2153575"/>
              <a:gd name="connsiteY16" fmla="*/ 1047967 h 1601150"/>
              <a:gd name="connsiteX17" fmla="*/ 546429 w 2153575"/>
              <a:gd name="connsiteY17" fmla="*/ 800575 h 1601150"/>
              <a:gd name="connsiteX18" fmla="*/ 578572 w 2153575"/>
              <a:gd name="connsiteY18" fmla="*/ 553182 h 1601150"/>
              <a:gd name="connsiteX19" fmla="*/ 610715 w 2153575"/>
              <a:gd name="connsiteY19" fmla="*/ 330011 h 1601150"/>
              <a:gd name="connsiteX20" fmla="*/ 642858 w 2153575"/>
              <a:gd name="connsiteY20" fmla="*/ 152895 h 1601150"/>
              <a:gd name="connsiteX21" fmla="*/ 675001 w 2153575"/>
              <a:gd name="connsiteY21" fmla="*/ 39183 h 1601150"/>
              <a:gd name="connsiteX22" fmla="*/ 707144 w 2153575"/>
              <a:gd name="connsiteY22" fmla="*/ 0 h 1601150"/>
              <a:gd name="connsiteX23" fmla="*/ 739287 w 2153575"/>
              <a:gd name="connsiteY23" fmla="*/ 39183 h 1601150"/>
              <a:gd name="connsiteX24" fmla="*/ 771430 w 2153575"/>
              <a:gd name="connsiteY24" fmla="*/ 152895 h 1601150"/>
              <a:gd name="connsiteX25" fmla="*/ 803573 w 2153575"/>
              <a:gd name="connsiteY25" fmla="*/ 330011 h 1601150"/>
              <a:gd name="connsiteX26" fmla="*/ 835715 w 2153575"/>
              <a:gd name="connsiteY26" fmla="*/ 553182 h 1601150"/>
              <a:gd name="connsiteX27" fmla="*/ 867858 w 2153575"/>
              <a:gd name="connsiteY27" fmla="*/ 800575 h 1601150"/>
              <a:gd name="connsiteX28" fmla="*/ 900002 w 2153575"/>
              <a:gd name="connsiteY28" fmla="*/ 1047967 h 1601150"/>
              <a:gd name="connsiteX29" fmla="*/ 932144 w 2153575"/>
              <a:gd name="connsiteY29" fmla="*/ 1271139 h 1601150"/>
              <a:gd name="connsiteX30" fmla="*/ 964287 w 2153575"/>
              <a:gd name="connsiteY30" fmla="*/ 1448255 h 1601150"/>
              <a:gd name="connsiteX31" fmla="*/ 996430 w 2153575"/>
              <a:gd name="connsiteY31" fmla="*/ 1561967 h 1601150"/>
              <a:gd name="connsiteX32" fmla="*/ 1028573 w 2153575"/>
              <a:gd name="connsiteY32" fmla="*/ 1601150 h 1601150"/>
              <a:gd name="connsiteX33" fmla="*/ 1060716 w 2153575"/>
              <a:gd name="connsiteY33" fmla="*/ 1561967 h 1601150"/>
              <a:gd name="connsiteX34" fmla="*/ 1092859 w 2153575"/>
              <a:gd name="connsiteY34" fmla="*/ 1448255 h 1601150"/>
              <a:gd name="connsiteX35" fmla="*/ 1125002 w 2153575"/>
              <a:gd name="connsiteY35" fmla="*/ 1271139 h 1601150"/>
              <a:gd name="connsiteX36" fmla="*/ 1157145 w 2153575"/>
              <a:gd name="connsiteY36" fmla="*/ 1047967 h 1601150"/>
              <a:gd name="connsiteX37" fmla="*/ 1189288 w 2153575"/>
              <a:gd name="connsiteY37" fmla="*/ 800575 h 1601150"/>
              <a:gd name="connsiteX38" fmla="*/ 1221431 w 2153575"/>
              <a:gd name="connsiteY38" fmla="*/ 553182 h 1601150"/>
              <a:gd name="connsiteX39" fmla="*/ 1253574 w 2153575"/>
              <a:gd name="connsiteY39" fmla="*/ 330011 h 1601150"/>
              <a:gd name="connsiteX40" fmla="*/ 1285717 w 2153575"/>
              <a:gd name="connsiteY40" fmla="*/ 152895 h 1601150"/>
              <a:gd name="connsiteX41" fmla="*/ 1317860 w 2153575"/>
              <a:gd name="connsiteY41" fmla="*/ 39183 h 1601150"/>
              <a:gd name="connsiteX42" fmla="*/ 1350002 w 2153575"/>
              <a:gd name="connsiteY42" fmla="*/ 0 h 1601150"/>
              <a:gd name="connsiteX43" fmla="*/ 1382145 w 2153575"/>
              <a:gd name="connsiteY43" fmla="*/ 39183 h 1601150"/>
              <a:gd name="connsiteX44" fmla="*/ 1414288 w 2153575"/>
              <a:gd name="connsiteY44" fmla="*/ 152895 h 1601150"/>
              <a:gd name="connsiteX45" fmla="*/ 1446431 w 2153575"/>
              <a:gd name="connsiteY45" fmla="*/ 330011 h 1601150"/>
              <a:gd name="connsiteX46" fmla="*/ 1478574 w 2153575"/>
              <a:gd name="connsiteY46" fmla="*/ 553182 h 1601150"/>
              <a:gd name="connsiteX47" fmla="*/ 1510717 w 2153575"/>
              <a:gd name="connsiteY47" fmla="*/ 800575 h 1601150"/>
              <a:gd name="connsiteX48" fmla="*/ 1542860 w 2153575"/>
              <a:gd name="connsiteY48" fmla="*/ 1047967 h 1601150"/>
              <a:gd name="connsiteX49" fmla="*/ 1575003 w 2153575"/>
              <a:gd name="connsiteY49" fmla="*/ 1271139 h 1601150"/>
              <a:gd name="connsiteX50" fmla="*/ 1607146 w 2153575"/>
              <a:gd name="connsiteY50" fmla="*/ 1448255 h 1601150"/>
              <a:gd name="connsiteX51" fmla="*/ 1639289 w 2153575"/>
              <a:gd name="connsiteY51" fmla="*/ 1561967 h 1601150"/>
              <a:gd name="connsiteX52" fmla="*/ 1671431 w 2153575"/>
              <a:gd name="connsiteY52" fmla="*/ 1601150 h 1601150"/>
              <a:gd name="connsiteX53" fmla="*/ 1703575 w 2153575"/>
              <a:gd name="connsiteY53" fmla="*/ 1561967 h 1601150"/>
              <a:gd name="connsiteX54" fmla="*/ 1735717 w 2153575"/>
              <a:gd name="connsiteY54" fmla="*/ 1448255 h 1601150"/>
              <a:gd name="connsiteX55" fmla="*/ 1767860 w 2153575"/>
              <a:gd name="connsiteY55" fmla="*/ 1271139 h 1601150"/>
              <a:gd name="connsiteX56" fmla="*/ 1800003 w 2153575"/>
              <a:gd name="connsiteY56" fmla="*/ 1047967 h 1601150"/>
              <a:gd name="connsiteX57" fmla="*/ 1832146 w 2153575"/>
              <a:gd name="connsiteY57" fmla="*/ 800575 h 1601150"/>
              <a:gd name="connsiteX58" fmla="*/ 1864289 w 2153575"/>
              <a:gd name="connsiteY58" fmla="*/ 553182 h 1601150"/>
              <a:gd name="connsiteX59" fmla="*/ 1896432 w 2153575"/>
              <a:gd name="connsiteY59" fmla="*/ 330011 h 1601150"/>
              <a:gd name="connsiteX60" fmla="*/ 1928575 w 2153575"/>
              <a:gd name="connsiteY60" fmla="*/ 152895 h 1601150"/>
              <a:gd name="connsiteX61" fmla="*/ 1960718 w 2153575"/>
              <a:gd name="connsiteY61" fmla="*/ 39183 h 1601150"/>
              <a:gd name="connsiteX62" fmla="*/ 1992861 w 2153575"/>
              <a:gd name="connsiteY62" fmla="*/ 0 h 1601150"/>
              <a:gd name="connsiteX63" fmla="*/ 2025004 w 2153575"/>
              <a:gd name="connsiteY63" fmla="*/ 39183 h 1601150"/>
              <a:gd name="connsiteX64" fmla="*/ 2057147 w 2153575"/>
              <a:gd name="connsiteY64" fmla="*/ 152895 h 1601150"/>
              <a:gd name="connsiteX65" fmla="*/ 2089290 w 2153575"/>
              <a:gd name="connsiteY65" fmla="*/ 330011 h 1601150"/>
              <a:gd name="connsiteX66" fmla="*/ 2121433 w 2153575"/>
              <a:gd name="connsiteY66" fmla="*/ 553182 h 1601150"/>
              <a:gd name="connsiteX67" fmla="*/ 2153575 w 2153575"/>
              <a:gd name="connsiteY67" fmla="*/ 800575 h 1601150"/>
              <a:gd name="connsiteX0" fmla="*/ 0 w 2121433"/>
              <a:gd name="connsiteY0" fmla="*/ 39183 h 1601150"/>
              <a:gd name="connsiteX1" fmla="*/ 32143 w 2121433"/>
              <a:gd name="connsiteY1" fmla="*/ 0 h 1601150"/>
              <a:gd name="connsiteX2" fmla="*/ 64286 w 2121433"/>
              <a:gd name="connsiteY2" fmla="*/ 39183 h 1601150"/>
              <a:gd name="connsiteX3" fmla="*/ 96429 w 2121433"/>
              <a:gd name="connsiteY3" fmla="*/ 152895 h 1601150"/>
              <a:gd name="connsiteX4" fmla="*/ 128572 w 2121433"/>
              <a:gd name="connsiteY4" fmla="*/ 330011 h 1601150"/>
              <a:gd name="connsiteX5" fmla="*/ 160715 w 2121433"/>
              <a:gd name="connsiteY5" fmla="*/ 553182 h 1601150"/>
              <a:gd name="connsiteX6" fmla="*/ 192858 w 2121433"/>
              <a:gd name="connsiteY6" fmla="*/ 800575 h 1601150"/>
              <a:gd name="connsiteX7" fmla="*/ 225001 w 2121433"/>
              <a:gd name="connsiteY7" fmla="*/ 1047967 h 1601150"/>
              <a:gd name="connsiteX8" fmla="*/ 257144 w 2121433"/>
              <a:gd name="connsiteY8" fmla="*/ 1271139 h 1601150"/>
              <a:gd name="connsiteX9" fmla="*/ 289287 w 2121433"/>
              <a:gd name="connsiteY9" fmla="*/ 1448255 h 1601150"/>
              <a:gd name="connsiteX10" fmla="*/ 321430 w 2121433"/>
              <a:gd name="connsiteY10" fmla="*/ 1561967 h 1601150"/>
              <a:gd name="connsiteX11" fmla="*/ 353573 w 2121433"/>
              <a:gd name="connsiteY11" fmla="*/ 1601150 h 1601150"/>
              <a:gd name="connsiteX12" fmla="*/ 385716 w 2121433"/>
              <a:gd name="connsiteY12" fmla="*/ 1561967 h 1601150"/>
              <a:gd name="connsiteX13" fmla="*/ 417858 w 2121433"/>
              <a:gd name="connsiteY13" fmla="*/ 1448255 h 1601150"/>
              <a:gd name="connsiteX14" fmla="*/ 450002 w 2121433"/>
              <a:gd name="connsiteY14" fmla="*/ 1271139 h 1601150"/>
              <a:gd name="connsiteX15" fmla="*/ 482144 w 2121433"/>
              <a:gd name="connsiteY15" fmla="*/ 1047967 h 1601150"/>
              <a:gd name="connsiteX16" fmla="*/ 514287 w 2121433"/>
              <a:gd name="connsiteY16" fmla="*/ 800575 h 1601150"/>
              <a:gd name="connsiteX17" fmla="*/ 546430 w 2121433"/>
              <a:gd name="connsiteY17" fmla="*/ 553182 h 1601150"/>
              <a:gd name="connsiteX18" fmla="*/ 578573 w 2121433"/>
              <a:gd name="connsiteY18" fmla="*/ 330011 h 1601150"/>
              <a:gd name="connsiteX19" fmla="*/ 610716 w 2121433"/>
              <a:gd name="connsiteY19" fmla="*/ 152895 h 1601150"/>
              <a:gd name="connsiteX20" fmla="*/ 642859 w 2121433"/>
              <a:gd name="connsiteY20" fmla="*/ 39183 h 1601150"/>
              <a:gd name="connsiteX21" fmla="*/ 675002 w 2121433"/>
              <a:gd name="connsiteY21" fmla="*/ 0 h 1601150"/>
              <a:gd name="connsiteX22" fmla="*/ 707145 w 2121433"/>
              <a:gd name="connsiteY22" fmla="*/ 39183 h 1601150"/>
              <a:gd name="connsiteX23" fmla="*/ 739288 w 2121433"/>
              <a:gd name="connsiteY23" fmla="*/ 152895 h 1601150"/>
              <a:gd name="connsiteX24" fmla="*/ 771431 w 2121433"/>
              <a:gd name="connsiteY24" fmla="*/ 330011 h 1601150"/>
              <a:gd name="connsiteX25" fmla="*/ 803573 w 2121433"/>
              <a:gd name="connsiteY25" fmla="*/ 553182 h 1601150"/>
              <a:gd name="connsiteX26" fmla="*/ 835716 w 2121433"/>
              <a:gd name="connsiteY26" fmla="*/ 800575 h 1601150"/>
              <a:gd name="connsiteX27" fmla="*/ 867860 w 2121433"/>
              <a:gd name="connsiteY27" fmla="*/ 1047967 h 1601150"/>
              <a:gd name="connsiteX28" fmla="*/ 900002 w 2121433"/>
              <a:gd name="connsiteY28" fmla="*/ 1271139 h 1601150"/>
              <a:gd name="connsiteX29" fmla="*/ 932145 w 2121433"/>
              <a:gd name="connsiteY29" fmla="*/ 1448255 h 1601150"/>
              <a:gd name="connsiteX30" fmla="*/ 964288 w 2121433"/>
              <a:gd name="connsiteY30" fmla="*/ 1561967 h 1601150"/>
              <a:gd name="connsiteX31" fmla="*/ 996431 w 2121433"/>
              <a:gd name="connsiteY31" fmla="*/ 1601150 h 1601150"/>
              <a:gd name="connsiteX32" fmla="*/ 1028574 w 2121433"/>
              <a:gd name="connsiteY32" fmla="*/ 1561967 h 1601150"/>
              <a:gd name="connsiteX33" fmla="*/ 1060717 w 2121433"/>
              <a:gd name="connsiteY33" fmla="*/ 1448255 h 1601150"/>
              <a:gd name="connsiteX34" fmla="*/ 1092860 w 2121433"/>
              <a:gd name="connsiteY34" fmla="*/ 1271139 h 1601150"/>
              <a:gd name="connsiteX35" fmla="*/ 1125003 w 2121433"/>
              <a:gd name="connsiteY35" fmla="*/ 1047967 h 1601150"/>
              <a:gd name="connsiteX36" fmla="*/ 1157146 w 2121433"/>
              <a:gd name="connsiteY36" fmla="*/ 800575 h 1601150"/>
              <a:gd name="connsiteX37" fmla="*/ 1189289 w 2121433"/>
              <a:gd name="connsiteY37" fmla="*/ 553182 h 1601150"/>
              <a:gd name="connsiteX38" fmla="*/ 1221432 w 2121433"/>
              <a:gd name="connsiteY38" fmla="*/ 330011 h 1601150"/>
              <a:gd name="connsiteX39" fmla="*/ 1253575 w 2121433"/>
              <a:gd name="connsiteY39" fmla="*/ 152895 h 1601150"/>
              <a:gd name="connsiteX40" fmla="*/ 1285718 w 2121433"/>
              <a:gd name="connsiteY40" fmla="*/ 39183 h 1601150"/>
              <a:gd name="connsiteX41" fmla="*/ 1317860 w 2121433"/>
              <a:gd name="connsiteY41" fmla="*/ 0 h 1601150"/>
              <a:gd name="connsiteX42" fmla="*/ 1350003 w 2121433"/>
              <a:gd name="connsiteY42" fmla="*/ 39183 h 1601150"/>
              <a:gd name="connsiteX43" fmla="*/ 1382146 w 2121433"/>
              <a:gd name="connsiteY43" fmla="*/ 152895 h 1601150"/>
              <a:gd name="connsiteX44" fmla="*/ 1414289 w 2121433"/>
              <a:gd name="connsiteY44" fmla="*/ 330011 h 1601150"/>
              <a:gd name="connsiteX45" fmla="*/ 1446432 w 2121433"/>
              <a:gd name="connsiteY45" fmla="*/ 553182 h 1601150"/>
              <a:gd name="connsiteX46" fmla="*/ 1478575 w 2121433"/>
              <a:gd name="connsiteY46" fmla="*/ 800575 h 1601150"/>
              <a:gd name="connsiteX47" fmla="*/ 1510718 w 2121433"/>
              <a:gd name="connsiteY47" fmla="*/ 1047967 h 1601150"/>
              <a:gd name="connsiteX48" fmla="*/ 1542861 w 2121433"/>
              <a:gd name="connsiteY48" fmla="*/ 1271139 h 1601150"/>
              <a:gd name="connsiteX49" fmla="*/ 1575004 w 2121433"/>
              <a:gd name="connsiteY49" fmla="*/ 1448255 h 1601150"/>
              <a:gd name="connsiteX50" fmla="*/ 1607147 w 2121433"/>
              <a:gd name="connsiteY50" fmla="*/ 1561967 h 1601150"/>
              <a:gd name="connsiteX51" fmla="*/ 1639289 w 2121433"/>
              <a:gd name="connsiteY51" fmla="*/ 1601150 h 1601150"/>
              <a:gd name="connsiteX52" fmla="*/ 1671433 w 2121433"/>
              <a:gd name="connsiteY52" fmla="*/ 1561967 h 1601150"/>
              <a:gd name="connsiteX53" fmla="*/ 1703575 w 2121433"/>
              <a:gd name="connsiteY53" fmla="*/ 1448255 h 1601150"/>
              <a:gd name="connsiteX54" fmla="*/ 1735718 w 2121433"/>
              <a:gd name="connsiteY54" fmla="*/ 1271139 h 1601150"/>
              <a:gd name="connsiteX55" fmla="*/ 1767861 w 2121433"/>
              <a:gd name="connsiteY55" fmla="*/ 1047967 h 1601150"/>
              <a:gd name="connsiteX56" fmla="*/ 1800004 w 2121433"/>
              <a:gd name="connsiteY56" fmla="*/ 800575 h 1601150"/>
              <a:gd name="connsiteX57" fmla="*/ 1832147 w 2121433"/>
              <a:gd name="connsiteY57" fmla="*/ 553182 h 1601150"/>
              <a:gd name="connsiteX58" fmla="*/ 1864290 w 2121433"/>
              <a:gd name="connsiteY58" fmla="*/ 330011 h 1601150"/>
              <a:gd name="connsiteX59" fmla="*/ 1896433 w 2121433"/>
              <a:gd name="connsiteY59" fmla="*/ 152895 h 1601150"/>
              <a:gd name="connsiteX60" fmla="*/ 1928576 w 2121433"/>
              <a:gd name="connsiteY60" fmla="*/ 39183 h 1601150"/>
              <a:gd name="connsiteX61" fmla="*/ 1960719 w 2121433"/>
              <a:gd name="connsiteY61" fmla="*/ 0 h 1601150"/>
              <a:gd name="connsiteX62" fmla="*/ 1992862 w 2121433"/>
              <a:gd name="connsiteY62" fmla="*/ 39183 h 1601150"/>
              <a:gd name="connsiteX63" fmla="*/ 2025005 w 2121433"/>
              <a:gd name="connsiteY63" fmla="*/ 152895 h 1601150"/>
              <a:gd name="connsiteX64" fmla="*/ 2057148 w 2121433"/>
              <a:gd name="connsiteY64" fmla="*/ 330011 h 1601150"/>
              <a:gd name="connsiteX65" fmla="*/ 2089291 w 2121433"/>
              <a:gd name="connsiteY65" fmla="*/ 553182 h 1601150"/>
              <a:gd name="connsiteX66" fmla="*/ 2121433 w 2121433"/>
              <a:gd name="connsiteY66" fmla="*/ 800575 h 1601150"/>
              <a:gd name="connsiteX0" fmla="*/ 0 w 2089290"/>
              <a:gd name="connsiteY0" fmla="*/ 0 h 1601150"/>
              <a:gd name="connsiteX1" fmla="*/ 32143 w 2089290"/>
              <a:gd name="connsiteY1" fmla="*/ 39183 h 1601150"/>
              <a:gd name="connsiteX2" fmla="*/ 64286 w 2089290"/>
              <a:gd name="connsiteY2" fmla="*/ 152895 h 1601150"/>
              <a:gd name="connsiteX3" fmla="*/ 96429 w 2089290"/>
              <a:gd name="connsiteY3" fmla="*/ 330011 h 1601150"/>
              <a:gd name="connsiteX4" fmla="*/ 128572 w 2089290"/>
              <a:gd name="connsiteY4" fmla="*/ 553182 h 1601150"/>
              <a:gd name="connsiteX5" fmla="*/ 160715 w 2089290"/>
              <a:gd name="connsiteY5" fmla="*/ 800575 h 1601150"/>
              <a:gd name="connsiteX6" fmla="*/ 192858 w 2089290"/>
              <a:gd name="connsiteY6" fmla="*/ 1047967 h 1601150"/>
              <a:gd name="connsiteX7" fmla="*/ 225001 w 2089290"/>
              <a:gd name="connsiteY7" fmla="*/ 1271139 h 1601150"/>
              <a:gd name="connsiteX8" fmla="*/ 257144 w 2089290"/>
              <a:gd name="connsiteY8" fmla="*/ 1448255 h 1601150"/>
              <a:gd name="connsiteX9" fmla="*/ 289287 w 2089290"/>
              <a:gd name="connsiteY9" fmla="*/ 1561967 h 1601150"/>
              <a:gd name="connsiteX10" fmla="*/ 321430 w 2089290"/>
              <a:gd name="connsiteY10" fmla="*/ 1601150 h 1601150"/>
              <a:gd name="connsiteX11" fmla="*/ 353573 w 2089290"/>
              <a:gd name="connsiteY11" fmla="*/ 1561967 h 1601150"/>
              <a:gd name="connsiteX12" fmla="*/ 385715 w 2089290"/>
              <a:gd name="connsiteY12" fmla="*/ 1448255 h 1601150"/>
              <a:gd name="connsiteX13" fmla="*/ 417859 w 2089290"/>
              <a:gd name="connsiteY13" fmla="*/ 1271139 h 1601150"/>
              <a:gd name="connsiteX14" fmla="*/ 450001 w 2089290"/>
              <a:gd name="connsiteY14" fmla="*/ 1047967 h 1601150"/>
              <a:gd name="connsiteX15" fmla="*/ 482144 w 2089290"/>
              <a:gd name="connsiteY15" fmla="*/ 800575 h 1601150"/>
              <a:gd name="connsiteX16" fmla="*/ 514287 w 2089290"/>
              <a:gd name="connsiteY16" fmla="*/ 553182 h 1601150"/>
              <a:gd name="connsiteX17" fmla="*/ 546430 w 2089290"/>
              <a:gd name="connsiteY17" fmla="*/ 330011 h 1601150"/>
              <a:gd name="connsiteX18" fmla="*/ 578573 w 2089290"/>
              <a:gd name="connsiteY18" fmla="*/ 152895 h 1601150"/>
              <a:gd name="connsiteX19" fmla="*/ 610716 w 2089290"/>
              <a:gd name="connsiteY19" fmla="*/ 39183 h 1601150"/>
              <a:gd name="connsiteX20" fmla="*/ 642859 w 2089290"/>
              <a:gd name="connsiteY20" fmla="*/ 0 h 1601150"/>
              <a:gd name="connsiteX21" fmla="*/ 675002 w 2089290"/>
              <a:gd name="connsiteY21" fmla="*/ 39183 h 1601150"/>
              <a:gd name="connsiteX22" fmla="*/ 707145 w 2089290"/>
              <a:gd name="connsiteY22" fmla="*/ 152895 h 1601150"/>
              <a:gd name="connsiteX23" fmla="*/ 739288 w 2089290"/>
              <a:gd name="connsiteY23" fmla="*/ 330011 h 1601150"/>
              <a:gd name="connsiteX24" fmla="*/ 771430 w 2089290"/>
              <a:gd name="connsiteY24" fmla="*/ 553182 h 1601150"/>
              <a:gd name="connsiteX25" fmla="*/ 803573 w 2089290"/>
              <a:gd name="connsiteY25" fmla="*/ 800575 h 1601150"/>
              <a:gd name="connsiteX26" fmla="*/ 835717 w 2089290"/>
              <a:gd name="connsiteY26" fmla="*/ 1047967 h 1601150"/>
              <a:gd name="connsiteX27" fmla="*/ 867859 w 2089290"/>
              <a:gd name="connsiteY27" fmla="*/ 1271139 h 1601150"/>
              <a:gd name="connsiteX28" fmla="*/ 900002 w 2089290"/>
              <a:gd name="connsiteY28" fmla="*/ 1448255 h 1601150"/>
              <a:gd name="connsiteX29" fmla="*/ 932145 w 2089290"/>
              <a:gd name="connsiteY29" fmla="*/ 1561967 h 1601150"/>
              <a:gd name="connsiteX30" fmla="*/ 964288 w 2089290"/>
              <a:gd name="connsiteY30" fmla="*/ 1601150 h 1601150"/>
              <a:gd name="connsiteX31" fmla="*/ 996431 w 2089290"/>
              <a:gd name="connsiteY31" fmla="*/ 1561967 h 1601150"/>
              <a:gd name="connsiteX32" fmla="*/ 1028574 w 2089290"/>
              <a:gd name="connsiteY32" fmla="*/ 1448255 h 1601150"/>
              <a:gd name="connsiteX33" fmla="*/ 1060717 w 2089290"/>
              <a:gd name="connsiteY33" fmla="*/ 1271139 h 1601150"/>
              <a:gd name="connsiteX34" fmla="*/ 1092860 w 2089290"/>
              <a:gd name="connsiteY34" fmla="*/ 1047967 h 1601150"/>
              <a:gd name="connsiteX35" fmla="*/ 1125003 w 2089290"/>
              <a:gd name="connsiteY35" fmla="*/ 800575 h 1601150"/>
              <a:gd name="connsiteX36" fmla="*/ 1157146 w 2089290"/>
              <a:gd name="connsiteY36" fmla="*/ 553182 h 1601150"/>
              <a:gd name="connsiteX37" fmla="*/ 1189289 w 2089290"/>
              <a:gd name="connsiteY37" fmla="*/ 330011 h 1601150"/>
              <a:gd name="connsiteX38" fmla="*/ 1221432 w 2089290"/>
              <a:gd name="connsiteY38" fmla="*/ 152895 h 1601150"/>
              <a:gd name="connsiteX39" fmla="*/ 1253575 w 2089290"/>
              <a:gd name="connsiteY39" fmla="*/ 39183 h 1601150"/>
              <a:gd name="connsiteX40" fmla="*/ 1285717 w 2089290"/>
              <a:gd name="connsiteY40" fmla="*/ 0 h 1601150"/>
              <a:gd name="connsiteX41" fmla="*/ 1317860 w 2089290"/>
              <a:gd name="connsiteY41" fmla="*/ 39183 h 1601150"/>
              <a:gd name="connsiteX42" fmla="*/ 1350003 w 2089290"/>
              <a:gd name="connsiteY42" fmla="*/ 152895 h 1601150"/>
              <a:gd name="connsiteX43" fmla="*/ 1382146 w 2089290"/>
              <a:gd name="connsiteY43" fmla="*/ 330011 h 1601150"/>
              <a:gd name="connsiteX44" fmla="*/ 1414289 w 2089290"/>
              <a:gd name="connsiteY44" fmla="*/ 553182 h 1601150"/>
              <a:gd name="connsiteX45" fmla="*/ 1446432 w 2089290"/>
              <a:gd name="connsiteY45" fmla="*/ 800575 h 1601150"/>
              <a:gd name="connsiteX46" fmla="*/ 1478575 w 2089290"/>
              <a:gd name="connsiteY46" fmla="*/ 1047967 h 1601150"/>
              <a:gd name="connsiteX47" fmla="*/ 1510718 w 2089290"/>
              <a:gd name="connsiteY47" fmla="*/ 1271139 h 1601150"/>
              <a:gd name="connsiteX48" fmla="*/ 1542861 w 2089290"/>
              <a:gd name="connsiteY48" fmla="*/ 1448255 h 1601150"/>
              <a:gd name="connsiteX49" fmla="*/ 1575004 w 2089290"/>
              <a:gd name="connsiteY49" fmla="*/ 1561967 h 1601150"/>
              <a:gd name="connsiteX50" fmla="*/ 1607146 w 2089290"/>
              <a:gd name="connsiteY50" fmla="*/ 1601150 h 1601150"/>
              <a:gd name="connsiteX51" fmla="*/ 1639290 w 2089290"/>
              <a:gd name="connsiteY51" fmla="*/ 1561967 h 1601150"/>
              <a:gd name="connsiteX52" fmla="*/ 1671432 w 2089290"/>
              <a:gd name="connsiteY52" fmla="*/ 1448255 h 1601150"/>
              <a:gd name="connsiteX53" fmla="*/ 1703575 w 2089290"/>
              <a:gd name="connsiteY53" fmla="*/ 1271139 h 1601150"/>
              <a:gd name="connsiteX54" fmla="*/ 1735718 w 2089290"/>
              <a:gd name="connsiteY54" fmla="*/ 1047967 h 1601150"/>
              <a:gd name="connsiteX55" fmla="*/ 1767861 w 2089290"/>
              <a:gd name="connsiteY55" fmla="*/ 800575 h 1601150"/>
              <a:gd name="connsiteX56" fmla="*/ 1800004 w 2089290"/>
              <a:gd name="connsiteY56" fmla="*/ 553182 h 1601150"/>
              <a:gd name="connsiteX57" fmla="*/ 1832147 w 2089290"/>
              <a:gd name="connsiteY57" fmla="*/ 330011 h 1601150"/>
              <a:gd name="connsiteX58" fmla="*/ 1864290 w 2089290"/>
              <a:gd name="connsiteY58" fmla="*/ 152895 h 1601150"/>
              <a:gd name="connsiteX59" fmla="*/ 1896433 w 2089290"/>
              <a:gd name="connsiteY59" fmla="*/ 39183 h 1601150"/>
              <a:gd name="connsiteX60" fmla="*/ 1928576 w 2089290"/>
              <a:gd name="connsiteY60" fmla="*/ 0 h 1601150"/>
              <a:gd name="connsiteX61" fmla="*/ 1960719 w 2089290"/>
              <a:gd name="connsiteY61" fmla="*/ 39183 h 1601150"/>
              <a:gd name="connsiteX62" fmla="*/ 1992862 w 2089290"/>
              <a:gd name="connsiteY62" fmla="*/ 152895 h 1601150"/>
              <a:gd name="connsiteX63" fmla="*/ 2025005 w 2089290"/>
              <a:gd name="connsiteY63" fmla="*/ 330011 h 1601150"/>
              <a:gd name="connsiteX64" fmla="*/ 2057148 w 2089290"/>
              <a:gd name="connsiteY64" fmla="*/ 553182 h 1601150"/>
              <a:gd name="connsiteX65" fmla="*/ 2089290 w 2089290"/>
              <a:gd name="connsiteY65" fmla="*/ 800575 h 1601150"/>
              <a:gd name="connsiteX0" fmla="*/ 0 w 2057147"/>
              <a:gd name="connsiteY0" fmla="*/ 39183 h 1601150"/>
              <a:gd name="connsiteX1" fmla="*/ 32143 w 2057147"/>
              <a:gd name="connsiteY1" fmla="*/ 152895 h 1601150"/>
              <a:gd name="connsiteX2" fmla="*/ 64286 w 2057147"/>
              <a:gd name="connsiteY2" fmla="*/ 330011 h 1601150"/>
              <a:gd name="connsiteX3" fmla="*/ 96429 w 2057147"/>
              <a:gd name="connsiteY3" fmla="*/ 553182 h 1601150"/>
              <a:gd name="connsiteX4" fmla="*/ 128572 w 2057147"/>
              <a:gd name="connsiteY4" fmla="*/ 800575 h 1601150"/>
              <a:gd name="connsiteX5" fmla="*/ 160715 w 2057147"/>
              <a:gd name="connsiteY5" fmla="*/ 1047967 h 1601150"/>
              <a:gd name="connsiteX6" fmla="*/ 192858 w 2057147"/>
              <a:gd name="connsiteY6" fmla="*/ 1271139 h 1601150"/>
              <a:gd name="connsiteX7" fmla="*/ 225001 w 2057147"/>
              <a:gd name="connsiteY7" fmla="*/ 1448255 h 1601150"/>
              <a:gd name="connsiteX8" fmla="*/ 257144 w 2057147"/>
              <a:gd name="connsiteY8" fmla="*/ 1561967 h 1601150"/>
              <a:gd name="connsiteX9" fmla="*/ 289287 w 2057147"/>
              <a:gd name="connsiteY9" fmla="*/ 1601150 h 1601150"/>
              <a:gd name="connsiteX10" fmla="*/ 321430 w 2057147"/>
              <a:gd name="connsiteY10" fmla="*/ 1561967 h 1601150"/>
              <a:gd name="connsiteX11" fmla="*/ 353572 w 2057147"/>
              <a:gd name="connsiteY11" fmla="*/ 1448255 h 1601150"/>
              <a:gd name="connsiteX12" fmla="*/ 385716 w 2057147"/>
              <a:gd name="connsiteY12" fmla="*/ 1271139 h 1601150"/>
              <a:gd name="connsiteX13" fmla="*/ 417858 w 2057147"/>
              <a:gd name="connsiteY13" fmla="*/ 1047967 h 1601150"/>
              <a:gd name="connsiteX14" fmla="*/ 450001 w 2057147"/>
              <a:gd name="connsiteY14" fmla="*/ 800575 h 1601150"/>
              <a:gd name="connsiteX15" fmla="*/ 482144 w 2057147"/>
              <a:gd name="connsiteY15" fmla="*/ 553182 h 1601150"/>
              <a:gd name="connsiteX16" fmla="*/ 514287 w 2057147"/>
              <a:gd name="connsiteY16" fmla="*/ 330011 h 1601150"/>
              <a:gd name="connsiteX17" fmla="*/ 546430 w 2057147"/>
              <a:gd name="connsiteY17" fmla="*/ 152895 h 1601150"/>
              <a:gd name="connsiteX18" fmla="*/ 578573 w 2057147"/>
              <a:gd name="connsiteY18" fmla="*/ 39183 h 1601150"/>
              <a:gd name="connsiteX19" fmla="*/ 610716 w 2057147"/>
              <a:gd name="connsiteY19" fmla="*/ 0 h 1601150"/>
              <a:gd name="connsiteX20" fmla="*/ 642859 w 2057147"/>
              <a:gd name="connsiteY20" fmla="*/ 39183 h 1601150"/>
              <a:gd name="connsiteX21" fmla="*/ 675002 w 2057147"/>
              <a:gd name="connsiteY21" fmla="*/ 152895 h 1601150"/>
              <a:gd name="connsiteX22" fmla="*/ 707145 w 2057147"/>
              <a:gd name="connsiteY22" fmla="*/ 330011 h 1601150"/>
              <a:gd name="connsiteX23" fmla="*/ 739287 w 2057147"/>
              <a:gd name="connsiteY23" fmla="*/ 553182 h 1601150"/>
              <a:gd name="connsiteX24" fmla="*/ 771430 w 2057147"/>
              <a:gd name="connsiteY24" fmla="*/ 800575 h 1601150"/>
              <a:gd name="connsiteX25" fmla="*/ 803574 w 2057147"/>
              <a:gd name="connsiteY25" fmla="*/ 1047967 h 1601150"/>
              <a:gd name="connsiteX26" fmla="*/ 835716 w 2057147"/>
              <a:gd name="connsiteY26" fmla="*/ 1271139 h 1601150"/>
              <a:gd name="connsiteX27" fmla="*/ 867859 w 2057147"/>
              <a:gd name="connsiteY27" fmla="*/ 1448255 h 1601150"/>
              <a:gd name="connsiteX28" fmla="*/ 900002 w 2057147"/>
              <a:gd name="connsiteY28" fmla="*/ 1561967 h 1601150"/>
              <a:gd name="connsiteX29" fmla="*/ 932145 w 2057147"/>
              <a:gd name="connsiteY29" fmla="*/ 1601150 h 1601150"/>
              <a:gd name="connsiteX30" fmla="*/ 964288 w 2057147"/>
              <a:gd name="connsiteY30" fmla="*/ 1561967 h 1601150"/>
              <a:gd name="connsiteX31" fmla="*/ 996431 w 2057147"/>
              <a:gd name="connsiteY31" fmla="*/ 1448255 h 1601150"/>
              <a:gd name="connsiteX32" fmla="*/ 1028574 w 2057147"/>
              <a:gd name="connsiteY32" fmla="*/ 1271139 h 1601150"/>
              <a:gd name="connsiteX33" fmla="*/ 1060717 w 2057147"/>
              <a:gd name="connsiteY33" fmla="*/ 1047967 h 1601150"/>
              <a:gd name="connsiteX34" fmla="*/ 1092860 w 2057147"/>
              <a:gd name="connsiteY34" fmla="*/ 800575 h 1601150"/>
              <a:gd name="connsiteX35" fmla="*/ 1125003 w 2057147"/>
              <a:gd name="connsiteY35" fmla="*/ 553182 h 1601150"/>
              <a:gd name="connsiteX36" fmla="*/ 1157146 w 2057147"/>
              <a:gd name="connsiteY36" fmla="*/ 330011 h 1601150"/>
              <a:gd name="connsiteX37" fmla="*/ 1189289 w 2057147"/>
              <a:gd name="connsiteY37" fmla="*/ 152895 h 1601150"/>
              <a:gd name="connsiteX38" fmla="*/ 1221432 w 2057147"/>
              <a:gd name="connsiteY38" fmla="*/ 39183 h 1601150"/>
              <a:gd name="connsiteX39" fmla="*/ 1253574 w 2057147"/>
              <a:gd name="connsiteY39" fmla="*/ 0 h 1601150"/>
              <a:gd name="connsiteX40" fmla="*/ 1285717 w 2057147"/>
              <a:gd name="connsiteY40" fmla="*/ 39183 h 1601150"/>
              <a:gd name="connsiteX41" fmla="*/ 1317860 w 2057147"/>
              <a:gd name="connsiteY41" fmla="*/ 152895 h 1601150"/>
              <a:gd name="connsiteX42" fmla="*/ 1350003 w 2057147"/>
              <a:gd name="connsiteY42" fmla="*/ 330011 h 1601150"/>
              <a:gd name="connsiteX43" fmla="*/ 1382146 w 2057147"/>
              <a:gd name="connsiteY43" fmla="*/ 553182 h 1601150"/>
              <a:gd name="connsiteX44" fmla="*/ 1414289 w 2057147"/>
              <a:gd name="connsiteY44" fmla="*/ 800575 h 1601150"/>
              <a:gd name="connsiteX45" fmla="*/ 1446432 w 2057147"/>
              <a:gd name="connsiteY45" fmla="*/ 1047967 h 1601150"/>
              <a:gd name="connsiteX46" fmla="*/ 1478575 w 2057147"/>
              <a:gd name="connsiteY46" fmla="*/ 1271139 h 1601150"/>
              <a:gd name="connsiteX47" fmla="*/ 1510718 w 2057147"/>
              <a:gd name="connsiteY47" fmla="*/ 1448255 h 1601150"/>
              <a:gd name="connsiteX48" fmla="*/ 1542861 w 2057147"/>
              <a:gd name="connsiteY48" fmla="*/ 1561967 h 1601150"/>
              <a:gd name="connsiteX49" fmla="*/ 1575003 w 2057147"/>
              <a:gd name="connsiteY49" fmla="*/ 1601150 h 1601150"/>
              <a:gd name="connsiteX50" fmla="*/ 1607147 w 2057147"/>
              <a:gd name="connsiteY50" fmla="*/ 1561967 h 1601150"/>
              <a:gd name="connsiteX51" fmla="*/ 1639289 w 2057147"/>
              <a:gd name="connsiteY51" fmla="*/ 1448255 h 1601150"/>
              <a:gd name="connsiteX52" fmla="*/ 1671432 w 2057147"/>
              <a:gd name="connsiteY52" fmla="*/ 1271139 h 1601150"/>
              <a:gd name="connsiteX53" fmla="*/ 1703575 w 2057147"/>
              <a:gd name="connsiteY53" fmla="*/ 1047967 h 1601150"/>
              <a:gd name="connsiteX54" fmla="*/ 1735718 w 2057147"/>
              <a:gd name="connsiteY54" fmla="*/ 800575 h 1601150"/>
              <a:gd name="connsiteX55" fmla="*/ 1767861 w 2057147"/>
              <a:gd name="connsiteY55" fmla="*/ 553182 h 1601150"/>
              <a:gd name="connsiteX56" fmla="*/ 1800004 w 2057147"/>
              <a:gd name="connsiteY56" fmla="*/ 330011 h 1601150"/>
              <a:gd name="connsiteX57" fmla="*/ 1832147 w 2057147"/>
              <a:gd name="connsiteY57" fmla="*/ 152895 h 1601150"/>
              <a:gd name="connsiteX58" fmla="*/ 1864290 w 2057147"/>
              <a:gd name="connsiteY58" fmla="*/ 39183 h 1601150"/>
              <a:gd name="connsiteX59" fmla="*/ 1896433 w 2057147"/>
              <a:gd name="connsiteY59" fmla="*/ 0 h 1601150"/>
              <a:gd name="connsiteX60" fmla="*/ 1928576 w 2057147"/>
              <a:gd name="connsiteY60" fmla="*/ 39183 h 1601150"/>
              <a:gd name="connsiteX61" fmla="*/ 1960719 w 2057147"/>
              <a:gd name="connsiteY61" fmla="*/ 152895 h 1601150"/>
              <a:gd name="connsiteX62" fmla="*/ 1992862 w 2057147"/>
              <a:gd name="connsiteY62" fmla="*/ 330011 h 1601150"/>
              <a:gd name="connsiteX63" fmla="*/ 2025005 w 2057147"/>
              <a:gd name="connsiteY63" fmla="*/ 553182 h 1601150"/>
              <a:gd name="connsiteX64" fmla="*/ 2057147 w 2057147"/>
              <a:gd name="connsiteY64" fmla="*/ 800575 h 1601150"/>
              <a:gd name="connsiteX0" fmla="*/ 0 w 2025004"/>
              <a:gd name="connsiteY0" fmla="*/ 152895 h 1601150"/>
              <a:gd name="connsiteX1" fmla="*/ 32143 w 2025004"/>
              <a:gd name="connsiteY1" fmla="*/ 330011 h 1601150"/>
              <a:gd name="connsiteX2" fmla="*/ 64286 w 2025004"/>
              <a:gd name="connsiteY2" fmla="*/ 553182 h 1601150"/>
              <a:gd name="connsiteX3" fmla="*/ 96429 w 2025004"/>
              <a:gd name="connsiteY3" fmla="*/ 800575 h 1601150"/>
              <a:gd name="connsiteX4" fmla="*/ 128572 w 2025004"/>
              <a:gd name="connsiteY4" fmla="*/ 1047967 h 1601150"/>
              <a:gd name="connsiteX5" fmla="*/ 160715 w 2025004"/>
              <a:gd name="connsiteY5" fmla="*/ 1271139 h 1601150"/>
              <a:gd name="connsiteX6" fmla="*/ 192858 w 2025004"/>
              <a:gd name="connsiteY6" fmla="*/ 1448255 h 1601150"/>
              <a:gd name="connsiteX7" fmla="*/ 225001 w 2025004"/>
              <a:gd name="connsiteY7" fmla="*/ 1561967 h 1601150"/>
              <a:gd name="connsiteX8" fmla="*/ 257144 w 2025004"/>
              <a:gd name="connsiteY8" fmla="*/ 1601150 h 1601150"/>
              <a:gd name="connsiteX9" fmla="*/ 289287 w 2025004"/>
              <a:gd name="connsiteY9" fmla="*/ 1561967 h 1601150"/>
              <a:gd name="connsiteX10" fmla="*/ 321429 w 2025004"/>
              <a:gd name="connsiteY10" fmla="*/ 1448255 h 1601150"/>
              <a:gd name="connsiteX11" fmla="*/ 353573 w 2025004"/>
              <a:gd name="connsiteY11" fmla="*/ 1271139 h 1601150"/>
              <a:gd name="connsiteX12" fmla="*/ 385715 w 2025004"/>
              <a:gd name="connsiteY12" fmla="*/ 1047967 h 1601150"/>
              <a:gd name="connsiteX13" fmla="*/ 417858 w 2025004"/>
              <a:gd name="connsiteY13" fmla="*/ 800575 h 1601150"/>
              <a:gd name="connsiteX14" fmla="*/ 450001 w 2025004"/>
              <a:gd name="connsiteY14" fmla="*/ 553182 h 1601150"/>
              <a:gd name="connsiteX15" fmla="*/ 482144 w 2025004"/>
              <a:gd name="connsiteY15" fmla="*/ 330011 h 1601150"/>
              <a:gd name="connsiteX16" fmla="*/ 514287 w 2025004"/>
              <a:gd name="connsiteY16" fmla="*/ 152895 h 1601150"/>
              <a:gd name="connsiteX17" fmla="*/ 546430 w 2025004"/>
              <a:gd name="connsiteY17" fmla="*/ 39183 h 1601150"/>
              <a:gd name="connsiteX18" fmla="*/ 578573 w 2025004"/>
              <a:gd name="connsiteY18" fmla="*/ 0 h 1601150"/>
              <a:gd name="connsiteX19" fmla="*/ 610716 w 2025004"/>
              <a:gd name="connsiteY19" fmla="*/ 39183 h 1601150"/>
              <a:gd name="connsiteX20" fmla="*/ 642859 w 2025004"/>
              <a:gd name="connsiteY20" fmla="*/ 152895 h 1601150"/>
              <a:gd name="connsiteX21" fmla="*/ 675002 w 2025004"/>
              <a:gd name="connsiteY21" fmla="*/ 330011 h 1601150"/>
              <a:gd name="connsiteX22" fmla="*/ 707144 w 2025004"/>
              <a:gd name="connsiteY22" fmla="*/ 553182 h 1601150"/>
              <a:gd name="connsiteX23" fmla="*/ 739287 w 2025004"/>
              <a:gd name="connsiteY23" fmla="*/ 800575 h 1601150"/>
              <a:gd name="connsiteX24" fmla="*/ 771431 w 2025004"/>
              <a:gd name="connsiteY24" fmla="*/ 1047967 h 1601150"/>
              <a:gd name="connsiteX25" fmla="*/ 803573 w 2025004"/>
              <a:gd name="connsiteY25" fmla="*/ 1271139 h 1601150"/>
              <a:gd name="connsiteX26" fmla="*/ 835716 w 2025004"/>
              <a:gd name="connsiteY26" fmla="*/ 1448255 h 1601150"/>
              <a:gd name="connsiteX27" fmla="*/ 867859 w 2025004"/>
              <a:gd name="connsiteY27" fmla="*/ 1561967 h 1601150"/>
              <a:gd name="connsiteX28" fmla="*/ 900002 w 2025004"/>
              <a:gd name="connsiteY28" fmla="*/ 1601150 h 1601150"/>
              <a:gd name="connsiteX29" fmla="*/ 932145 w 2025004"/>
              <a:gd name="connsiteY29" fmla="*/ 1561967 h 1601150"/>
              <a:gd name="connsiteX30" fmla="*/ 964288 w 2025004"/>
              <a:gd name="connsiteY30" fmla="*/ 1448255 h 1601150"/>
              <a:gd name="connsiteX31" fmla="*/ 996431 w 2025004"/>
              <a:gd name="connsiteY31" fmla="*/ 1271139 h 1601150"/>
              <a:gd name="connsiteX32" fmla="*/ 1028574 w 2025004"/>
              <a:gd name="connsiteY32" fmla="*/ 1047967 h 1601150"/>
              <a:gd name="connsiteX33" fmla="*/ 1060717 w 2025004"/>
              <a:gd name="connsiteY33" fmla="*/ 800575 h 1601150"/>
              <a:gd name="connsiteX34" fmla="*/ 1092860 w 2025004"/>
              <a:gd name="connsiteY34" fmla="*/ 553182 h 1601150"/>
              <a:gd name="connsiteX35" fmla="*/ 1125003 w 2025004"/>
              <a:gd name="connsiteY35" fmla="*/ 330011 h 1601150"/>
              <a:gd name="connsiteX36" fmla="*/ 1157146 w 2025004"/>
              <a:gd name="connsiteY36" fmla="*/ 152895 h 1601150"/>
              <a:gd name="connsiteX37" fmla="*/ 1189289 w 2025004"/>
              <a:gd name="connsiteY37" fmla="*/ 39183 h 1601150"/>
              <a:gd name="connsiteX38" fmla="*/ 1221431 w 2025004"/>
              <a:gd name="connsiteY38" fmla="*/ 0 h 1601150"/>
              <a:gd name="connsiteX39" fmla="*/ 1253574 w 2025004"/>
              <a:gd name="connsiteY39" fmla="*/ 39183 h 1601150"/>
              <a:gd name="connsiteX40" fmla="*/ 1285717 w 2025004"/>
              <a:gd name="connsiteY40" fmla="*/ 152895 h 1601150"/>
              <a:gd name="connsiteX41" fmla="*/ 1317860 w 2025004"/>
              <a:gd name="connsiteY41" fmla="*/ 330011 h 1601150"/>
              <a:gd name="connsiteX42" fmla="*/ 1350003 w 2025004"/>
              <a:gd name="connsiteY42" fmla="*/ 553182 h 1601150"/>
              <a:gd name="connsiteX43" fmla="*/ 1382146 w 2025004"/>
              <a:gd name="connsiteY43" fmla="*/ 800575 h 1601150"/>
              <a:gd name="connsiteX44" fmla="*/ 1414289 w 2025004"/>
              <a:gd name="connsiteY44" fmla="*/ 1047967 h 1601150"/>
              <a:gd name="connsiteX45" fmla="*/ 1446432 w 2025004"/>
              <a:gd name="connsiteY45" fmla="*/ 1271139 h 1601150"/>
              <a:gd name="connsiteX46" fmla="*/ 1478575 w 2025004"/>
              <a:gd name="connsiteY46" fmla="*/ 1448255 h 1601150"/>
              <a:gd name="connsiteX47" fmla="*/ 1510718 w 2025004"/>
              <a:gd name="connsiteY47" fmla="*/ 1561967 h 1601150"/>
              <a:gd name="connsiteX48" fmla="*/ 1542860 w 2025004"/>
              <a:gd name="connsiteY48" fmla="*/ 1601150 h 1601150"/>
              <a:gd name="connsiteX49" fmla="*/ 1575004 w 2025004"/>
              <a:gd name="connsiteY49" fmla="*/ 1561967 h 1601150"/>
              <a:gd name="connsiteX50" fmla="*/ 1607146 w 2025004"/>
              <a:gd name="connsiteY50" fmla="*/ 1448255 h 1601150"/>
              <a:gd name="connsiteX51" fmla="*/ 1639289 w 2025004"/>
              <a:gd name="connsiteY51" fmla="*/ 1271139 h 1601150"/>
              <a:gd name="connsiteX52" fmla="*/ 1671432 w 2025004"/>
              <a:gd name="connsiteY52" fmla="*/ 1047967 h 1601150"/>
              <a:gd name="connsiteX53" fmla="*/ 1703575 w 2025004"/>
              <a:gd name="connsiteY53" fmla="*/ 800575 h 1601150"/>
              <a:gd name="connsiteX54" fmla="*/ 1735718 w 2025004"/>
              <a:gd name="connsiteY54" fmla="*/ 553182 h 1601150"/>
              <a:gd name="connsiteX55" fmla="*/ 1767861 w 2025004"/>
              <a:gd name="connsiteY55" fmla="*/ 330011 h 1601150"/>
              <a:gd name="connsiteX56" fmla="*/ 1800004 w 2025004"/>
              <a:gd name="connsiteY56" fmla="*/ 152895 h 1601150"/>
              <a:gd name="connsiteX57" fmla="*/ 1832147 w 2025004"/>
              <a:gd name="connsiteY57" fmla="*/ 39183 h 1601150"/>
              <a:gd name="connsiteX58" fmla="*/ 1864290 w 2025004"/>
              <a:gd name="connsiteY58" fmla="*/ 0 h 1601150"/>
              <a:gd name="connsiteX59" fmla="*/ 1896433 w 2025004"/>
              <a:gd name="connsiteY59" fmla="*/ 39183 h 1601150"/>
              <a:gd name="connsiteX60" fmla="*/ 1928576 w 2025004"/>
              <a:gd name="connsiteY60" fmla="*/ 152895 h 1601150"/>
              <a:gd name="connsiteX61" fmla="*/ 1960719 w 2025004"/>
              <a:gd name="connsiteY61" fmla="*/ 330011 h 1601150"/>
              <a:gd name="connsiteX62" fmla="*/ 1992862 w 2025004"/>
              <a:gd name="connsiteY62" fmla="*/ 553182 h 1601150"/>
              <a:gd name="connsiteX63" fmla="*/ 2025004 w 2025004"/>
              <a:gd name="connsiteY63" fmla="*/ 800575 h 1601150"/>
              <a:gd name="connsiteX0" fmla="*/ 0 w 1992861"/>
              <a:gd name="connsiteY0" fmla="*/ 330011 h 1601150"/>
              <a:gd name="connsiteX1" fmla="*/ 32143 w 1992861"/>
              <a:gd name="connsiteY1" fmla="*/ 553182 h 1601150"/>
              <a:gd name="connsiteX2" fmla="*/ 64286 w 1992861"/>
              <a:gd name="connsiteY2" fmla="*/ 800575 h 1601150"/>
              <a:gd name="connsiteX3" fmla="*/ 96429 w 1992861"/>
              <a:gd name="connsiteY3" fmla="*/ 1047967 h 1601150"/>
              <a:gd name="connsiteX4" fmla="*/ 128572 w 1992861"/>
              <a:gd name="connsiteY4" fmla="*/ 1271139 h 1601150"/>
              <a:gd name="connsiteX5" fmla="*/ 160715 w 1992861"/>
              <a:gd name="connsiteY5" fmla="*/ 1448255 h 1601150"/>
              <a:gd name="connsiteX6" fmla="*/ 192858 w 1992861"/>
              <a:gd name="connsiteY6" fmla="*/ 1561967 h 1601150"/>
              <a:gd name="connsiteX7" fmla="*/ 225001 w 1992861"/>
              <a:gd name="connsiteY7" fmla="*/ 1601150 h 1601150"/>
              <a:gd name="connsiteX8" fmla="*/ 257144 w 1992861"/>
              <a:gd name="connsiteY8" fmla="*/ 1561967 h 1601150"/>
              <a:gd name="connsiteX9" fmla="*/ 289286 w 1992861"/>
              <a:gd name="connsiteY9" fmla="*/ 1448255 h 1601150"/>
              <a:gd name="connsiteX10" fmla="*/ 321430 w 1992861"/>
              <a:gd name="connsiteY10" fmla="*/ 1271139 h 1601150"/>
              <a:gd name="connsiteX11" fmla="*/ 353572 w 1992861"/>
              <a:gd name="connsiteY11" fmla="*/ 1047967 h 1601150"/>
              <a:gd name="connsiteX12" fmla="*/ 385715 w 1992861"/>
              <a:gd name="connsiteY12" fmla="*/ 800575 h 1601150"/>
              <a:gd name="connsiteX13" fmla="*/ 417858 w 1992861"/>
              <a:gd name="connsiteY13" fmla="*/ 553182 h 1601150"/>
              <a:gd name="connsiteX14" fmla="*/ 450001 w 1992861"/>
              <a:gd name="connsiteY14" fmla="*/ 330011 h 1601150"/>
              <a:gd name="connsiteX15" fmla="*/ 482144 w 1992861"/>
              <a:gd name="connsiteY15" fmla="*/ 152895 h 1601150"/>
              <a:gd name="connsiteX16" fmla="*/ 514287 w 1992861"/>
              <a:gd name="connsiteY16" fmla="*/ 39183 h 1601150"/>
              <a:gd name="connsiteX17" fmla="*/ 546430 w 1992861"/>
              <a:gd name="connsiteY17" fmla="*/ 0 h 1601150"/>
              <a:gd name="connsiteX18" fmla="*/ 578573 w 1992861"/>
              <a:gd name="connsiteY18" fmla="*/ 39183 h 1601150"/>
              <a:gd name="connsiteX19" fmla="*/ 610716 w 1992861"/>
              <a:gd name="connsiteY19" fmla="*/ 152895 h 1601150"/>
              <a:gd name="connsiteX20" fmla="*/ 642859 w 1992861"/>
              <a:gd name="connsiteY20" fmla="*/ 330011 h 1601150"/>
              <a:gd name="connsiteX21" fmla="*/ 675001 w 1992861"/>
              <a:gd name="connsiteY21" fmla="*/ 553182 h 1601150"/>
              <a:gd name="connsiteX22" fmla="*/ 707144 w 1992861"/>
              <a:gd name="connsiteY22" fmla="*/ 800575 h 1601150"/>
              <a:gd name="connsiteX23" fmla="*/ 739288 w 1992861"/>
              <a:gd name="connsiteY23" fmla="*/ 1047967 h 1601150"/>
              <a:gd name="connsiteX24" fmla="*/ 771430 w 1992861"/>
              <a:gd name="connsiteY24" fmla="*/ 1271139 h 1601150"/>
              <a:gd name="connsiteX25" fmla="*/ 803573 w 1992861"/>
              <a:gd name="connsiteY25" fmla="*/ 1448255 h 1601150"/>
              <a:gd name="connsiteX26" fmla="*/ 835716 w 1992861"/>
              <a:gd name="connsiteY26" fmla="*/ 1561967 h 1601150"/>
              <a:gd name="connsiteX27" fmla="*/ 867859 w 1992861"/>
              <a:gd name="connsiteY27" fmla="*/ 1601150 h 1601150"/>
              <a:gd name="connsiteX28" fmla="*/ 900002 w 1992861"/>
              <a:gd name="connsiteY28" fmla="*/ 1561967 h 1601150"/>
              <a:gd name="connsiteX29" fmla="*/ 932145 w 1992861"/>
              <a:gd name="connsiteY29" fmla="*/ 1448255 h 1601150"/>
              <a:gd name="connsiteX30" fmla="*/ 964288 w 1992861"/>
              <a:gd name="connsiteY30" fmla="*/ 1271139 h 1601150"/>
              <a:gd name="connsiteX31" fmla="*/ 996431 w 1992861"/>
              <a:gd name="connsiteY31" fmla="*/ 1047967 h 1601150"/>
              <a:gd name="connsiteX32" fmla="*/ 1028574 w 1992861"/>
              <a:gd name="connsiteY32" fmla="*/ 800575 h 1601150"/>
              <a:gd name="connsiteX33" fmla="*/ 1060717 w 1992861"/>
              <a:gd name="connsiteY33" fmla="*/ 553182 h 1601150"/>
              <a:gd name="connsiteX34" fmla="*/ 1092860 w 1992861"/>
              <a:gd name="connsiteY34" fmla="*/ 330011 h 1601150"/>
              <a:gd name="connsiteX35" fmla="*/ 1125003 w 1992861"/>
              <a:gd name="connsiteY35" fmla="*/ 152895 h 1601150"/>
              <a:gd name="connsiteX36" fmla="*/ 1157146 w 1992861"/>
              <a:gd name="connsiteY36" fmla="*/ 39183 h 1601150"/>
              <a:gd name="connsiteX37" fmla="*/ 1189288 w 1992861"/>
              <a:gd name="connsiteY37" fmla="*/ 0 h 1601150"/>
              <a:gd name="connsiteX38" fmla="*/ 1221431 w 1992861"/>
              <a:gd name="connsiteY38" fmla="*/ 39183 h 1601150"/>
              <a:gd name="connsiteX39" fmla="*/ 1253574 w 1992861"/>
              <a:gd name="connsiteY39" fmla="*/ 152895 h 1601150"/>
              <a:gd name="connsiteX40" fmla="*/ 1285717 w 1992861"/>
              <a:gd name="connsiteY40" fmla="*/ 330011 h 1601150"/>
              <a:gd name="connsiteX41" fmla="*/ 1317860 w 1992861"/>
              <a:gd name="connsiteY41" fmla="*/ 553182 h 1601150"/>
              <a:gd name="connsiteX42" fmla="*/ 1350003 w 1992861"/>
              <a:gd name="connsiteY42" fmla="*/ 800575 h 1601150"/>
              <a:gd name="connsiteX43" fmla="*/ 1382146 w 1992861"/>
              <a:gd name="connsiteY43" fmla="*/ 1047967 h 1601150"/>
              <a:gd name="connsiteX44" fmla="*/ 1414289 w 1992861"/>
              <a:gd name="connsiteY44" fmla="*/ 1271139 h 1601150"/>
              <a:gd name="connsiteX45" fmla="*/ 1446432 w 1992861"/>
              <a:gd name="connsiteY45" fmla="*/ 1448255 h 1601150"/>
              <a:gd name="connsiteX46" fmla="*/ 1478575 w 1992861"/>
              <a:gd name="connsiteY46" fmla="*/ 1561967 h 1601150"/>
              <a:gd name="connsiteX47" fmla="*/ 1510717 w 1992861"/>
              <a:gd name="connsiteY47" fmla="*/ 1601150 h 1601150"/>
              <a:gd name="connsiteX48" fmla="*/ 1542861 w 1992861"/>
              <a:gd name="connsiteY48" fmla="*/ 1561967 h 1601150"/>
              <a:gd name="connsiteX49" fmla="*/ 1575003 w 1992861"/>
              <a:gd name="connsiteY49" fmla="*/ 1448255 h 1601150"/>
              <a:gd name="connsiteX50" fmla="*/ 1607146 w 1992861"/>
              <a:gd name="connsiteY50" fmla="*/ 1271139 h 1601150"/>
              <a:gd name="connsiteX51" fmla="*/ 1639289 w 1992861"/>
              <a:gd name="connsiteY51" fmla="*/ 1047967 h 1601150"/>
              <a:gd name="connsiteX52" fmla="*/ 1671432 w 1992861"/>
              <a:gd name="connsiteY52" fmla="*/ 800575 h 1601150"/>
              <a:gd name="connsiteX53" fmla="*/ 1703575 w 1992861"/>
              <a:gd name="connsiteY53" fmla="*/ 553182 h 1601150"/>
              <a:gd name="connsiteX54" fmla="*/ 1735718 w 1992861"/>
              <a:gd name="connsiteY54" fmla="*/ 330011 h 1601150"/>
              <a:gd name="connsiteX55" fmla="*/ 1767861 w 1992861"/>
              <a:gd name="connsiteY55" fmla="*/ 152895 h 1601150"/>
              <a:gd name="connsiteX56" fmla="*/ 1800004 w 1992861"/>
              <a:gd name="connsiteY56" fmla="*/ 39183 h 1601150"/>
              <a:gd name="connsiteX57" fmla="*/ 1832147 w 1992861"/>
              <a:gd name="connsiteY57" fmla="*/ 0 h 1601150"/>
              <a:gd name="connsiteX58" fmla="*/ 1864290 w 1992861"/>
              <a:gd name="connsiteY58" fmla="*/ 39183 h 1601150"/>
              <a:gd name="connsiteX59" fmla="*/ 1896433 w 1992861"/>
              <a:gd name="connsiteY59" fmla="*/ 152895 h 1601150"/>
              <a:gd name="connsiteX60" fmla="*/ 1928576 w 1992861"/>
              <a:gd name="connsiteY60" fmla="*/ 330011 h 1601150"/>
              <a:gd name="connsiteX61" fmla="*/ 1960719 w 1992861"/>
              <a:gd name="connsiteY61" fmla="*/ 553182 h 1601150"/>
              <a:gd name="connsiteX62" fmla="*/ 1992861 w 1992861"/>
              <a:gd name="connsiteY62" fmla="*/ 800575 h 1601150"/>
              <a:gd name="connsiteX0" fmla="*/ 0 w 1960718"/>
              <a:gd name="connsiteY0" fmla="*/ 553182 h 1601150"/>
              <a:gd name="connsiteX1" fmla="*/ 32143 w 1960718"/>
              <a:gd name="connsiteY1" fmla="*/ 800575 h 1601150"/>
              <a:gd name="connsiteX2" fmla="*/ 64286 w 1960718"/>
              <a:gd name="connsiteY2" fmla="*/ 1047967 h 1601150"/>
              <a:gd name="connsiteX3" fmla="*/ 96429 w 1960718"/>
              <a:gd name="connsiteY3" fmla="*/ 1271139 h 1601150"/>
              <a:gd name="connsiteX4" fmla="*/ 128572 w 1960718"/>
              <a:gd name="connsiteY4" fmla="*/ 1448255 h 1601150"/>
              <a:gd name="connsiteX5" fmla="*/ 160715 w 1960718"/>
              <a:gd name="connsiteY5" fmla="*/ 1561967 h 1601150"/>
              <a:gd name="connsiteX6" fmla="*/ 192858 w 1960718"/>
              <a:gd name="connsiteY6" fmla="*/ 1601150 h 1601150"/>
              <a:gd name="connsiteX7" fmla="*/ 225001 w 1960718"/>
              <a:gd name="connsiteY7" fmla="*/ 1561967 h 1601150"/>
              <a:gd name="connsiteX8" fmla="*/ 257143 w 1960718"/>
              <a:gd name="connsiteY8" fmla="*/ 1448255 h 1601150"/>
              <a:gd name="connsiteX9" fmla="*/ 289287 w 1960718"/>
              <a:gd name="connsiteY9" fmla="*/ 1271139 h 1601150"/>
              <a:gd name="connsiteX10" fmla="*/ 321429 w 1960718"/>
              <a:gd name="connsiteY10" fmla="*/ 1047967 h 1601150"/>
              <a:gd name="connsiteX11" fmla="*/ 353572 w 1960718"/>
              <a:gd name="connsiteY11" fmla="*/ 800575 h 1601150"/>
              <a:gd name="connsiteX12" fmla="*/ 385715 w 1960718"/>
              <a:gd name="connsiteY12" fmla="*/ 553182 h 1601150"/>
              <a:gd name="connsiteX13" fmla="*/ 417858 w 1960718"/>
              <a:gd name="connsiteY13" fmla="*/ 330011 h 1601150"/>
              <a:gd name="connsiteX14" fmla="*/ 450001 w 1960718"/>
              <a:gd name="connsiteY14" fmla="*/ 152895 h 1601150"/>
              <a:gd name="connsiteX15" fmla="*/ 482144 w 1960718"/>
              <a:gd name="connsiteY15" fmla="*/ 39183 h 1601150"/>
              <a:gd name="connsiteX16" fmla="*/ 514287 w 1960718"/>
              <a:gd name="connsiteY16" fmla="*/ 0 h 1601150"/>
              <a:gd name="connsiteX17" fmla="*/ 546430 w 1960718"/>
              <a:gd name="connsiteY17" fmla="*/ 39183 h 1601150"/>
              <a:gd name="connsiteX18" fmla="*/ 578573 w 1960718"/>
              <a:gd name="connsiteY18" fmla="*/ 152895 h 1601150"/>
              <a:gd name="connsiteX19" fmla="*/ 610716 w 1960718"/>
              <a:gd name="connsiteY19" fmla="*/ 330011 h 1601150"/>
              <a:gd name="connsiteX20" fmla="*/ 642858 w 1960718"/>
              <a:gd name="connsiteY20" fmla="*/ 553182 h 1601150"/>
              <a:gd name="connsiteX21" fmla="*/ 675001 w 1960718"/>
              <a:gd name="connsiteY21" fmla="*/ 800575 h 1601150"/>
              <a:gd name="connsiteX22" fmla="*/ 707145 w 1960718"/>
              <a:gd name="connsiteY22" fmla="*/ 1047967 h 1601150"/>
              <a:gd name="connsiteX23" fmla="*/ 739287 w 1960718"/>
              <a:gd name="connsiteY23" fmla="*/ 1271139 h 1601150"/>
              <a:gd name="connsiteX24" fmla="*/ 771430 w 1960718"/>
              <a:gd name="connsiteY24" fmla="*/ 1448255 h 1601150"/>
              <a:gd name="connsiteX25" fmla="*/ 803573 w 1960718"/>
              <a:gd name="connsiteY25" fmla="*/ 1561967 h 1601150"/>
              <a:gd name="connsiteX26" fmla="*/ 835716 w 1960718"/>
              <a:gd name="connsiteY26" fmla="*/ 1601150 h 1601150"/>
              <a:gd name="connsiteX27" fmla="*/ 867859 w 1960718"/>
              <a:gd name="connsiteY27" fmla="*/ 1561967 h 1601150"/>
              <a:gd name="connsiteX28" fmla="*/ 900002 w 1960718"/>
              <a:gd name="connsiteY28" fmla="*/ 1448255 h 1601150"/>
              <a:gd name="connsiteX29" fmla="*/ 932145 w 1960718"/>
              <a:gd name="connsiteY29" fmla="*/ 1271139 h 1601150"/>
              <a:gd name="connsiteX30" fmla="*/ 964288 w 1960718"/>
              <a:gd name="connsiteY30" fmla="*/ 1047967 h 1601150"/>
              <a:gd name="connsiteX31" fmla="*/ 996431 w 1960718"/>
              <a:gd name="connsiteY31" fmla="*/ 800575 h 1601150"/>
              <a:gd name="connsiteX32" fmla="*/ 1028574 w 1960718"/>
              <a:gd name="connsiteY32" fmla="*/ 553182 h 1601150"/>
              <a:gd name="connsiteX33" fmla="*/ 1060717 w 1960718"/>
              <a:gd name="connsiteY33" fmla="*/ 330011 h 1601150"/>
              <a:gd name="connsiteX34" fmla="*/ 1092860 w 1960718"/>
              <a:gd name="connsiteY34" fmla="*/ 152895 h 1601150"/>
              <a:gd name="connsiteX35" fmla="*/ 1125003 w 1960718"/>
              <a:gd name="connsiteY35" fmla="*/ 39183 h 1601150"/>
              <a:gd name="connsiteX36" fmla="*/ 1157145 w 1960718"/>
              <a:gd name="connsiteY36" fmla="*/ 0 h 1601150"/>
              <a:gd name="connsiteX37" fmla="*/ 1189288 w 1960718"/>
              <a:gd name="connsiteY37" fmla="*/ 39183 h 1601150"/>
              <a:gd name="connsiteX38" fmla="*/ 1221431 w 1960718"/>
              <a:gd name="connsiteY38" fmla="*/ 152895 h 1601150"/>
              <a:gd name="connsiteX39" fmla="*/ 1253574 w 1960718"/>
              <a:gd name="connsiteY39" fmla="*/ 330011 h 1601150"/>
              <a:gd name="connsiteX40" fmla="*/ 1285717 w 1960718"/>
              <a:gd name="connsiteY40" fmla="*/ 553182 h 1601150"/>
              <a:gd name="connsiteX41" fmla="*/ 1317860 w 1960718"/>
              <a:gd name="connsiteY41" fmla="*/ 800575 h 1601150"/>
              <a:gd name="connsiteX42" fmla="*/ 1350003 w 1960718"/>
              <a:gd name="connsiteY42" fmla="*/ 1047967 h 1601150"/>
              <a:gd name="connsiteX43" fmla="*/ 1382146 w 1960718"/>
              <a:gd name="connsiteY43" fmla="*/ 1271139 h 1601150"/>
              <a:gd name="connsiteX44" fmla="*/ 1414289 w 1960718"/>
              <a:gd name="connsiteY44" fmla="*/ 1448255 h 1601150"/>
              <a:gd name="connsiteX45" fmla="*/ 1446432 w 1960718"/>
              <a:gd name="connsiteY45" fmla="*/ 1561967 h 1601150"/>
              <a:gd name="connsiteX46" fmla="*/ 1478574 w 1960718"/>
              <a:gd name="connsiteY46" fmla="*/ 1601150 h 1601150"/>
              <a:gd name="connsiteX47" fmla="*/ 1510718 w 1960718"/>
              <a:gd name="connsiteY47" fmla="*/ 1561967 h 1601150"/>
              <a:gd name="connsiteX48" fmla="*/ 1542860 w 1960718"/>
              <a:gd name="connsiteY48" fmla="*/ 1448255 h 1601150"/>
              <a:gd name="connsiteX49" fmla="*/ 1575003 w 1960718"/>
              <a:gd name="connsiteY49" fmla="*/ 1271139 h 1601150"/>
              <a:gd name="connsiteX50" fmla="*/ 1607146 w 1960718"/>
              <a:gd name="connsiteY50" fmla="*/ 1047967 h 1601150"/>
              <a:gd name="connsiteX51" fmla="*/ 1639289 w 1960718"/>
              <a:gd name="connsiteY51" fmla="*/ 800575 h 1601150"/>
              <a:gd name="connsiteX52" fmla="*/ 1671432 w 1960718"/>
              <a:gd name="connsiteY52" fmla="*/ 553182 h 1601150"/>
              <a:gd name="connsiteX53" fmla="*/ 1703575 w 1960718"/>
              <a:gd name="connsiteY53" fmla="*/ 330011 h 1601150"/>
              <a:gd name="connsiteX54" fmla="*/ 1735718 w 1960718"/>
              <a:gd name="connsiteY54" fmla="*/ 152895 h 1601150"/>
              <a:gd name="connsiteX55" fmla="*/ 1767861 w 1960718"/>
              <a:gd name="connsiteY55" fmla="*/ 39183 h 1601150"/>
              <a:gd name="connsiteX56" fmla="*/ 1800004 w 1960718"/>
              <a:gd name="connsiteY56" fmla="*/ 0 h 1601150"/>
              <a:gd name="connsiteX57" fmla="*/ 1832147 w 1960718"/>
              <a:gd name="connsiteY57" fmla="*/ 39183 h 1601150"/>
              <a:gd name="connsiteX58" fmla="*/ 1864290 w 1960718"/>
              <a:gd name="connsiteY58" fmla="*/ 152895 h 1601150"/>
              <a:gd name="connsiteX59" fmla="*/ 1896433 w 1960718"/>
              <a:gd name="connsiteY59" fmla="*/ 330011 h 1601150"/>
              <a:gd name="connsiteX60" fmla="*/ 1928576 w 1960718"/>
              <a:gd name="connsiteY60" fmla="*/ 553182 h 1601150"/>
              <a:gd name="connsiteX61" fmla="*/ 1960718 w 1960718"/>
              <a:gd name="connsiteY61" fmla="*/ 800575 h 1601150"/>
              <a:gd name="connsiteX0" fmla="*/ 0 w 1928575"/>
              <a:gd name="connsiteY0" fmla="*/ 800575 h 1601150"/>
              <a:gd name="connsiteX1" fmla="*/ 32143 w 1928575"/>
              <a:gd name="connsiteY1" fmla="*/ 1047967 h 1601150"/>
              <a:gd name="connsiteX2" fmla="*/ 64286 w 1928575"/>
              <a:gd name="connsiteY2" fmla="*/ 1271139 h 1601150"/>
              <a:gd name="connsiteX3" fmla="*/ 96429 w 1928575"/>
              <a:gd name="connsiteY3" fmla="*/ 1448255 h 1601150"/>
              <a:gd name="connsiteX4" fmla="*/ 128572 w 1928575"/>
              <a:gd name="connsiteY4" fmla="*/ 1561967 h 1601150"/>
              <a:gd name="connsiteX5" fmla="*/ 160715 w 1928575"/>
              <a:gd name="connsiteY5" fmla="*/ 1601150 h 1601150"/>
              <a:gd name="connsiteX6" fmla="*/ 192858 w 1928575"/>
              <a:gd name="connsiteY6" fmla="*/ 1561967 h 1601150"/>
              <a:gd name="connsiteX7" fmla="*/ 225000 w 1928575"/>
              <a:gd name="connsiteY7" fmla="*/ 1448255 h 1601150"/>
              <a:gd name="connsiteX8" fmla="*/ 257144 w 1928575"/>
              <a:gd name="connsiteY8" fmla="*/ 1271139 h 1601150"/>
              <a:gd name="connsiteX9" fmla="*/ 289286 w 1928575"/>
              <a:gd name="connsiteY9" fmla="*/ 1047967 h 1601150"/>
              <a:gd name="connsiteX10" fmla="*/ 321429 w 1928575"/>
              <a:gd name="connsiteY10" fmla="*/ 800575 h 1601150"/>
              <a:gd name="connsiteX11" fmla="*/ 353572 w 1928575"/>
              <a:gd name="connsiteY11" fmla="*/ 553182 h 1601150"/>
              <a:gd name="connsiteX12" fmla="*/ 385715 w 1928575"/>
              <a:gd name="connsiteY12" fmla="*/ 330011 h 1601150"/>
              <a:gd name="connsiteX13" fmla="*/ 417858 w 1928575"/>
              <a:gd name="connsiteY13" fmla="*/ 152895 h 1601150"/>
              <a:gd name="connsiteX14" fmla="*/ 450001 w 1928575"/>
              <a:gd name="connsiteY14" fmla="*/ 39183 h 1601150"/>
              <a:gd name="connsiteX15" fmla="*/ 482144 w 1928575"/>
              <a:gd name="connsiteY15" fmla="*/ 0 h 1601150"/>
              <a:gd name="connsiteX16" fmla="*/ 514287 w 1928575"/>
              <a:gd name="connsiteY16" fmla="*/ 39183 h 1601150"/>
              <a:gd name="connsiteX17" fmla="*/ 546430 w 1928575"/>
              <a:gd name="connsiteY17" fmla="*/ 152895 h 1601150"/>
              <a:gd name="connsiteX18" fmla="*/ 578573 w 1928575"/>
              <a:gd name="connsiteY18" fmla="*/ 330011 h 1601150"/>
              <a:gd name="connsiteX19" fmla="*/ 610715 w 1928575"/>
              <a:gd name="connsiteY19" fmla="*/ 553182 h 1601150"/>
              <a:gd name="connsiteX20" fmla="*/ 642858 w 1928575"/>
              <a:gd name="connsiteY20" fmla="*/ 800575 h 1601150"/>
              <a:gd name="connsiteX21" fmla="*/ 675002 w 1928575"/>
              <a:gd name="connsiteY21" fmla="*/ 1047967 h 1601150"/>
              <a:gd name="connsiteX22" fmla="*/ 707144 w 1928575"/>
              <a:gd name="connsiteY22" fmla="*/ 1271139 h 1601150"/>
              <a:gd name="connsiteX23" fmla="*/ 739287 w 1928575"/>
              <a:gd name="connsiteY23" fmla="*/ 1448255 h 1601150"/>
              <a:gd name="connsiteX24" fmla="*/ 771430 w 1928575"/>
              <a:gd name="connsiteY24" fmla="*/ 1561967 h 1601150"/>
              <a:gd name="connsiteX25" fmla="*/ 803573 w 1928575"/>
              <a:gd name="connsiteY25" fmla="*/ 1601150 h 1601150"/>
              <a:gd name="connsiteX26" fmla="*/ 835716 w 1928575"/>
              <a:gd name="connsiteY26" fmla="*/ 1561967 h 1601150"/>
              <a:gd name="connsiteX27" fmla="*/ 867859 w 1928575"/>
              <a:gd name="connsiteY27" fmla="*/ 1448255 h 1601150"/>
              <a:gd name="connsiteX28" fmla="*/ 900002 w 1928575"/>
              <a:gd name="connsiteY28" fmla="*/ 1271139 h 1601150"/>
              <a:gd name="connsiteX29" fmla="*/ 932145 w 1928575"/>
              <a:gd name="connsiteY29" fmla="*/ 1047967 h 1601150"/>
              <a:gd name="connsiteX30" fmla="*/ 964288 w 1928575"/>
              <a:gd name="connsiteY30" fmla="*/ 800575 h 1601150"/>
              <a:gd name="connsiteX31" fmla="*/ 996431 w 1928575"/>
              <a:gd name="connsiteY31" fmla="*/ 553182 h 1601150"/>
              <a:gd name="connsiteX32" fmla="*/ 1028574 w 1928575"/>
              <a:gd name="connsiteY32" fmla="*/ 330011 h 1601150"/>
              <a:gd name="connsiteX33" fmla="*/ 1060717 w 1928575"/>
              <a:gd name="connsiteY33" fmla="*/ 152895 h 1601150"/>
              <a:gd name="connsiteX34" fmla="*/ 1092860 w 1928575"/>
              <a:gd name="connsiteY34" fmla="*/ 39183 h 1601150"/>
              <a:gd name="connsiteX35" fmla="*/ 1125002 w 1928575"/>
              <a:gd name="connsiteY35" fmla="*/ 0 h 1601150"/>
              <a:gd name="connsiteX36" fmla="*/ 1157145 w 1928575"/>
              <a:gd name="connsiteY36" fmla="*/ 39183 h 1601150"/>
              <a:gd name="connsiteX37" fmla="*/ 1189288 w 1928575"/>
              <a:gd name="connsiteY37" fmla="*/ 152895 h 1601150"/>
              <a:gd name="connsiteX38" fmla="*/ 1221431 w 1928575"/>
              <a:gd name="connsiteY38" fmla="*/ 330011 h 1601150"/>
              <a:gd name="connsiteX39" fmla="*/ 1253574 w 1928575"/>
              <a:gd name="connsiteY39" fmla="*/ 553182 h 1601150"/>
              <a:gd name="connsiteX40" fmla="*/ 1285717 w 1928575"/>
              <a:gd name="connsiteY40" fmla="*/ 800575 h 1601150"/>
              <a:gd name="connsiteX41" fmla="*/ 1317860 w 1928575"/>
              <a:gd name="connsiteY41" fmla="*/ 1047967 h 1601150"/>
              <a:gd name="connsiteX42" fmla="*/ 1350003 w 1928575"/>
              <a:gd name="connsiteY42" fmla="*/ 1271139 h 1601150"/>
              <a:gd name="connsiteX43" fmla="*/ 1382146 w 1928575"/>
              <a:gd name="connsiteY43" fmla="*/ 1448255 h 1601150"/>
              <a:gd name="connsiteX44" fmla="*/ 1414289 w 1928575"/>
              <a:gd name="connsiteY44" fmla="*/ 1561967 h 1601150"/>
              <a:gd name="connsiteX45" fmla="*/ 1446431 w 1928575"/>
              <a:gd name="connsiteY45" fmla="*/ 1601150 h 1601150"/>
              <a:gd name="connsiteX46" fmla="*/ 1478575 w 1928575"/>
              <a:gd name="connsiteY46" fmla="*/ 1561967 h 1601150"/>
              <a:gd name="connsiteX47" fmla="*/ 1510717 w 1928575"/>
              <a:gd name="connsiteY47" fmla="*/ 1448255 h 1601150"/>
              <a:gd name="connsiteX48" fmla="*/ 1542860 w 1928575"/>
              <a:gd name="connsiteY48" fmla="*/ 1271139 h 1601150"/>
              <a:gd name="connsiteX49" fmla="*/ 1575003 w 1928575"/>
              <a:gd name="connsiteY49" fmla="*/ 1047967 h 1601150"/>
              <a:gd name="connsiteX50" fmla="*/ 1607146 w 1928575"/>
              <a:gd name="connsiteY50" fmla="*/ 800575 h 1601150"/>
              <a:gd name="connsiteX51" fmla="*/ 1639289 w 1928575"/>
              <a:gd name="connsiteY51" fmla="*/ 553182 h 1601150"/>
              <a:gd name="connsiteX52" fmla="*/ 1671432 w 1928575"/>
              <a:gd name="connsiteY52" fmla="*/ 330011 h 1601150"/>
              <a:gd name="connsiteX53" fmla="*/ 1703575 w 1928575"/>
              <a:gd name="connsiteY53" fmla="*/ 152895 h 1601150"/>
              <a:gd name="connsiteX54" fmla="*/ 1735718 w 1928575"/>
              <a:gd name="connsiteY54" fmla="*/ 39183 h 1601150"/>
              <a:gd name="connsiteX55" fmla="*/ 1767861 w 1928575"/>
              <a:gd name="connsiteY55" fmla="*/ 0 h 1601150"/>
              <a:gd name="connsiteX56" fmla="*/ 1800004 w 1928575"/>
              <a:gd name="connsiteY56" fmla="*/ 39183 h 1601150"/>
              <a:gd name="connsiteX57" fmla="*/ 1832147 w 1928575"/>
              <a:gd name="connsiteY57" fmla="*/ 152895 h 1601150"/>
              <a:gd name="connsiteX58" fmla="*/ 1864290 w 1928575"/>
              <a:gd name="connsiteY58" fmla="*/ 330011 h 1601150"/>
              <a:gd name="connsiteX59" fmla="*/ 1896433 w 1928575"/>
              <a:gd name="connsiteY59" fmla="*/ 553182 h 1601150"/>
              <a:gd name="connsiteX60" fmla="*/ 1928575 w 1928575"/>
              <a:gd name="connsiteY60" fmla="*/ 800575 h 1601150"/>
              <a:gd name="connsiteX0" fmla="*/ 0 w 1896432"/>
              <a:gd name="connsiteY0" fmla="*/ 1047967 h 1601150"/>
              <a:gd name="connsiteX1" fmla="*/ 32143 w 1896432"/>
              <a:gd name="connsiteY1" fmla="*/ 1271139 h 1601150"/>
              <a:gd name="connsiteX2" fmla="*/ 64286 w 1896432"/>
              <a:gd name="connsiteY2" fmla="*/ 1448255 h 1601150"/>
              <a:gd name="connsiteX3" fmla="*/ 96429 w 1896432"/>
              <a:gd name="connsiteY3" fmla="*/ 1561967 h 1601150"/>
              <a:gd name="connsiteX4" fmla="*/ 128572 w 1896432"/>
              <a:gd name="connsiteY4" fmla="*/ 1601150 h 1601150"/>
              <a:gd name="connsiteX5" fmla="*/ 160715 w 1896432"/>
              <a:gd name="connsiteY5" fmla="*/ 1561967 h 1601150"/>
              <a:gd name="connsiteX6" fmla="*/ 192857 w 1896432"/>
              <a:gd name="connsiteY6" fmla="*/ 1448255 h 1601150"/>
              <a:gd name="connsiteX7" fmla="*/ 225001 w 1896432"/>
              <a:gd name="connsiteY7" fmla="*/ 1271139 h 1601150"/>
              <a:gd name="connsiteX8" fmla="*/ 257143 w 1896432"/>
              <a:gd name="connsiteY8" fmla="*/ 1047967 h 1601150"/>
              <a:gd name="connsiteX9" fmla="*/ 289286 w 1896432"/>
              <a:gd name="connsiteY9" fmla="*/ 800575 h 1601150"/>
              <a:gd name="connsiteX10" fmla="*/ 321429 w 1896432"/>
              <a:gd name="connsiteY10" fmla="*/ 553182 h 1601150"/>
              <a:gd name="connsiteX11" fmla="*/ 353572 w 1896432"/>
              <a:gd name="connsiteY11" fmla="*/ 330011 h 1601150"/>
              <a:gd name="connsiteX12" fmla="*/ 385715 w 1896432"/>
              <a:gd name="connsiteY12" fmla="*/ 152895 h 1601150"/>
              <a:gd name="connsiteX13" fmla="*/ 417858 w 1896432"/>
              <a:gd name="connsiteY13" fmla="*/ 39183 h 1601150"/>
              <a:gd name="connsiteX14" fmla="*/ 450001 w 1896432"/>
              <a:gd name="connsiteY14" fmla="*/ 0 h 1601150"/>
              <a:gd name="connsiteX15" fmla="*/ 482144 w 1896432"/>
              <a:gd name="connsiteY15" fmla="*/ 39183 h 1601150"/>
              <a:gd name="connsiteX16" fmla="*/ 514287 w 1896432"/>
              <a:gd name="connsiteY16" fmla="*/ 152895 h 1601150"/>
              <a:gd name="connsiteX17" fmla="*/ 546430 w 1896432"/>
              <a:gd name="connsiteY17" fmla="*/ 330011 h 1601150"/>
              <a:gd name="connsiteX18" fmla="*/ 578572 w 1896432"/>
              <a:gd name="connsiteY18" fmla="*/ 553182 h 1601150"/>
              <a:gd name="connsiteX19" fmla="*/ 610715 w 1896432"/>
              <a:gd name="connsiteY19" fmla="*/ 800575 h 1601150"/>
              <a:gd name="connsiteX20" fmla="*/ 642859 w 1896432"/>
              <a:gd name="connsiteY20" fmla="*/ 1047967 h 1601150"/>
              <a:gd name="connsiteX21" fmla="*/ 675001 w 1896432"/>
              <a:gd name="connsiteY21" fmla="*/ 1271139 h 1601150"/>
              <a:gd name="connsiteX22" fmla="*/ 707144 w 1896432"/>
              <a:gd name="connsiteY22" fmla="*/ 1448255 h 1601150"/>
              <a:gd name="connsiteX23" fmla="*/ 739287 w 1896432"/>
              <a:gd name="connsiteY23" fmla="*/ 1561967 h 1601150"/>
              <a:gd name="connsiteX24" fmla="*/ 771430 w 1896432"/>
              <a:gd name="connsiteY24" fmla="*/ 1601150 h 1601150"/>
              <a:gd name="connsiteX25" fmla="*/ 803573 w 1896432"/>
              <a:gd name="connsiteY25" fmla="*/ 1561967 h 1601150"/>
              <a:gd name="connsiteX26" fmla="*/ 835716 w 1896432"/>
              <a:gd name="connsiteY26" fmla="*/ 1448255 h 1601150"/>
              <a:gd name="connsiteX27" fmla="*/ 867859 w 1896432"/>
              <a:gd name="connsiteY27" fmla="*/ 1271139 h 1601150"/>
              <a:gd name="connsiteX28" fmla="*/ 900002 w 1896432"/>
              <a:gd name="connsiteY28" fmla="*/ 1047967 h 1601150"/>
              <a:gd name="connsiteX29" fmla="*/ 932145 w 1896432"/>
              <a:gd name="connsiteY29" fmla="*/ 800575 h 1601150"/>
              <a:gd name="connsiteX30" fmla="*/ 964288 w 1896432"/>
              <a:gd name="connsiteY30" fmla="*/ 553182 h 1601150"/>
              <a:gd name="connsiteX31" fmla="*/ 996431 w 1896432"/>
              <a:gd name="connsiteY31" fmla="*/ 330011 h 1601150"/>
              <a:gd name="connsiteX32" fmla="*/ 1028574 w 1896432"/>
              <a:gd name="connsiteY32" fmla="*/ 152895 h 1601150"/>
              <a:gd name="connsiteX33" fmla="*/ 1060717 w 1896432"/>
              <a:gd name="connsiteY33" fmla="*/ 39183 h 1601150"/>
              <a:gd name="connsiteX34" fmla="*/ 1092859 w 1896432"/>
              <a:gd name="connsiteY34" fmla="*/ 0 h 1601150"/>
              <a:gd name="connsiteX35" fmla="*/ 1125002 w 1896432"/>
              <a:gd name="connsiteY35" fmla="*/ 39183 h 1601150"/>
              <a:gd name="connsiteX36" fmla="*/ 1157145 w 1896432"/>
              <a:gd name="connsiteY36" fmla="*/ 152895 h 1601150"/>
              <a:gd name="connsiteX37" fmla="*/ 1189288 w 1896432"/>
              <a:gd name="connsiteY37" fmla="*/ 330011 h 1601150"/>
              <a:gd name="connsiteX38" fmla="*/ 1221431 w 1896432"/>
              <a:gd name="connsiteY38" fmla="*/ 553182 h 1601150"/>
              <a:gd name="connsiteX39" fmla="*/ 1253574 w 1896432"/>
              <a:gd name="connsiteY39" fmla="*/ 800575 h 1601150"/>
              <a:gd name="connsiteX40" fmla="*/ 1285717 w 1896432"/>
              <a:gd name="connsiteY40" fmla="*/ 1047967 h 1601150"/>
              <a:gd name="connsiteX41" fmla="*/ 1317860 w 1896432"/>
              <a:gd name="connsiteY41" fmla="*/ 1271139 h 1601150"/>
              <a:gd name="connsiteX42" fmla="*/ 1350003 w 1896432"/>
              <a:gd name="connsiteY42" fmla="*/ 1448255 h 1601150"/>
              <a:gd name="connsiteX43" fmla="*/ 1382146 w 1896432"/>
              <a:gd name="connsiteY43" fmla="*/ 1561967 h 1601150"/>
              <a:gd name="connsiteX44" fmla="*/ 1414288 w 1896432"/>
              <a:gd name="connsiteY44" fmla="*/ 1601150 h 1601150"/>
              <a:gd name="connsiteX45" fmla="*/ 1446432 w 1896432"/>
              <a:gd name="connsiteY45" fmla="*/ 1561967 h 1601150"/>
              <a:gd name="connsiteX46" fmla="*/ 1478574 w 1896432"/>
              <a:gd name="connsiteY46" fmla="*/ 1448255 h 1601150"/>
              <a:gd name="connsiteX47" fmla="*/ 1510717 w 1896432"/>
              <a:gd name="connsiteY47" fmla="*/ 1271139 h 1601150"/>
              <a:gd name="connsiteX48" fmla="*/ 1542860 w 1896432"/>
              <a:gd name="connsiteY48" fmla="*/ 1047967 h 1601150"/>
              <a:gd name="connsiteX49" fmla="*/ 1575003 w 1896432"/>
              <a:gd name="connsiteY49" fmla="*/ 800575 h 1601150"/>
              <a:gd name="connsiteX50" fmla="*/ 1607146 w 1896432"/>
              <a:gd name="connsiteY50" fmla="*/ 553182 h 1601150"/>
              <a:gd name="connsiteX51" fmla="*/ 1639289 w 1896432"/>
              <a:gd name="connsiteY51" fmla="*/ 330011 h 1601150"/>
              <a:gd name="connsiteX52" fmla="*/ 1671432 w 1896432"/>
              <a:gd name="connsiteY52" fmla="*/ 152895 h 1601150"/>
              <a:gd name="connsiteX53" fmla="*/ 1703575 w 1896432"/>
              <a:gd name="connsiteY53" fmla="*/ 39183 h 1601150"/>
              <a:gd name="connsiteX54" fmla="*/ 1735718 w 1896432"/>
              <a:gd name="connsiteY54" fmla="*/ 0 h 1601150"/>
              <a:gd name="connsiteX55" fmla="*/ 1767861 w 1896432"/>
              <a:gd name="connsiteY55" fmla="*/ 39183 h 1601150"/>
              <a:gd name="connsiteX56" fmla="*/ 1800004 w 1896432"/>
              <a:gd name="connsiteY56" fmla="*/ 152895 h 1601150"/>
              <a:gd name="connsiteX57" fmla="*/ 1832147 w 1896432"/>
              <a:gd name="connsiteY57" fmla="*/ 330011 h 1601150"/>
              <a:gd name="connsiteX58" fmla="*/ 1864290 w 1896432"/>
              <a:gd name="connsiteY58" fmla="*/ 553182 h 1601150"/>
              <a:gd name="connsiteX59" fmla="*/ 1896432 w 1896432"/>
              <a:gd name="connsiteY59" fmla="*/ 800575 h 1601150"/>
              <a:gd name="connsiteX0" fmla="*/ 0 w 1864289"/>
              <a:gd name="connsiteY0" fmla="*/ 1271139 h 1601150"/>
              <a:gd name="connsiteX1" fmla="*/ 32143 w 1864289"/>
              <a:gd name="connsiteY1" fmla="*/ 1448255 h 1601150"/>
              <a:gd name="connsiteX2" fmla="*/ 64286 w 1864289"/>
              <a:gd name="connsiteY2" fmla="*/ 1561967 h 1601150"/>
              <a:gd name="connsiteX3" fmla="*/ 96429 w 1864289"/>
              <a:gd name="connsiteY3" fmla="*/ 1601150 h 1601150"/>
              <a:gd name="connsiteX4" fmla="*/ 128572 w 1864289"/>
              <a:gd name="connsiteY4" fmla="*/ 1561967 h 1601150"/>
              <a:gd name="connsiteX5" fmla="*/ 160714 w 1864289"/>
              <a:gd name="connsiteY5" fmla="*/ 1448255 h 1601150"/>
              <a:gd name="connsiteX6" fmla="*/ 192858 w 1864289"/>
              <a:gd name="connsiteY6" fmla="*/ 1271139 h 1601150"/>
              <a:gd name="connsiteX7" fmla="*/ 225000 w 1864289"/>
              <a:gd name="connsiteY7" fmla="*/ 1047967 h 1601150"/>
              <a:gd name="connsiteX8" fmla="*/ 257143 w 1864289"/>
              <a:gd name="connsiteY8" fmla="*/ 800575 h 1601150"/>
              <a:gd name="connsiteX9" fmla="*/ 289286 w 1864289"/>
              <a:gd name="connsiteY9" fmla="*/ 553182 h 1601150"/>
              <a:gd name="connsiteX10" fmla="*/ 321429 w 1864289"/>
              <a:gd name="connsiteY10" fmla="*/ 330011 h 1601150"/>
              <a:gd name="connsiteX11" fmla="*/ 353572 w 1864289"/>
              <a:gd name="connsiteY11" fmla="*/ 152895 h 1601150"/>
              <a:gd name="connsiteX12" fmla="*/ 385715 w 1864289"/>
              <a:gd name="connsiteY12" fmla="*/ 39183 h 1601150"/>
              <a:gd name="connsiteX13" fmla="*/ 417858 w 1864289"/>
              <a:gd name="connsiteY13" fmla="*/ 0 h 1601150"/>
              <a:gd name="connsiteX14" fmla="*/ 450001 w 1864289"/>
              <a:gd name="connsiteY14" fmla="*/ 39183 h 1601150"/>
              <a:gd name="connsiteX15" fmla="*/ 482144 w 1864289"/>
              <a:gd name="connsiteY15" fmla="*/ 152895 h 1601150"/>
              <a:gd name="connsiteX16" fmla="*/ 514287 w 1864289"/>
              <a:gd name="connsiteY16" fmla="*/ 330011 h 1601150"/>
              <a:gd name="connsiteX17" fmla="*/ 546429 w 1864289"/>
              <a:gd name="connsiteY17" fmla="*/ 553182 h 1601150"/>
              <a:gd name="connsiteX18" fmla="*/ 578572 w 1864289"/>
              <a:gd name="connsiteY18" fmla="*/ 800575 h 1601150"/>
              <a:gd name="connsiteX19" fmla="*/ 610716 w 1864289"/>
              <a:gd name="connsiteY19" fmla="*/ 1047967 h 1601150"/>
              <a:gd name="connsiteX20" fmla="*/ 642858 w 1864289"/>
              <a:gd name="connsiteY20" fmla="*/ 1271139 h 1601150"/>
              <a:gd name="connsiteX21" fmla="*/ 675001 w 1864289"/>
              <a:gd name="connsiteY21" fmla="*/ 1448255 h 1601150"/>
              <a:gd name="connsiteX22" fmla="*/ 707144 w 1864289"/>
              <a:gd name="connsiteY22" fmla="*/ 1561967 h 1601150"/>
              <a:gd name="connsiteX23" fmla="*/ 739287 w 1864289"/>
              <a:gd name="connsiteY23" fmla="*/ 1601150 h 1601150"/>
              <a:gd name="connsiteX24" fmla="*/ 771430 w 1864289"/>
              <a:gd name="connsiteY24" fmla="*/ 1561967 h 1601150"/>
              <a:gd name="connsiteX25" fmla="*/ 803573 w 1864289"/>
              <a:gd name="connsiteY25" fmla="*/ 1448255 h 1601150"/>
              <a:gd name="connsiteX26" fmla="*/ 835716 w 1864289"/>
              <a:gd name="connsiteY26" fmla="*/ 1271139 h 1601150"/>
              <a:gd name="connsiteX27" fmla="*/ 867859 w 1864289"/>
              <a:gd name="connsiteY27" fmla="*/ 1047967 h 1601150"/>
              <a:gd name="connsiteX28" fmla="*/ 900002 w 1864289"/>
              <a:gd name="connsiteY28" fmla="*/ 800575 h 1601150"/>
              <a:gd name="connsiteX29" fmla="*/ 932145 w 1864289"/>
              <a:gd name="connsiteY29" fmla="*/ 553182 h 1601150"/>
              <a:gd name="connsiteX30" fmla="*/ 964288 w 1864289"/>
              <a:gd name="connsiteY30" fmla="*/ 330011 h 1601150"/>
              <a:gd name="connsiteX31" fmla="*/ 996431 w 1864289"/>
              <a:gd name="connsiteY31" fmla="*/ 152895 h 1601150"/>
              <a:gd name="connsiteX32" fmla="*/ 1028574 w 1864289"/>
              <a:gd name="connsiteY32" fmla="*/ 39183 h 1601150"/>
              <a:gd name="connsiteX33" fmla="*/ 1060716 w 1864289"/>
              <a:gd name="connsiteY33" fmla="*/ 0 h 1601150"/>
              <a:gd name="connsiteX34" fmla="*/ 1092859 w 1864289"/>
              <a:gd name="connsiteY34" fmla="*/ 39183 h 1601150"/>
              <a:gd name="connsiteX35" fmla="*/ 1125002 w 1864289"/>
              <a:gd name="connsiteY35" fmla="*/ 152895 h 1601150"/>
              <a:gd name="connsiteX36" fmla="*/ 1157145 w 1864289"/>
              <a:gd name="connsiteY36" fmla="*/ 330011 h 1601150"/>
              <a:gd name="connsiteX37" fmla="*/ 1189288 w 1864289"/>
              <a:gd name="connsiteY37" fmla="*/ 553182 h 1601150"/>
              <a:gd name="connsiteX38" fmla="*/ 1221431 w 1864289"/>
              <a:gd name="connsiteY38" fmla="*/ 800575 h 1601150"/>
              <a:gd name="connsiteX39" fmla="*/ 1253574 w 1864289"/>
              <a:gd name="connsiteY39" fmla="*/ 1047967 h 1601150"/>
              <a:gd name="connsiteX40" fmla="*/ 1285717 w 1864289"/>
              <a:gd name="connsiteY40" fmla="*/ 1271139 h 1601150"/>
              <a:gd name="connsiteX41" fmla="*/ 1317860 w 1864289"/>
              <a:gd name="connsiteY41" fmla="*/ 1448255 h 1601150"/>
              <a:gd name="connsiteX42" fmla="*/ 1350003 w 1864289"/>
              <a:gd name="connsiteY42" fmla="*/ 1561967 h 1601150"/>
              <a:gd name="connsiteX43" fmla="*/ 1382145 w 1864289"/>
              <a:gd name="connsiteY43" fmla="*/ 1601150 h 1601150"/>
              <a:gd name="connsiteX44" fmla="*/ 1414289 w 1864289"/>
              <a:gd name="connsiteY44" fmla="*/ 1561967 h 1601150"/>
              <a:gd name="connsiteX45" fmla="*/ 1446431 w 1864289"/>
              <a:gd name="connsiteY45" fmla="*/ 1448255 h 1601150"/>
              <a:gd name="connsiteX46" fmla="*/ 1478574 w 1864289"/>
              <a:gd name="connsiteY46" fmla="*/ 1271139 h 1601150"/>
              <a:gd name="connsiteX47" fmla="*/ 1510717 w 1864289"/>
              <a:gd name="connsiteY47" fmla="*/ 1047967 h 1601150"/>
              <a:gd name="connsiteX48" fmla="*/ 1542860 w 1864289"/>
              <a:gd name="connsiteY48" fmla="*/ 800575 h 1601150"/>
              <a:gd name="connsiteX49" fmla="*/ 1575003 w 1864289"/>
              <a:gd name="connsiteY49" fmla="*/ 553182 h 1601150"/>
              <a:gd name="connsiteX50" fmla="*/ 1607146 w 1864289"/>
              <a:gd name="connsiteY50" fmla="*/ 330011 h 1601150"/>
              <a:gd name="connsiteX51" fmla="*/ 1639289 w 1864289"/>
              <a:gd name="connsiteY51" fmla="*/ 152895 h 1601150"/>
              <a:gd name="connsiteX52" fmla="*/ 1671432 w 1864289"/>
              <a:gd name="connsiteY52" fmla="*/ 39183 h 1601150"/>
              <a:gd name="connsiteX53" fmla="*/ 1703575 w 1864289"/>
              <a:gd name="connsiteY53" fmla="*/ 0 h 1601150"/>
              <a:gd name="connsiteX54" fmla="*/ 1735718 w 1864289"/>
              <a:gd name="connsiteY54" fmla="*/ 39183 h 1601150"/>
              <a:gd name="connsiteX55" fmla="*/ 1767861 w 1864289"/>
              <a:gd name="connsiteY55" fmla="*/ 152895 h 1601150"/>
              <a:gd name="connsiteX56" fmla="*/ 1800004 w 1864289"/>
              <a:gd name="connsiteY56" fmla="*/ 330011 h 1601150"/>
              <a:gd name="connsiteX57" fmla="*/ 1832147 w 1864289"/>
              <a:gd name="connsiteY57" fmla="*/ 553182 h 1601150"/>
              <a:gd name="connsiteX58" fmla="*/ 1864289 w 1864289"/>
              <a:gd name="connsiteY58" fmla="*/ 800575 h 1601150"/>
              <a:gd name="connsiteX0" fmla="*/ 0 w 1832146"/>
              <a:gd name="connsiteY0" fmla="*/ 1448255 h 1601150"/>
              <a:gd name="connsiteX1" fmla="*/ 32143 w 1832146"/>
              <a:gd name="connsiteY1" fmla="*/ 1561967 h 1601150"/>
              <a:gd name="connsiteX2" fmla="*/ 64286 w 1832146"/>
              <a:gd name="connsiteY2" fmla="*/ 1601150 h 1601150"/>
              <a:gd name="connsiteX3" fmla="*/ 96429 w 1832146"/>
              <a:gd name="connsiteY3" fmla="*/ 1561967 h 1601150"/>
              <a:gd name="connsiteX4" fmla="*/ 128571 w 1832146"/>
              <a:gd name="connsiteY4" fmla="*/ 1448255 h 1601150"/>
              <a:gd name="connsiteX5" fmla="*/ 160715 w 1832146"/>
              <a:gd name="connsiteY5" fmla="*/ 1271139 h 1601150"/>
              <a:gd name="connsiteX6" fmla="*/ 192857 w 1832146"/>
              <a:gd name="connsiteY6" fmla="*/ 1047967 h 1601150"/>
              <a:gd name="connsiteX7" fmla="*/ 225000 w 1832146"/>
              <a:gd name="connsiteY7" fmla="*/ 800575 h 1601150"/>
              <a:gd name="connsiteX8" fmla="*/ 257143 w 1832146"/>
              <a:gd name="connsiteY8" fmla="*/ 553182 h 1601150"/>
              <a:gd name="connsiteX9" fmla="*/ 289286 w 1832146"/>
              <a:gd name="connsiteY9" fmla="*/ 330011 h 1601150"/>
              <a:gd name="connsiteX10" fmla="*/ 321429 w 1832146"/>
              <a:gd name="connsiteY10" fmla="*/ 152895 h 1601150"/>
              <a:gd name="connsiteX11" fmla="*/ 353572 w 1832146"/>
              <a:gd name="connsiteY11" fmla="*/ 39183 h 1601150"/>
              <a:gd name="connsiteX12" fmla="*/ 385715 w 1832146"/>
              <a:gd name="connsiteY12" fmla="*/ 0 h 1601150"/>
              <a:gd name="connsiteX13" fmla="*/ 417858 w 1832146"/>
              <a:gd name="connsiteY13" fmla="*/ 39183 h 1601150"/>
              <a:gd name="connsiteX14" fmla="*/ 450001 w 1832146"/>
              <a:gd name="connsiteY14" fmla="*/ 152895 h 1601150"/>
              <a:gd name="connsiteX15" fmla="*/ 482144 w 1832146"/>
              <a:gd name="connsiteY15" fmla="*/ 330011 h 1601150"/>
              <a:gd name="connsiteX16" fmla="*/ 514286 w 1832146"/>
              <a:gd name="connsiteY16" fmla="*/ 553182 h 1601150"/>
              <a:gd name="connsiteX17" fmla="*/ 546429 w 1832146"/>
              <a:gd name="connsiteY17" fmla="*/ 800575 h 1601150"/>
              <a:gd name="connsiteX18" fmla="*/ 578573 w 1832146"/>
              <a:gd name="connsiteY18" fmla="*/ 1047967 h 1601150"/>
              <a:gd name="connsiteX19" fmla="*/ 610715 w 1832146"/>
              <a:gd name="connsiteY19" fmla="*/ 1271139 h 1601150"/>
              <a:gd name="connsiteX20" fmla="*/ 642858 w 1832146"/>
              <a:gd name="connsiteY20" fmla="*/ 1448255 h 1601150"/>
              <a:gd name="connsiteX21" fmla="*/ 675001 w 1832146"/>
              <a:gd name="connsiteY21" fmla="*/ 1561967 h 1601150"/>
              <a:gd name="connsiteX22" fmla="*/ 707144 w 1832146"/>
              <a:gd name="connsiteY22" fmla="*/ 1601150 h 1601150"/>
              <a:gd name="connsiteX23" fmla="*/ 739287 w 1832146"/>
              <a:gd name="connsiteY23" fmla="*/ 1561967 h 1601150"/>
              <a:gd name="connsiteX24" fmla="*/ 771430 w 1832146"/>
              <a:gd name="connsiteY24" fmla="*/ 1448255 h 1601150"/>
              <a:gd name="connsiteX25" fmla="*/ 803573 w 1832146"/>
              <a:gd name="connsiteY25" fmla="*/ 1271139 h 1601150"/>
              <a:gd name="connsiteX26" fmla="*/ 835716 w 1832146"/>
              <a:gd name="connsiteY26" fmla="*/ 1047967 h 1601150"/>
              <a:gd name="connsiteX27" fmla="*/ 867859 w 1832146"/>
              <a:gd name="connsiteY27" fmla="*/ 800575 h 1601150"/>
              <a:gd name="connsiteX28" fmla="*/ 900002 w 1832146"/>
              <a:gd name="connsiteY28" fmla="*/ 553182 h 1601150"/>
              <a:gd name="connsiteX29" fmla="*/ 932145 w 1832146"/>
              <a:gd name="connsiteY29" fmla="*/ 330011 h 1601150"/>
              <a:gd name="connsiteX30" fmla="*/ 964288 w 1832146"/>
              <a:gd name="connsiteY30" fmla="*/ 152895 h 1601150"/>
              <a:gd name="connsiteX31" fmla="*/ 996431 w 1832146"/>
              <a:gd name="connsiteY31" fmla="*/ 39183 h 1601150"/>
              <a:gd name="connsiteX32" fmla="*/ 1028573 w 1832146"/>
              <a:gd name="connsiteY32" fmla="*/ 0 h 1601150"/>
              <a:gd name="connsiteX33" fmla="*/ 1060716 w 1832146"/>
              <a:gd name="connsiteY33" fmla="*/ 39183 h 1601150"/>
              <a:gd name="connsiteX34" fmla="*/ 1092859 w 1832146"/>
              <a:gd name="connsiteY34" fmla="*/ 152895 h 1601150"/>
              <a:gd name="connsiteX35" fmla="*/ 1125002 w 1832146"/>
              <a:gd name="connsiteY35" fmla="*/ 330011 h 1601150"/>
              <a:gd name="connsiteX36" fmla="*/ 1157145 w 1832146"/>
              <a:gd name="connsiteY36" fmla="*/ 553182 h 1601150"/>
              <a:gd name="connsiteX37" fmla="*/ 1189288 w 1832146"/>
              <a:gd name="connsiteY37" fmla="*/ 800575 h 1601150"/>
              <a:gd name="connsiteX38" fmla="*/ 1221431 w 1832146"/>
              <a:gd name="connsiteY38" fmla="*/ 1047967 h 1601150"/>
              <a:gd name="connsiteX39" fmla="*/ 1253574 w 1832146"/>
              <a:gd name="connsiteY39" fmla="*/ 1271139 h 1601150"/>
              <a:gd name="connsiteX40" fmla="*/ 1285717 w 1832146"/>
              <a:gd name="connsiteY40" fmla="*/ 1448255 h 1601150"/>
              <a:gd name="connsiteX41" fmla="*/ 1317860 w 1832146"/>
              <a:gd name="connsiteY41" fmla="*/ 1561967 h 1601150"/>
              <a:gd name="connsiteX42" fmla="*/ 1350002 w 1832146"/>
              <a:gd name="connsiteY42" fmla="*/ 1601150 h 1601150"/>
              <a:gd name="connsiteX43" fmla="*/ 1382146 w 1832146"/>
              <a:gd name="connsiteY43" fmla="*/ 1561967 h 1601150"/>
              <a:gd name="connsiteX44" fmla="*/ 1414288 w 1832146"/>
              <a:gd name="connsiteY44" fmla="*/ 1448255 h 1601150"/>
              <a:gd name="connsiteX45" fmla="*/ 1446431 w 1832146"/>
              <a:gd name="connsiteY45" fmla="*/ 1271139 h 1601150"/>
              <a:gd name="connsiteX46" fmla="*/ 1478574 w 1832146"/>
              <a:gd name="connsiteY46" fmla="*/ 1047967 h 1601150"/>
              <a:gd name="connsiteX47" fmla="*/ 1510717 w 1832146"/>
              <a:gd name="connsiteY47" fmla="*/ 800575 h 1601150"/>
              <a:gd name="connsiteX48" fmla="*/ 1542860 w 1832146"/>
              <a:gd name="connsiteY48" fmla="*/ 553182 h 1601150"/>
              <a:gd name="connsiteX49" fmla="*/ 1575003 w 1832146"/>
              <a:gd name="connsiteY49" fmla="*/ 330011 h 1601150"/>
              <a:gd name="connsiteX50" fmla="*/ 1607146 w 1832146"/>
              <a:gd name="connsiteY50" fmla="*/ 152895 h 1601150"/>
              <a:gd name="connsiteX51" fmla="*/ 1639289 w 1832146"/>
              <a:gd name="connsiteY51" fmla="*/ 39183 h 1601150"/>
              <a:gd name="connsiteX52" fmla="*/ 1671432 w 1832146"/>
              <a:gd name="connsiteY52" fmla="*/ 0 h 1601150"/>
              <a:gd name="connsiteX53" fmla="*/ 1703575 w 1832146"/>
              <a:gd name="connsiteY53" fmla="*/ 39183 h 1601150"/>
              <a:gd name="connsiteX54" fmla="*/ 1735718 w 1832146"/>
              <a:gd name="connsiteY54" fmla="*/ 152895 h 1601150"/>
              <a:gd name="connsiteX55" fmla="*/ 1767861 w 1832146"/>
              <a:gd name="connsiteY55" fmla="*/ 330011 h 1601150"/>
              <a:gd name="connsiteX56" fmla="*/ 1800004 w 1832146"/>
              <a:gd name="connsiteY56" fmla="*/ 553182 h 1601150"/>
              <a:gd name="connsiteX57" fmla="*/ 1832146 w 1832146"/>
              <a:gd name="connsiteY57" fmla="*/ 800575 h 1601150"/>
              <a:gd name="connsiteX0" fmla="*/ 0 w 1800003"/>
              <a:gd name="connsiteY0" fmla="*/ 1561967 h 1601150"/>
              <a:gd name="connsiteX1" fmla="*/ 32143 w 1800003"/>
              <a:gd name="connsiteY1" fmla="*/ 1601150 h 1601150"/>
              <a:gd name="connsiteX2" fmla="*/ 64286 w 1800003"/>
              <a:gd name="connsiteY2" fmla="*/ 1561967 h 1601150"/>
              <a:gd name="connsiteX3" fmla="*/ 96428 w 1800003"/>
              <a:gd name="connsiteY3" fmla="*/ 1448255 h 1601150"/>
              <a:gd name="connsiteX4" fmla="*/ 128572 w 1800003"/>
              <a:gd name="connsiteY4" fmla="*/ 1271139 h 1601150"/>
              <a:gd name="connsiteX5" fmla="*/ 160714 w 1800003"/>
              <a:gd name="connsiteY5" fmla="*/ 1047967 h 1601150"/>
              <a:gd name="connsiteX6" fmla="*/ 192857 w 1800003"/>
              <a:gd name="connsiteY6" fmla="*/ 800575 h 1601150"/>
              <a:gd name="connsiteX7" fmla="*/ 225000 w 1800003"/>
              <a:gd name="connsiteY7" fmla="*/ 553182 h 1601150"/>
              <a:gd name="connsiteX8" fmla="*/ 257143 w 1800003"/>
              <a:gd name="connsiteY8" fmla="*/ 330011 h 1601150"/>
              <a:gd name="connsiteX9" fmla="*/ 289286 w 1800003"/>
              <a:gd name="connsiteY9" fmla="*/ 152895 h 1601150"/>
              <a:gd name="connsiteX10" fmla="*/ 321429 w 1800003"/>
              <a:gd name="connsiteY10" fmla="*/ 39183 h 1601150"/>
              <a:gd name="connsiteX11" fmla="*/ 353572 w 1800003"/>
              <a:gd name="connsiteY11" fmla="*/ 0 h 1601150"/>
              <a:gd name="connsiteX12" fmla="*/ 385715 w 1800003"/>
              <a:gd name="connsiteY12" fmla="*/ 39183 h 1601150"/>
              <a:gd name="connsiteX13" fmla="*/ 417858 w 1800003"/>
              <a:gd name="connsiteY13" fmla="*/ 152895 h 1601150"/>
              <a:gd name="connsiteX14" fmla="*/ 450001 w 1800003"/>
              <a:gd name="connsiteY14" fmla="*/ 330011 h 1601150"/>
              <a:gd name="connsiteX15" fmla="*/ 482143 w 1800003"/>
              <a:gd name="connsiteY15" fmla="*/ 553182 h 1601150"/>
              <a:gd name="connsiteX16" fmla="*/ 514286 w 1800003"/>
              <a:gd name="connsiteY16" fmla="*/ 800575 h 1601150"/>
              <a:gd name="connsiteX17" fmla="*/ 546430 w 1800003"/>
              <a:gd name="connsiteY17" fmla="*/ 1047967 h 1601150"/>
              <a:gd name="connsiteX18" fmla="*/ 578572 w 1800003"/>
              <a:gd name="connsiteY18" fmla="*/ 1271139 h 1601150"/>
              <a:gd name="connsiteX19" fmla="*/ 610715 w 1800003"/>
              <a:gd name="connsiteY19" fmla="*/ 1448255 h 1601150"/>
              <a:gd name="connsiteX20" fmla="*/ 642858 w 1800003"/>
              <a:gd name="connsiteY20" fmla="*/ 1561967 h 1601150"/>
              <a:gd name="connsiteX21" fmla="*/ 675001 w 1800003"/>
              <a:gd name="connsiteY21" fmla="*/ 1601150 h 1601150"/>
              <a:gd name="connsiteX22" fmla="*/ 707144 w 1800003"/>
              <a:gd name="connsiteY22" fmla="*/ 1561967 h 1601150"/>
              <a:gd name="connsiteX23" fmla="*/ 739287 w 1800003"/>
              <a:gd name="connsiteY23" fmla="*/ 1448255 h 1601150"/>
              <a:gd name="connsiteX24" fmla="*/ 771430 w 1800003"/>
              <a:gd name="connsiteY24" fmla="*/ 1271139 h 1601150"/>
              <a:gd name="connsiteX25" fmla="*/ 803573 w 1800003"/>
              <a:gd name="connsiteY25" fmla="*/ 1047967 h 1601150"/>
              <a:gd name="connsiteX26" fmla="*/ 835716 w 1800003"/>
              <a:gd name="connsiteY26" fmla="*/ 800575 h 1601150"/>
              <a:gd name="connsiteX27" fmla="*/ 867859 w 1800003"/>
              <a:gd name="connsiteY27" fmla="*/ 553182 h 1601150"/>
              <a:gd name="connsiteX28" fmla="*/ 900002 w 1800003"/>
              <a:gd name="connsiteY28" fmla="*/ 330011 h 1601150"/>
              <a:gd name="connsiteX29" fmla="*/ 932145 w 1800003"/>
              <a:gd name="connsiteY29" fmla="*/ 152895 h 1601150"/>
              <a:gd name="connsiteX30" fmla="*/ 964288 w 1800003"/>
              <a:gd name="connsiteY30" fmla="*/ 39183 h 1601150"/>
              <a:gd name="connsiteX31" fmla="*/ 996430 w 1800003"/>
              <a:gd name="connsiteY31" fmla="*/ 0 h 1601150"/>
              <a:gd name="connsiteX32" fmla="*/ 1028573 w 1800003"/>
              <a:gd name="connsiteY32" fmla="*/ 39183 h 1601150"/>
              <a:gd name="connsiteX33" fmla="*/ 1060716 w 1800003"/>
              <a:gd name="connsiteY33" fmla="*/ 152895 h 1601150"/>
              <a:gd name="connsiteX34" fmla="*/ 1092859 w 1800003"/>
              <a:gd name="connsiteY34" fmla="*/ 330011 h 1601150"/>
              <a:gd name="connsiteX35" fmla="*/ 1125002 w 1800003"/>
              <a:gd name="connsiteY35" fmla="*/ 553182 h 1601150"/>
              <a:gd name="connsiteX36" fmla="*/ 1157145 w 1800003"/>
              <a:gd name="connsiteY36" fmla="*/ 800575 h 1601150"/>
              <a:gd name="connsiteX37" fmla="*/ 1189288 w 1800003"/>
              <a:gd name="connsiteY37" fmla="*/ 1047967 h 1601150"/>
              <a:gd name="connsiteX38" fmla="*/ 1221431 w 1800003"/>
              <a:gd name="connsiteY38" fmla="*/ 1271139 h 1601150"/>
              <a:gd name="connsiteX39" fmla="*/ 1253574 w 1800003"/>
              <a:gd name="connsiteY39" fmla="*/ 1448255 h 1601150"/>
              <a:gd name="connsiteX40" fmla="*/ 1285717 w 1800003"/>
              <a:gd name="connsiteY40" fmla="*/ 1561967 h 1601150"/>
              <a:gd name="connsiteX41" fmla="*/ 1317859 w 1800003"/>
              <a:gd name="connsiteY41" fmla="*/ 1601150 h 1601150"/>
              <a:gd name="connsiteX42" fmla="*/ 1350003 w 1800003"/>
              <a:gd name="connsiteY42" fmla="*/ 1561967 h 1601150"/>
              <a:gd name="connsiteX43" fmla="*/ 1382145 w 1800003"/>
              <a:gd name="connsiteY43" fmla="*/ 1448255 h 1601150"/>
              <a:gd name="connsiteX44" fmla="*/ 1414288 w 1800003"/>
              <a:gd name="connsiteY44" fmla="*/ 1271139 h 1601150"/>
              <a:gd name="connsiteX45" fmla="*/ 1446431 w 1800003"/>
              <a:gd name="connsiteY45" fmla="*/ 1047967 h 1601150"/>
              <a:gd name="connsiteX46" fmla="*/ 1478574 w 1800003"/>
              <a:gd name="connsiteY46" fmla="*/ 800575 h 1601150"/>
              <a:gd name="connsiteX47" fmla="*/ 1510717 w 1800003"/>
              <a:gd name="connsiteY47" fmla="*/ 553182 h 1601150"/>
              <a:gd name="connsiteX48" fmla="*/ 1542860 w 1800003"/>
              <a:gd name="connsiteY48" fmla="*/ 330011 h 1601150"/>
              <a:gd name="connsiteX49" fmla="*/ 1575003 w 1800003"/>
              <a:gd name="connsiteY49" fmla="*/ 152895 h 1601150"/>
              <a:gd name="connsiteX50" fmla="*/ 1607146 w 1800003"/>
              <a:gd name="connsiteY50" fmla="*/ 39183 h 1601150"/>
              <a:gd name="connsiteX51" fmla="*/ 1639289 w 1800003"/>
              <a:gd name="connsiteY51" fmla="*/ 0 h 1601150"/>
              <a:gd name="connsiteX52" fmla="*/ 1671432 w 1800003"/>
              <a:gd name="connsiteY52" fmla="*/ 39183 h 1601150"/>
              <a:gd name="connsiteX53" fmla="*/ 1703575 w 1800003"/>
              <a:gd name="connsiteY53" fmla="*/ 152895 h 1601150"/>
              <a:gd name="connsiteX54" fmla="*/ 1735718 w 1800003"/>
              <a:gd name="connsiteY54" fmla="*/ 330011 h 1601150"/>
              <a:gd name="connsiteX55" fmla="*/ 1767861 w 1800003"/>
              <a:gd name="connsiteY55" fmla="*/ 553182 h 1601150"/>
              <a:gd name="connsiteX56" fmla="*/ 1800003 w 1800003"/>
              <a:gd name="connsiteY56" fmla="*/ 800575 h 1601150"/>
              <a:gd name="connsiteX0" fmla="*/ 0 w 1767860"/>
              <a:gd name="connsiteY0" fmla="*/ 1601150 h 1601150"/>
              <a:gd name="connsiteX1" fmla="*/ 32143 w 1767860"/>
              <a:gd name="connsiteY1" fmla="*/ 1561967 h 1601150"/>
              <a:gd name="connsiteX2" fmla="*/ 64285 w 1767860"/>
              <a:gd name="connsiteY2" fmla="*/ 1448255 h 1601150"/>
              <a:gd name="connsiteX3" fmla="*/ 96429 w 1767860"/>
              <a:gd name="connsiteY3" fmla="*/ 1271139 h 1601150"/>
              <a:gd name="connsiteX4" fmla="*/ 128571 w 1767860"/>
              <a:gd name="connsiteY4" fmla="*/ 1047967 h 1601150"/>
              <a:gd name="connsiteX5" fmla="*/ 160714 w 1767860"/>
              <a:gd name="connsiteY5" fmla="*/ 800575 h 1601150"/>
              <a:gd name="connsiteX6" fmla="*/ 192857 w 1767860"/>
              <a:gd name="connsiteY6" fmla="*/ 553182 h 1601150"/>
              <a:gd name="connsiteX7" fmla="*/ 225000 w 1767860"/>
              <a:gd name="connsiteY7" fmla="*/ 330011 h 1601150"/>
              <a:gd name="connsiteX8" fmla="*/ 257143 w 1767860"/>
              <a:gd name="connsiteY8" fmla="*/ 152895 h 1601150"/>
              <a:gd name="connsiteX9" fmla="*/ 289286 w 1767860"/>
              <a:gd name="connsiteY9" fmla="*/ 39183 h 1601150"/>
              <a:gd name="connsiteX10" fmla="*/ 321429 w 1767860"/>
              <a:gd name="connsiteY10" fmla="*/ 0 h 1601150"/>
              <a:gd name="connsiteX11" fmla="*/ 353572 w 1767860"/>
              <a:gd name="connsiteY11" fmla="*/ 39183 h 1601150"/>
              <a:gd name="connsiteX12" fmla="*/ 385715 w 1767860"/>
              <a:gd name="connsiteY12" fmla="*/ 152895 h 1601150"/>
              <a:gd name="connsiteX13" fmla="*/ 417858 w 1767860"/>
              <a:gd name="connsiteY13" fmla="*/ 330011 h 1601150"/>
              <a:gd name="connsiteX14" fmla="*/ 450000 w 1767860"/>
              <a:gd name="connsiteY14" fmla="*/ 553182 h 1601150"/>
              <a:gd name="connsiteX15" fmla="*/ 482143 w 1767860"/>
              <a:gd name="connsiteY15" fmla="*/ 800575 h 1601150"/>
              <a:gd name="connsiteX16" fmla="*/ 514287 w 1767860"/>
              <a:gd name="connsiteY16" fmla="*/ 1047967 h 1601150"/>
              <a:gd name="connsiteX17" fmla="*/ 546429 w 1767860"/>
              <a:gd name="connsiteY17" fmla="*/ 1271139 h 1601150"/>
              <a:gd name="connsiteX18" fmla="*/ 578572 w 1767860"/>
              <a:gd name="connsiteY18" fmla="*/ 1448255 h 1601150"/>
              <a:gd name="connsiteX19" fmla="*/ 610715 w 1767860"/>
              <a:gd name="connsiteY19" fmla="*/ 1561967 h 1601150"/>
              <a:gd name="connsiteX20" fmla="*/ 642858 w 1767860"/>
              <a:gd name="connsiteY20" fmla="*/ 1601150 h 1601150"/>
              <a:gd name="connsiteX21" fmla="*/ 675001 w 1767860"/>
              <a:gd name="connsiteY21" fmla="*/ 1561967 h 1601150"/>
              <a:gd name="connsiteX22" fmla="*/ 707144 w 1767860"/>
              <a:gd name="connsiteY22" fmla="*/ 1448255 h 1601150"/>
              <a:gd name="connsiteX23" fmla="*/ 739287 w 1767860"/>
              <a:gd name="connsiteY23" fmla="*/ 1271139 h 1601150"/>
              <a:gd name="connsiteX24" fmla="*/ 771430 w 1767860"/>
              <a:gd name="connsiteY24" fmla="*/ 1047967 h 1601150"/>
              <a:gd name="connsiteX25" fmla="*/ 803573 w 1767860"/>
              <a:gd name="connsiteY25" fmla="*/ 800575 h 1601150"/>
              <a:gd name="connsiteX26" fmla="*/ 835716 w 1767860"/>
              <a:gd name="connsiteY26" fmla="*/ 553182 h 1601150"/>
              <a:gd name="connsiteX27" fmla="*/ 867859 w 1767860"/>
              <a:gd name="connsiteY27" fmla="*/ 330011 h 1601150"/>
              <a:gd name="connsiteX28" fmla="*/ 900002 w 1767860"/>
              <a:gd name="connsiteY28" fmla="*/ 152895 h 1601150"/>
              <a:gd name="connsiteX29" fmla="*/ 932145 w 1767860"/>
              <a:gd name="connsiteY29" fmla="*/ 39183 h 1601150"/>
              <a:gd name="connsiteX30" fmla="*/ 964287 w 1767860"/>
              <a:gd name="connsiteY30" fmla="*/ 0 h 1601150"/>
              <a:gd name="connsiteX31" fmla="*/ 996430 w 1767860"/>
              <a:gd name="connsiteY31" fmla="*/ 39183 h 1601150"/>
              <a:gd name="connsiteX32" fmla="*/ 1028573 w 1767860"/>
              <a:gd name="connsiteY32" fmla="*/ 152895 h 1601150"/>
              <a:gd name="connsiteX33" fmla="*/ 1060716 w 1767860"/>
              <a:gd name="connsiteY33" fmla="*/ 330011 h 1601150"/>
              <a:gd name="connsiteX34" fmla="*/ 1092859 w 1767860"/>
              <a:gd name="connsiteY34" fmla="*/ 553182 h 1601150"/>
              <a:gd name="connsiteX35" fmla="*/ 1125002 w 1767860"/>
              <a:gd name="connsiteY35" fmla="*/ 800575 h 1601150"/>
              <a:gd name="connsiteX36" fmla="*/ 1157145 w 1767860"/>
              <a:gd name="connsiteY36" fmla="*/ 1047967 h 1601150"/>
              <a:gd name="connsiteX37" fmla="*/ 1189288 w 1767860"/>
              <a:gd name="connsiteY37" fmla="*/ 1271139 h 1601150"/>
              <a:gd name="connsiteX38" fmla="*/ 1221431 w 1767860"/>
              <a:gd name="connsiteY38" fmla="*/ 1448255 h 1601150"/>
              <a:gd name="connsiteX39" fmla="*/ 1253574 w 1767860"/>
              <a:gd name="connsiteY39" fmla="*/ 1561967 h 1601150"/>
              <a:gd name="connsiteX40" fmla="*/ 1285716 w 1767860"/>
              <a:gd name="connsiteY40" fmla="*/ 1601150 h 1601150"/>
              <a:gd name="connsiteX41" fmla="*/ 1317860 w 1767860"/>
              <a:gd name="connsiteY41" fmla="*/ 1561967 h 1601150"/>
              <a:gd name="connsiteX42" fmla="*/ 1350002 w 1767860"/>
              <a:gd name="connsiteY42" fmla="*/ 1448255 h 1601150"/>
              <a:gd name="connsiteX43" fmla="*/ 1382145 w 1767860"/>
              <a:gd name="connsiteY43" fmla="*/ 1271139 h 1601150"/>
              <a:gd name="connsiteX44" fmla="*/ 1414288 w 1767860"/>
              <a:gd name="connsiteY44" fmla="*/ 1047967 h 1601150"/>
              <a:gd name="connsiteX45" fmla="*/ 1446431 w 1767860"/>
              <a:gd name="connsiteY45" fmla="*/ 800575 h 1601150"/>
              <a:gd name="connsiteX46" fmla="*/ 1478574 w 1767860"/>
              <a:gd name="connsiteY46" fmla="*/ 553182 h 1601150"/>
              <a:gd name="connsiteX47" fmla="*/ 1510717 w 1767860"/>
              <a:gd name="connsiteY47" fmla="*/ 330011 h 1601150"/>
              <a:gd name="connsiteX48" fmla="*/ 1542860 w 1767860"/>
              <a:gd name="connsiteY48" fmla="*/ 152895 h 1601150"/>
              <a:gd name="connsiteX49" fmla="*/ 1575003 w 1767860"/>
              <a:gd name="connsiteY49" fmla="*/ 39183 h 1601150"/>
              <a:gd name="connsiteX50" fmla="*/ 1607146 w 1767860"/>
              <a:gd name="connsiteY50" fmla="*/ 0 h 1601150"/>
              <a:gd name="connsiteX51" fmla="*/ 1639289 w 1767860"/>
              <a:gd name="connsiteY51" fmla="*/ 39183 h 1601150"/>
              <a:gd name="connsiteX52" fmla="*/ 1671432 w 1767860"/>
              <a:gd name="connsiteY52" fmla="*/ 152895 h 1601150"/>
              <a:gd name="connsiteX53" fmla="*/ 1703575 w 1767860"/>
              <a:gd name="connsiteY53" fmla="*/ 330011 h 1601150"/>
              <a:gd name="connsiteX54" fmla="*/ 1735718 w 1767860"/>
              <a:gd name="connsiteY54" fmla="*/ 553182 h 1601150"/>
              <a:gd name="connsiteX55" fmla="*/ 1767860 w 1767860"/>
              <a:gd name="connsiteY55" fmla="*/ 800575 h 1601150"/>
              <a:gd name="connsiteX0" fmla="*/ 0 w 1735717"/>
              <a:gd name="connsiteY0" fmla="*/ 1561967 h 1601150"/>
              <a:gd name="connsiteX1" fmla="*/ 32142 w 1735717"/>
              <a:gd name="connsiteY1" fmla="*/ 1448255 h 1601150"/>
              <a:gd name="connsiteX2" fmla="*/ 64286 w 1735717"/>
              <a:gd name="connsiteY2" fmla="*/ 1271139 h 1601150"/>
              <a:gd name="connsiteX3" fmla="*/ 96428 w 1735717"/>
              <a:gd name="connsiteY3" fmla="*/ 1047967 h 1601150"/>
              <a:gd name="connsiteX4" fmla="*/ 128571 w 1735717"/>
              <a:gd name="connsiteY4" fmla="*/ 800575 h 1601150"/>
              <a:gd name="connsiteX5" fmla="*/ 160714 w 1735717"/>
              <a:gd name="connsiteY5" fmla="*/ 553182 h 1601150"/>
              <a:gd name="connsiteX6" fmla="*/ 192857 w 1735717"/>
              <a:gd name="connsiteY6" fmla="*/ 330011 h 1601150"/>
              <a:gd name="connsiteX7" fmla="*/ 225000 w 1735717"/>
              <a:gd name="connsiteY7" fmla="*/ 152895 h 1601150"/>
              <a:gd name="connsiteX8" fmla="*/ 257143 w 1735717"/>
              <a:gd name="connsiteY8" fmla="*/ 39183 h 1601150"/>
              <a:gd name="connsiteX9" fmla="*/ 289286 w 1735717"/>
              <a:gd name="connsiteY9" fmla="*/ 0 h 1601150"/>
              <a:gd name="connsiteX10" fmla="*/ 321429 w 1735717"/>
              <a:gd name="connsiteY10" fmla="*/ 39183 h 1601150"/>
              <a:gd name="connsiteX11" fmla="*/ 353572 w 1735717"/>
              <a:gd name="connsiteY11" fmla="*/ 152895 h 1601150"/>
              <a:gd name="connsiteX12" fmla="*/ 385715 w 1735717"/>
              <a:gd name="connsiteY12" fmla="*/ 330011 h 1601150"/>
              <a:gd name="connsiteX13" fmla="*/ 417857 w 1735717"/>
              <a:gd name="connsiteY13" fmla="*/ 553182 h 1601150"/>
              <a:gd name="connsiteX14" fmla="*/ 450000 w 1735717"/>
              <a:gd name="connsiteY14" fmla="*/ 800575 h 1601150"/>
              <a:gd name="connsiteX15" fmla="*/ 482144 w 1735717"/>
              <a:gd name="connsiteY15" fmla="*/ 1047967 h 1601150"/>
              <a:gd name="connsiteX16" fmla="*/ 514286 w 1735717"/>
              <a:gd name="connsiteY16" fmla="*/ 1271139 h 1601150"/>
              <a:gd name="connsiteX17" fmla="*/ 546429 w 1735717"/>
              <a:gd name="connsiteY17" fmla="*/ 1448255 h 1601150"/>
              <a:gd name="connsiteX18" fmla="*/ 578572 w 1735717"/>
              <a:gd name="connsiteY18" fmla="*/ 1561967 h 1601150"/>
              <a:gd name="connsiteX19" fmla="*/ 610715 w 1735717"/>
              <a:gd name="connsiteY19" fmla="*/ 1601150 h 1601150"/>
              <a:gd name="connsiteX20" fmla="*/ 642858 w 1735717"/>
              <a:gd name="connsiteY20" fmla="*/ 1561967 h 1601150"/>
              <a:gd name="connsiteX21" fmla="*/ 675001 w 1735717"/>
              <a:gd name="connsiteY21" fmla="*/ 1448255 h 1601150"/>
              <a:gd name="connsiteX22" fmla="*/ 707144 w 1735717"/>
              <a:gd name="connsiteY22" fmla="*/ 1271139 h 1601150"/>
              <a:gd name="connsiteX23" fmla="*/ 739287 w 1735717"/>
              <a:gd name="connsiteY23" fmla="*/ 1047967 h 1601150"/>
              <a:gd name="connsiteX24" fmla="*/ 771430 w 1735717"/>
              <a:gd name="connsiteY24" fmla="*/ 800575 h 1601150"/>
              <a:gd name="connsiteX25" fmla="*/ 803573 w 1735717"/>
              <a:gd name="connsiteY25" fmla="*/ 553182 h 1601150"/>
              <a:gd name="connsiteX26" fmla="*/ 835716 w 1735717"/>
              <a:gd name="connsiteY26" fmla="*/ 330011 h 1601150"/>
              <a:gd name="connsiteX27" fmla="*/ 867859 w 1735717"/>
              <a:gd name="connsiteY27" fmla="*/ 152895 h 1601150"/>
              <a:gd name="connsiteX28" fmla="*/ 900002 w 1735717"/>
              <a:gd name="connsiteY28" fmla="*/ 39183 h 1601150"/>
              <a:gd name="connsiteX29" fmla="*/ 932144 w 1735717"/>
              <a:gd name="connsiteY29" fmla="*/ 0 h 1601150"/>
              <a:gd name="connsiteX30" fmla="*/ 964287 w 1735717"/>
              <a:gd name="connsiteY30" fmla="*/ 39183 h 1601150"/>
              <a:gd name="connsiteX31" fmla="*/ 996430 w 1735717"/>
              <a:gd name="connsiteY31" fmla="*/ 152895 h 1601150"/>
              <a:gd name="connsiteX32" fmla="*/ 1028573 w 1735717"/>
              <a:gd name="connsiteY32" fmla="*/ 330011 h 1601150"/>
              <a:gd name="connsiteX33" fmla="*/ 1060716 w 1735717"/>
              <a:gd name="connsiteY33" fmla="*/ 553182 h 1601150"/>
              <a:gd name="connsiteX34" fmla="*/ 1092859 w 1735717"/>
              <a:gd name="connsiteY34" fmla="*/ 800575 h 1601150"/>
              <a:gd name="connsiteX35" fmla="*/ 1125002 w 1735717"/>
              <a:gd name="connsiteY35" fmla="*/ 1047967 h 1601150"/>
              <a:gd name="connsiteX36" fmla="*/ 1157145 w 1735717"/>
              <a:gd name="connsiteY36" fmla="*/ 1271139 h 1601150"/>
              <a:gd name="connsiteX37" fmla="*/ 1189288 w 1735717"/>
              <a:gd name="connsiteY37" fmla="*/ 1448255 h 1601150"/>
              <a:gd name="connsiteX38" fmla="*/ 1221431 w 1735717"/>
              <a:gd name="connsiteY38" fmla="*/ 1561967 h 1601150"/>
              <a:gd name="connsiteX39" fmla="*/ 1253573 w 1735717"/>
              <a:gd name="connsiteY39" fmla="*/ 1601150 h 1601150"/>
              <a:gd name="connsiteX40" fmla="*/ 1285717 w 1735717"/>
              <a:gd name="connsiteY40" fmla="*/ 1561967 h 1601150"/>
              <a:gd name="connsiteX41" fmla="*/ 1317859 w 1735717"/>
              <a:gd name="connsiteY41" fmla="*/ 1448255 h 1601150"/>
              <a:gd name="connsiteX42" fmla="*/ 1350002 w 1735717"/>
              <a:gd name="connsiteY42" fmla="*/ 1271139 h 1601150"/>
              <a:gd name="connsiteX43" fmla="*/ 1382145 w 1735717"/>
              <a:gd name="connsiteY43" fmla="*/ 1047967 h 1601150"/>
              <a:gd name="connsiteX44" fmla="*/ 1414288 w 1735717"/>
              <a:gd name="connsiteY44" fmla="*/ 800575 h 1601150"/>
              <a:gd name="connsiteX45" fmla="*/ 1446431 w 1735717"/>
              <a:gd name="connsiteY45" fmla="*/ 553182 h 1601150"/>
              <a:gd name="connsiteX46" fmla="*/ 1478574 w 1735717"/>
              <a:gd name="connsiteY46" fmla="*/ 330011 h 1601150"/>
              <a:gd name="connsiteX47" fmla="*/ 1510717 w 1735717"/>
              <a:gd name="connsiteY47" fmla="*/ 152895 h 1601150"/>
              <a:gd name="connsiteX48" fmla="*/ 1542860 w 1735717"/>
              <a:gd name="connsiteY48" fmla="*/ 39183 h 1601150"/>
              <a:gd name="connsiteX49" fmla="*/ 1575003 w 1735717"/>
              <a:gd name="connsiteY49" fmla="*/ 0 h 1601150"/>
              <a:gd name="connsiteX50" fmla="*/ 1607146 w 1735717"/>
              <a:gd name="connsiteY50" fmla="*/ 39183 h 1601150"/>
              <a:gd name="connsiteX51" fmla="*/ 1639289 w 1735717"/>
              <a:gd name="connsiteY51" fmla="*/ 152895 h 1601150"/>
              <a:gd name="connsiteX52" fmla="*/ 1671432 w 1735717"/>
              <a:gd name="connsiteY52" fmla="*/ 330011 h 1601150"/>
              <a:gd name="connsiteX53" fmla="*/ 1703575 w 1735717"/>
              <a:gd name="connsiteY53" fmla="*/ 553182 h 1601150"/>
              <a:gd name="connsiteX54" fmla="*/ 1735717 w 1735717"/>
              <a:gd name="connsiteY54" fmla="*/ 800575 h 1601150"/>
              <a:gd name="connsiteX0" fmla="*/ 0 w 1703575"/>
              <a:gd name="connsiteY0" fmla="*/ 1448255 h 1601150"/>
              <a:gd name="connsiteX1" fmla="*/ 32144 w 1703575"/>
              <a:gd name="connsiteY1" fmla="*/ 1271139 h 1601150"/>
              <a:gd name="connsiteX2" fmla="*/ 64286 w 1703575"/>
              <a:gd name="connsiteY2" fmla="*/ 1047967 h 1601150"/>
              <a:gd name="connsiteX3" fmla="*/ 96429 w 1703575"/>
              <a:gd name="connsiteY3" fmla="*/ 800575 h 1601150"/>
              <a:gd name="connsiteX4" fmla="*/ 128572 w 1703575"/>
              <a:gd name="connsiteY4" fmla="*/ 553182 h 1601150"/>
              <a:gd name="connsiteX5" fmla="*/ 160715 w 1703575"/>
              <a:gd name="connsiteY5" fmla="*/ 330011 h 1601150"/>
              <a:gd name="connsiteX6" fmla="*/ 192858 w 1703575"/>
              <a:gd name="connsiteY6" fmla="*/ 152895 h 1601150"/>
              <a:gd name="connsiteX7" fmla="*/ 225001 w 1703575"/>
              <a:gd name="connsiteY7" fmla="*/ 39183 h 1601150"/>
              <a:gd name="connsiteX8" fmla="*/ 257144 w 1703575"/>
              <a:gd name="connsiteY8" fmla="*/ 0 h 1601150"/>
              <a:gd name="connsiteX9" fmla="*/ 289287 w 1703575"/>
              <a:gd name="connsiteY9" fmla="*/ 39183 h 1601150"/>
              <a:gd name="connsiteX10" fmla="*/ 321430 w 1703575"/>
              <a:gd name="connsiteY10" fmla="*/ 152895 h 1601150"/>
              <a:gd name="connsiteX11" fmla="*/ 353573 w 1703575"/>
              <a:gd name="connsiteY11" fmla="*/ 330011 h 1601150"/>
              <a:gd name="connsiteX12" fmla="*/ 385715 w 1703575"/>
              <a:gd name="connsiteY12" fmla="*/ 553182 h 1601150"/>
              <a:gd name="connsiteX13" fmla="*/ 417858 w 1703575"/>
              <a:gd name="connsiteY13" fmla="*/ 800575 h 1601150"/>
              <a:gd name="connsiteX14" fmla="*/ 450002 w 1703575"/>
              <a:gd name="connsiteY14" fmla="*/ 1047967 h 1601150"/>
              <a:gd name="connsiteX15" fmla="*/ 482144 w 1703575"/>
              <a:gd name="connsiteY15" fmla="*/ 1271139 h 1601150"/>
              <a:gd name="connsiteX16" fmla="*/ 514287 w 1703575"/>
              <a:gd name="connsiteY16" fmla="*/ 1448255 h 1601150"/>
              <a:gd name="connsiteX17" fmla="*/ 546430 w 1703575"/>
              <a:gd name="connsiteY17" fmla="*/ 1561967 h 1601150"/>
              <a:gd name="connsiteX18" fmla="*/ 578573 w 1703575"/>
              <a:gd name="connsiteY18" fmla="*/ 1601150 h 1601150"/>
              <a:gd name="connsiteX19" fmla="*/ 610716 w 1703575"/>
              <a:gd name="connsiteY19" fmla="*/ 1561967 h 1601150"/>
              <a:gd name="connsiteX20" fmla="*/ 642859 w 1703575"/>
              <a:gd name="connsiteY20" fmla="*/ 1448255 h 1601150"/>
              <a:gd name="connsiteX21" fmla="*/ 675002 w 1703575"/>
              <a:gd name="connsiteY21" fmla="*/ 1271139 h 1601150"/>
              <a:gd name="connsiteX22" fmla="*/ 707145 w 1703575"/>
              <a:gd name="connsiteY22" fmla="*/ 1047967 h 1601150"/>
              <a:gd name="connsiteX23" fmla="*/ 739288 w 1703575"/>
              <a:gd name="connsiteY23" fmla="*/ 800575 h 1601150"/>
              <a:gd name="connsiteX24" fmla="*/ 771431 w 1703575"/>
              <a:gd name="connsiteY24" fmla="*/ 553182 h 1601150"/>
              <a:gd name="connsiteX25" fmla="*/ 803574 w 1703575"/>
              <a:gd name="connsiteY25" fmla="*/ 330011 h 1601150"/>
              <a:gd name="connsiteX26" fmla="*/ 835717 w 1703575"/>
              <a:gd name="connsiteY26" fmla="*/ 152895 h 1601150"/>
              <a:gd name="connsiteX27" fmla="*/ 867860 w 1703575"/>
              <a:gd name="connsiteY27" fmla="*/ 39183 h 1601150"/>
              <a:gd name="connsiteX28" fmla="*/ 900002 w 1703575"/>
              <a:gd name="connsiteY28" fmla="*/ 0 h 1601150"/>
              <a:gd name="connsiteX29" fmla="*/ 932145 w 1703575"/>
              <a:gd name="connsiteY29" fmla="*/ 39183 h 1601150"/>
              <a:gd name="connsiteX30" fmla="*/ 964288 w 1703575"/>
              <a:gd name="connsiteY30" fmla="*/ 152895 h 1601150"/>
              <a:gd name="connsiteX31" fmla="*/ 996431 w 1703575"/>
              <a:gd name="connsiteY31" fmla="*/ 330011 h 1601150"/>
              <a:gd name="connsiteX32" fmla="*/ 1028574 w 1703575"/>
              <a:gd name="connsiteY32" fmla="*/ 553182 h 1601150"/>
              <a:gd name="connsiteX33" fmla="*/ 1060717 w 1703575"/>
              <a:gd name="connsiteY33" fmla="*/ 800575 h 1601150"/>
              <a:gd name="connsiteX34" fmla="*/ 1092860 w 1703575"/>
              <a:gd name="connsiteY34" fmla="*/ 1047967 h 1601150"/>
              <a:gd name="connsiteX35" fmla="*/ 1125003 w 1703575"/>
              <a:gd name="connsiteY35" fmla="*/ 1271139 h 1601150"/>
              <a:gd name="connsiteX36" fmla="*/ 1157146 w 1703575"/>
              <a:gd name="connsiteY36" fmla="*/ 1448255 h 1601150"/>
              <a:gd name="connsiteX37" fmla="*/ 1189289 w 1703575"/>
              <a:gd name="connsiteY37" fmla="*/ 1561967 h 1601150"/>
              <a:gd name="connsiteX38" fmla="*/ 1221431 w 1703575"/>
              <a:gd name="connsiteY38" fmla="*/ 1601150 h 1601150"/>
              <a:gd name="connsiteX39" fmla="*/ 1253575 w 1703575"/>
              <a:gd name="connsiteY39" fmla="*/ 1561967 h 1601150"/>
              <a:gd name="connsiteX40" fmla="*/ 1285717 w 1703575"/>
              <a:gd name="connsiteY40" fmla="*/ 1448255 h 1601150"/>
              <a:gd name="connsiteX41" fmla="*/ 1317860 w 1703575"/>
              <a:gd name="connsiteY41" fmla="*/ 1271139 h 1601150"/>
              <a:gd name="connsiteX42" fmla="*/ 1350003 w 1703575"/>
              <a:gd name="connsiteY42" fmla="*/ 1047967 h 1601150"/>
              <a:gd name="connsiteX43" fmla="*/ 1382146 w 1703575"/>
              <a:gd name="connsiteY43" fmla="*/ 800575 h 1601150"/>
              <a:gd name="connsiteX44" fmla="*/ 1414289 w 1703575"/>
              <a:gd name="connsiteY44" fmla="*/ 553182 h 1601150"/>
              <a:gd name="connsiteX45" fmla="*/ 1446432 w 1703575"/>
              <a:gd name="connsiteY45" fmla="*/ 330011 h 1601150"/>
              <a:gd name="connsiteX46" fmla="*/ 1478575 w 1703575"/>
              <a:gd name="connsiteY46" fmla="*/ 152895 h 1601150"/>
              <a:gd name="connsiteX47" fmla="*/ 1510718 w 1703575"/>
              <a:gd name="connsiteY47" fmla="*/ 39183 h 1601150"/>
              <a:gd name="connsiteX48" fmla="*/ 1542861 w 1703575"/>
              <a:gd name="connsiteY48" fmla="*/ 0 h 1601150"/>
              <a:gd name="connsiteX49" fmla="*/ 1575004 w 1703575"/>
              <a:gd name="connsiteY49" fmla="*/ 39183 h 1601150"/>
              <a:gd name="connsiteX50" fmla="*/ 1607147 w 1703575"/>
              <a:gd name="connsiteY50" fmla="*/ 152895 h 1601150"/>
              <a:gd name="connsiteX51" fmla="*/ 1639290 w 1703575"/>
              <a:gd name="connsiteY51" fmla="*/ 330011 h 1601150"/>
              <a:gd name="connsiteX52" fmla="*/ 1671433 w 1703575"/>
              <a:gd name="connsiteY52" fmla="*/ 553182 h 1601150"/>
              <a:gd name="connsiteX53" fmla="*/ 1703575 w 1703575"/>
              <a:gd name="connsiteY53" fmla="*/ 800575 h 1601150"/>
              <a:gd name="connsiteX0" fmla="*/ 0 w 1671431"/>
              <a:gd name="connsiteY0" fmla="*/ 1271139 h 1601150"/>
              <a:gd name="connsiteX1" fmla="*/ 32142 w 1671431"/>
              <a:gd name="connsiteY1" fmla="*/ 1047967 h 1601150"/>
              <a:gd name="connsiteX2" fmla="*/ 64285 w 1671431"/>
              <a:gd name="connsiteY2" fmla="*/ 800575 h 1601150"/>
              <a:gd name="connsiteX3" fmla="*/ 96428 w 1671431"/>
              <a:gd name="connsiteY3" fmla="*/ 553182 h 1601150"/>
              <a:gd name="connsiteX4" fmla="*/ 128571 w 1671431"/>
              <a:gd name="connsiteY4" fmla="*/ 330011 h 1601150"/>
              <a:gd name="connsiteX5" fmla="*/ 160714 w 1671431"/>
              <a:gd name="connsiteY5" fmla="*/ 152895 h 1601150"/>
              <a:gd name="connsiteX6" fmla="*/ 192857 w 1671431"/>
              <a:gd name="connsiteY6" fmla="*/ 39183 h 1601150"/>
              <a:gd name="connsiteX7" fmla="*/ 225000 w 1671431"/>
              <a:gd name="connsiteY7" fmla="*/ 0 h 1601150"/>
              <a:gd name="connsiteX8" fmla="*/ 257143 w 1671431"/>
              <a:gd name="connsiteY8" fmla="*/ 39183 h 1601150"/>
              <a:gd name="connsiteX9" fmla="*/ 289286 w 1671431"/>
              <a:gd name="connsiteY9" fmla="*/ 152895 h 1601150"/>
              <a:gd name="connsiteX10" fmla="*/ 321429 w 1671431"/>
              <a:gd name="connsiteY10" fmla="*/ 330011 h 1601150"/>
              <a:gd name="connsiteX11" fmla="*/ 353571 w 1671431"/>
              <a:gd name="connsiteY11" fmla="*/ 553182 h 1601150"/>
              <a:gd name="connsiteX12" fmla="*/ 385714 w 1671431"/>
              <a:gd name="connsiteY12" fmla="*/ 800575 h 1601150"/>
              <a:gd name="connsiteX13" fmla="*/ 417858 w 1671431"/>
              <a:gd name="connsiteY13" fmla="*/ 1047967 h 1601150"/>
              <a:gd name="connsiteX14" fmla="*/ 450000 w 1671431"/>
              <a:gd name="connsiteY14" fmla="*/ 1271139 h 1601150"/>
              <a:gd name="connsiteX15" fmla="*/ 482143 w 1671431"/>
              <a:gd name="connsiteY15" fmla="*/ 1448255 h 1601150"/>
              <a:gd name="connsiteX16" fmla="*/ 514286 w 1671431"/>
              <a:gd name="connsiteY16" fmla="*/ 1561967 h 1601150"/>
              <a:gd name="connsiteX17" fmla="*/ 546429 w 1671431"/>
              <a:gd name="connsiteY17" fmla="*/ 1601150 h 1601150"/>
              <a:gd name="connsiteX18" fmla="*/ 578572 w 1671431"/>
              <a:gd name="connsiteY18" fmla="*/ 1561967 h 1601150"/>
              <a:gd name="connsiteX19" fmla="*/ 610715 w 1671431"/>
              <a:gd name="connsiteY19" fmla="*/ 1448255 h 1601150"/>
              <a:gd name="connsiteX20" fmla="*/ 642858 w 1671431"/>
              <a:gd name="connsiteY20" fmla="*/ 1271139 h 1601150"/>
              <a:gd name="connsiteX21" fmla="*/ 675001 w 1671431"/>
              <a:gd name="connsiteY21" fmla="*/ 1047967 h 1601150"/>
              <a:gd name="connsiteX22" fmla="*/ 707144 w 1671431"/>
              <a:gd name="connsiteY22" fmla="*/ 800575 h 1601150"/>
              <a:gd name="connsiteX23" fmla="*/ 739287 w 1671431"/>
              <a:gd name="connsiteY23" fmla="*/ 553182 h 1601150"/>
              <a:gd name="connsiteX24" fmla="*/ 771430 w 1671431"/>
              <a:gd name="connsiteY24" fmla="*/ 330011 h 1601150"/>
              <a:gd name="connsiteX25" fmla="*/ 803573 w 1671431"/>
              <a:gd name="connsiteY25" fmla="*/ 152895 h 1601150"/>
              <a:gd name="connsiteX26" fmla="*/ 835716 w 1671431"/>
              <a:gd name="connsiteY26" fmla="*/ 39183 h 1601150"/>
              <a:gd name="connsiteX27" fmla="*/ 867858 w 1671431"/>
              <a:gd name="connsiteY27" fmla="*/ 0 h 1601150"/>
              <a:gd name="connsiteX28" fmla="*/ 900001 w 1671431"/>
              <a:gd name="connsiteY28" fmla="*/ 39183 h 1601150"/>
              <a:gd name="connsiteX29" fmla="*/ 932144 w 1671431"/>
              <a:gd name="connsiteY29" fmla="*/ 152895 h 1601150"/>
              <a:gd name="connsiteX30" fmla="*/ 964287 w 1671431"/>
              <a:gd name="connsiteY30" fmla="*/ 330011 h 1601150"/>
              <a:gd name="connsiteX31" fmla="*/ 996430 w 1671431"/>
              <a:gd name="connsiteY31" fmla="*/ 553182 h 1601150"/>
              <a:gd name="connsiteX32" fmla="*/ 1028573 w 1671431"/>
              <a:gd name="connsiteY32" fmla="*/ 800575 h 1601150"/>
              <a:gd name="connsiteX33" fmla="*/ 1060716 w 1671431"/>
              <a:gd name="connsiteY33" fmla="*/ 1047967 h 1601150"/>
              <a:gd name="connsiteX34" fmla="*/ 1092859 w 1671431"/>
              <a:gd name="connsiteY34" fmla="*/ 1271139 h 1601150"/>
              <a:gd name="connsiteX35" fmla="*/ 1125002 w 1671431"/>
              <a:gd name="connsiteY35" fmla="*/ 1448255 h 1601150"/>
              <a:gd name="connsiteX36" fmla="*/ 1157145 w 1671431"/>
              <a:gd name="connsiteY36" fmla="*/ 1561967 h 1601150"/>
              <a:gd name="connsiteX37" fmla="*/ 1189287 w 1671431"/>
              <a:gd name="connsiteY37" fmla="*/ 1601150 h 1601150"/>
              <a:gd name="connsiteX38" fmla="*/ 1221431 w 1671431"/>
              <a:gd name="connsiteY38" fmla="*/ 1561967 h 1601150"/>
              <a:gd name="connsiteX39" fmla="*/ 1253573 w 1671431"/>
              <a:gd name="connsiteY39" fmla="*/ 1448255 h 1601150"/>
              <a:gd name="connsiteX40" fmla="*/ 1285716 w 1671431"/>
              <a:gd name="connsiteY40" fmla="*/ 1271139 h 1601150"/>
              <a:gd name="connsiteX41" fmla="*/ 1317859 w 1671431"/>
              <a:gd name="connsiteY41" fmla="*/ 1047967 h 1601150"/>
              <a:gd name="connsiteX42" fmla="*/ 1350002 w 1671431"/>
              <a:gd name="connsiteY42" fmla="*/ 800575 h 1601150"/>
              <a:gd name="connsiteX43" fmla="*/ 1382145 w 1671431"/>
              <a:gd name="connsiteY43" fmla="*/ 553182 h 1601150"/>
              <a:gd name="connsiteX44" fmla="*/ 1414288 w 1671431"/>
              <a:gd name="connsiteY44" fmla="*/ 330011 h 1601150"/>
              <a:gd name="connsiteX45" fmla="*/ 1446431 w 1671431"/>
              <a:gd name="connsiteY45" fmla="*/ 152895 h 1601150"/>
              <a:gd name="connsiteX46" fmla="*/ 1478574 w 1671431"/>
              <a:gd name="connsiteY46" fmla="*/ 39183 h 1601150"/>
              <a:gd name="connsiteX47" fmla="*/ 1510717 w 1671431"/>
              <a:gd name="connsiteY47" fmla="*/ 0 h 1601150"/>
              <a:gd name="connsiteX48" fmla="*/ 1542860 w 1671431"/>
              <a:gd name="connsiteY48" fmla="*/ 39183 h 1601150"/>
              <a:gd name="connsiteX49" fmla="*/ 1575003 w 1671431"/>
              <a:gd name="connsiteY49" fmla="*/ 152895 h 1601150"/>
              <a:gd name="connsiteX50" fmla="*/ 1607146 w 1671431"/>
              <a:gd name="connsiteY50" fmla="*/ 330011 h 1601150"/>
              <a:gd name="connsiteX51" fmla="*/ 1639289 w 1671431"/>
              <a:gd name="connsiteY51" fmla="*/ 553182 h 1601150"/>
              <a:gd name="connsiteX52" fmla="*/ 1671431 w 1671431"/>
              <a:gd name="connsiteY52" fmla="*/ 800575 h 1601150"/>
              <a:gd name="connsiteX0" fmla="*/ 0 w 1639289"/>
              <a:gd name="connsiteY0" fmla="*/ 1047967 h 1601150"/>
              <a:gd name="connsiteX1" fmla="*/ 32143 w 1639289"/>
              <a:gd name="connsiteY1" fmla="*/ 800575 h 1601150"/>
              <a:gd name="connsiteX2" fmla="*/ 64286 w 1639289"/>
              <a:gd name="connsiteY2" fmla="*/ 553182 h 1601150"/>
              <a:gd name="connsiteX3" fmla="*/ 96429 w 1639289"/>
              <a:gd name="connsiteY3" fmla="*/ 330011 h 1601150"/>
              <a:gd name="connsiteX4" fmla="*/ 128572 w 1639289"/>
              <a:gd name="connsiteY4" fmla="*/ 152895 h 1601150"/>
              <a:gd name="connsiteX5" fmla="*/ 160715 w 1639289"/>
              <a:gd name="connsiteY5" fmla="*/ 39183 h 1601150"/>
              <a:gd name="connsiteX6" fmla="*/ 192858 w 1639289"/>
              <a:gd name="connsiteY6" fmla="*/ 0 h 1601150"/>
              <a:gd name="connsiteX7" fmla="*/ 225001 w 1639289"/>
              <a:gd name="connsiteY7" fmla="*/ 39183 h 1601150"/>
              <a:gd name="connsiteX8" fmla="*/ 257144 w 1639289"/>
              <a:gd name="connsiteY8" fmla="*/ 152895 h 1601150"/>
              <a:gd name="connsiteX9" fmla="*/ 289287 w 1639289"/>
              <a:gd name="connsiteY9" fmla="*/ 330011 h 1601150"/>
              <a:gd name="connsiteX10" fmla="*/ 321429 w 1639289"/>
              <a:gd name="connsiteY10" fmla="*/ 553182 h 1601150"/>
              <a:gd name="connsiteX11" fmla="*/ 353572 w 1639289"/>
              <a:gd name="connsiteY11" fmla="*/ 800575 h 1601150"/>
              <a:gd name="connsiteX12" fmla="*/ 385716 w 1639289"/>
              <a:gd name="connsiteY12" fmla="*/ 1047967 h 1601150"/>
              <a:gd name="connsiteX13" fmla="*/ 417858 w 1639289"/>
              <a:gd name="connsiteY13" fmla="*/ 1271139 h 1601150"/>
              <a:gd name="connsiteX14" fmla="*/ 450001 w 1639289"/>
              <a:gd name="connsiteY14" fmla="*/ 1448255 h 1601150"/>
              <a:gd name="connsiteX15" fmla="*/ 482144 w 1639289"/>
              <a:gd name="connsiteY15" fmla="*/ 1561967 h 1601150"/>
              <a:gd name="connsiteX16" fmla="*/ 514287 w 1639289"/>
              <a:gd name="connsiteY16" fmla="*/ 1601150 h 1601150"/>
              <a:gd name="connsiteX17" fmla="*/ 546430 w 1639289"/>
              <a:gd name="connsiteY17" fmla="*/ 1561967 h 1601150"/>
              <a:gd name="connsiteX18" fmla="*/ 578573 w 1639289"/>
              <a:gd name="connsiteY18" fmla="*/ 1448255 h 1601150"/>
              <a:gd name="connsiteX19" fmla="*/ 610716 w 1639289"/>
              <a:gd name="connsiteY19" fmla="*/ 1271139 h 1601150"/>
              <a:gd name="connsiteX20" fmla="*/ 642859 w 1639289"/>
              <a:gd name="connsiteY20" fmla="*/ 1047967 h 1601150"/>
              <a:gd name="connsiteX21" fmla="*/ 675002 w 1639289"/>
              <a:gd name="connsiteY21" fmla="*/ 800575 h 1601150"/>
              <a:gd name="connsiteX22" fmla="*/ 707145 w 1639289"/>
              <a:gd name="connsiteY22" fmla="*/ 553182 h 1601150"/>
              <a:gd name="connsiteX23" fmla="*/ 739288 w 1639289"/>
              <a:gd name="connsiteY23" fmla="*/ 330011 h 1601150"/>
              <a:gd name="connsiteX24" fmla="*/ 771431 w 1639289"/>
              <a:gd name="connsiteY24" fmla="*/ 152895 h 1601150"/>
              <a:gd name="connsiteX25" fmla="*/ 803574 w 1639289"/>
              <a:gd name="connsiteY25" fmla="*/ 39183 h 1601150"/>
              <a:gd name="connsiteX26" fmla="*/ 835716 w 1639289"/>
              <a:gd name="connsiteY26" fmla="*/ 0 h 1601150"/>
              <a:gd name="connsiteX27" fmla="*/ 867859 w 1639289"/>
              <a:gd name="connsiteY27" fmla="*/ 39183 h 1601150"/>
              <a:gd name="connsiteX28" fmla="*/ 900002 w 1639289"/>
              <a:gd name="connsiteY28" fmla="*/ 152895 h 1601150"/>
              <a:gd name="connsiteX29" fmla="*/ 932145 w 1639289"/>
              <a:gd name="connsiteY29" fmla="*/ 330011 h 1601150"/>
              <a:gd name="connsiteX30" fmla="*/ 964288 w 1639289"/>
              <a:gd name="connsiteY30" fmla="*/ 553182 h 1601150"/>
              <a:gd name="connsiteX31" fmla="*/ 996431 w 1639289"/>
              <a:gd name="connsiteY31" fmla="*/ 800575 h 1601150"/>
              <a:gd name="connsiteX32" fmla="*/ 1028574 w 1639289"/>
              <a:gd name="connsiteY32" fmla="*/ 1047967 h 1601150"/>
              <a:gd name="connsiteX33" fmla="*/ 1060717 w 1639289"/>
              <a:gd name="connsiteY33" fmla="*/ 1271139 h 1601150"/>
              <a:gd name="connsiteX34" fmla="*/ 1092860 w 1639289"/>
              <a:gd name="connsiteY34" fmla="*/ 1448255 h 1601150"/>
              <a:gd name="connsiteX35" fmla="*/ 1125003 w 1639289"/>
              <a:gd name="connsiteY35" fmla="*/ 1561967 h 1601150"/>
              <a:gd name="connsiteX36" fmla="*/ 1157145 w 1639289"/>
              <a:gd name="connsiteY36" fmla="*/ 1601150 h 1601150"/>
              <a:gd name="connsiteX37" fmla="*/ 1189289 w 1639289"/>
              <a:gd name="connsiteY37" fmla="*/ 1561967 h 1601150"/>
              <a:gd name="connsiteX38" fmla="*/ 1221431 w 1639289"/>
              <a:gd name="connsiteY38" fmla="*/ 1448255 h 1601150"/>
              <a:gd name="connsiteX39" fmla="*/ 1253574 w 1639289"/>
              <a:gd name="connsiteY39" fmla="*/ 1271139 h 1601150"/>
              <a:gd name="connsiteX40" fmla="*/ 1285717 w 1639289"/>
              <a:gd name="connsiteY40" fmla="*/ 1047967 h 1601150"/>
              <a:gd name="connsiteX41" fmla="*/ 1317860 w 1639289"/>
              <a:gd name="connsiteY41" fmla="*/ 800575 h 1601150"/>
              <a:gd name="connsiteX42" fmla="*/ 1350003 w 1639289"/>
              <a:gd name="connsiteY42" fmla="*/ 553182 h 1601150"/>
              <a:gd name="connsiteX43" fmla="*/ 1382146 w 1639289"/>
              <a:gd name="connsiteY43" fmla="*/ 330011 h 1601150"/>
              <a:gd name="connsiteX44" fmla="*/ 1414289 w 1639289"/>
              <a:gd name="connsiteY44" fmla="*/ 152895 h 1601150"/>
              <a:gd name="connsiteX45" fmla="*/ 1446432 w 1639289"/>
              <a:gd name="connsiteY45" fmla="*/ 39183 h 1601150"/>
              <a:gd name="connsiteX46" fmla="*/ 1478575 w 1639289"/>
              <a:gd name="connsiteY46" fmla="*/ 0 h 1601150"/>
              <a:gd name="connsiteX47" fmla="*/ 1510718 w 1639289"/>
              <a:gd name="connsiteY47" fmla="*/ 39183 h 1601150"/>
              <a:gd name="connsiteX48" fmla="*/ 1542861 w 1639289"/>
              <a:gd name="connsiteY48" fmla="*/ 152895 h 1601150"/>
              <a:gd name="connsiteX49" fmla="*/ 1575004 w 1639289"/>
              <a:gd name="connsiteY49" fmla="*/ 330011 h 1601150"/>
              <a:gd name="connsiteX50" fmla="*/ 1607147 w 1639289"/>
              <a:gd name="connsiteY50" fmla="*/ 553182 h 1601150"/>
              <a:gd name="connsiteX51" fmla="*/ 1639289 w 1639289"/>
              <a:gd name="connsiteY51" fmla="*/ 800575 h 1601150"/>
              <a:gd name="connsiteX0" fmla="*/ 0 w 1607146"/>
              <a:gd name="connsiteY0" fmla="*/ 800575 h 1601150"/>
              <a:gd name="connsiteX1" fmla="*/ 32143 w 1607146"/>
              <a:gd name="connsiteY1" fmla="*/ 553182 h 1601150"/>
              <a:gd name="connsiteX2" fmla="*/ 64286 w 1607146"/>
              <a:gd name="connsiteY2" fmla="*/ 330011 h 1601150"/>
              <a:gd name="connsiteX3" fmla="*/ 96429 w 1607146"/>
              <a:gd name="connsiteY3" fmla="*/ 152895 h 1601150"/>
              <a:gd name="connsiteX4" fmla="*/ 128572 w 1607146"/>
              <a:gd name="connsiteY4" fmla="*/ 39183 h 1601150"/>
              <a:gd name="connsiteX5" fmla="*/ 160715 w 1607146"/>
              <a:gd name="connsiteY5" fmla="*/ 0 h 1601150"/>
              <a:gd name="connsiteX6" fmla="*/ 192858 w 1607146"/>
              <a:gd name="connsiteY6" fmla="*/ 39183 h 1601150"/>
              <a:gd name="connsiteX7" fmla="*/ 225001 w 1607146"/>
              <a:gd name="connsiteY7" fmla="*/ 152895 h 1601150"/>
              <a:gd name="connsiteX8" fmla="*/ 257144 w 1607146"/>
              <a:gd name="connsiteY8" fmla="*/ 330011 h 1601150"/>
              <a:gd name="connsiteX9" fmla="*/ 289286 w 1607146"/>
              <a:gd name="connsiteY9" fmla="*/ 553182 h 1601150"/>
              <a:gd name="connsiteX10" fmla="*/ 321429 w 1607146"/>
              <a:gd name="connsiteY10" fmla="*/ 800575 h 1601150"/>
              <a:gd name="connsiteX11" fmla="*/ 353573 w 1607146"/>
              <a:gd name="connsiteY11" fmla="*/ 1047967 h 1601150"/>
              <a:gd name="connsiteX12" fmla="*/ 385715 w 1607146"/>
              <a:gd name="connsiteY12" fmla="*/ 1271139 h 1601150"/>
              <a:gd name="connsiteX13" fmla="*/ 417858 w 1607146"/>
              <a:gd name="connsiteY13" fmla="*/ 1448255 h 1601150"/>
              <a:gd name="connsiteX14" fmla="*/ 450001 w 1607146"/>
              <a:gd name="connsiteY14" fmla="*/ 1561967 h 1601150"/>
              <a:gd name="connsiteX15" fmla="*/ 482144 w 1607146"/>
              <a:gd name="connsiteY15" fmla="*/ 1601150 h 1601150"/>
              <a:gd name="connsiteX16" fmla="*/ 514287 w 1607146"/>
              <a:gd name="connsiteY16" fmla="*/ 1561967 h 1601150"/>
              <a:gd name="connsiteX17" fmla="*/ 546430 w 1607146"/>
              <a:gd name="connsiteY17" fmla="*/ 1448255 h 1601150"/>
              <a:gd name="connsiteX18" fmla="*/ 578573 w 1607146"/>
              <a:gd name="connsiteY18" fmla="*/ 1271139 h 1601150"/>
              <a:gd name="connsiteX19" fmla="*/ 610716 w 1607146"/>
              <a:gd name="connsiteY19" fmla="*/ 1047967 h 1601150"/>
              <a:gd name="connsiteX20" fmla="*/ 642859 w 1607146"/>
              <a:gd name="connsiteY20" fmla="*/ 800575 h 1601150"/>
              <a:gd name="connsiteX21" fmla="*/ 675002 w 1607146"/>
              <a:gd name="connsiteY21" fmla="*/ 553182 h 1601150"/>
              <a:gd name="connsiteX22" fmla="*/ 707145 w 1607146"/>
              <a:gd name="connsiteY22" fmla="*/ 330011 h 1601150"/>
              <a:gd name="connsiteX23" fmla="*/ 739288 w 1607146"/>
              <a:gd name="connsiteY23" fmla="*/ 152895 h 1601150"/>
              <a:gd name="connsiteX24" fmla="*/ 771431 w 1607146"/>
              <a:gd name="connsiteY24" fmla="*/ 39183 h 1601150"/>
              <a:gd name="connsiteX25" fmla="*/ 803573 w 1607146"/>
              <a:gd name="connsiteY25" fmla="*/ 0 h 1601150"/>
              <a:gd name="connsiteX26" fmla="*/ 835716 w 1607146"/>
              <a:gd name="connsiteY26" fmla="*/ 39183 h 1601150"/>
              <a:gd name="connsiteX27" fmla="*/ 867859 w 1607146"/>
              <a:gd name="connsiteY27" fmla="*/ 152895 h 1601150"/>
              <a:gd name="connsiteX28" fmla="*/ 900002 w 1607146"/>
              <a:gd name="connsiteY28" fmla="*/ 330011 h 1601150"/>
              <a:gd name="connsiteX29" fmla="*/ 932145 w 1607146"/>
              <a:gd name="connsiteY29" fmla="*/ 553182 h 1601150"/>
              <a:gd name="connsiteX30" fmla="*/ 964288 w 1607146"/>
              <a:gd name="connsiteY30" fmla="*/ 800575 h 1601150"/>
              <a:gd name="connsiteX31" fmla="*/ 996431 w 1607146"/>
              <a:gd name="connsiteY31" fmla="*/ 1047967 h 1601150"/>
              <a:gd name="connsiteX32" fmla="*/ 1028574 w 1607146"/>
              <a:gd name="connsiteY32" fmla="*/ 1271139 h 1601150"/>
              <a:gd name="connsiteX33" fmla="*/ 1060717 w 1607146"/>
              <a:gd name="connsiteY33" fmla="*/ 1448255 h 1601150"/>
              <a:gd name="connsiteX34" fmla="*/ 1092860 w 1607146"/>
              <a:gd name="connsiteY34" fmla="*/ 1561967 h 1601150"/>
              <a:gd name="connsiteX35" fmla="*/ 1125002 w 1607146"/>
              <a:gd name="connsiteY35" fmla="*/ 1601150 h 1601150"/>
              <a:gd name="connsiteX36" fmla="*/ 1157146 w 1607146"/>
              <a:gd name="connsiteY36" fmla="*/ 1561967 h 1601150"/>
              <a:gd name="connsiteX37" fmla="*/ 1189288 w 1607146"/>
              <a:gd name="connsiteY37" fmla="*/ 1448255 h 1601150"/>
              <a:gd name="connsiteX38" fmla="*/ 1221431 w 1607146"/>
              <a:gd name="connsiteY38" fmla="*/ 1271139 h 1601150"/>
              <a:gd name="connsiteX39" fmla="*/ 1253574 w 1607146"/>
              <a:gd name="connsiteY39" fmla="*/ 1047967 h 1601150"/>
              <a:gd name="connsiteX40" fmla="*/ 1285717 w 1607146"/>
              <a:gd name="connsiteY40" fmla="*/ 800575 h 1601150"/>
              <a:gd name="connsiteX41" fmla="*/ 1317860 w 1607146"/>
              <a:gd name="connsiteY41" fmla="*/ 553182 h 1601150"/>
              <a:gd name="connsiteX42" fmla="*/ 1350003 w 1607146"/>
              <a:gd name="connsiteY42" fmla="*/ 330011 h 1601150"/>
              <a:gd name="connsiteX43" fmla="*/ 1382146 w 1607146"/>
              <a:gd name="connsiteY43" fmla="*/ 152895 h 1601150"/>
              <a:gd name="connsiteX44" fmla="*/ 1414289 w 1607146"/>
              <a:gd name="connsiteY44" fmla="*/ 39183 h 1601150"/>
              <a:gd name="connsiteX45" fmla="*/ 1446432 w 1607146"/>
              <a:gd name="connsiteY45" fmla="*/ 0 h 1601150"/>
              <a:gd name="connsiteX46" fmla="*/ 1478575 w 1607146"/>
              <a:gd name="connsiteY46" fmla="*/ 39183 h 1601150"/>
              <a:gd name="connsiteX47" fmla="*/ 1510718 w 1607146"/>
              <a:gd name="connsiteY47" fmla="*/ 152895 h 1601150"/>
              <a:gd name="connsiteX48" fmla="*/ 1542861 w 1607146"/>
              <a:gd name="connsiteY48" fmla="*/ 330011 h 1601150"/>
              <a:gd name="connsiteX49" fmla="*/ 1575004 w 1607146"/>
              <a:gd name="connsiteY49" fmla="*/ 553182 h 1601150"/>
              <a:gd name="connsiteX50" fmla="*/ 1607146 w 1607146"/>
              <a:gd name="connsiteY50" fmla="*/ 800575 h 1601150"/>
              <a:gd name="connsiteX0" fmla="*/ 0 w 1575003"/>
              <a:gd name="connsiteY0" fmla="*/ 553182 h 1601150"/>
              <a:gd name="connsiteX1" fmla="*/ 32143 w 1575003"/>
              <a:gd name="connsiteY1" fmla="*/ 330011 h 1601150"/>
              <a:gd name="connsiteX2" fmla="*/ 64286 w 1575003"/>
              <a:gd name="connsiteY2" fmla="*/ 152895 h 1601150"/>
              <a:gd name="connsiteX3" fmla="*/ 96429 w 1575003"/>
              <a:gd name="connsiteY3" fmla="*/ 39183 h 1601150"/>
              <a:gd name="connsiteX4" fmla="*/ 128572 w 1575003"/>
              <a:gd name="connsiteY4" fmla="*/ 0 h 1601150"/>
              <a:gd name="connsiteX5" fmla="*/ 160715 w 1575003"/>
              <a:gd name="connsiteY5" fmla="*/ 39183 h 1601150"/>
              <a:gd name="connsiteX6" fmla="*/ 192858 w 1575003"/>
              <a:gd name="connsiteY6" fmla="*/ 152895 h 1601150"/>
              <a:gd name="connsiteX7" fmla="*/ 225001 w 1575003"/>
              <a:gd name="connsiteY7" fmla="*/ 330011 h 1601150"/>
              <a:gd name="connsiteX8" fmla="*/ 257143 w 1575003"/>
              <a:gd name="connsiteY8" fmla="*/ 553182 h 1601150"/>
              <a:gd name="connsiteX9" fmla="*/ 289286 w 1575003"/>
              <a:gd name="connsiteY9" fmla="*/ 800575 h 1601150"/>
              <a:gd name="connsiteX10" fmla="*/ 321430 w 1575003"/>
              <a:gd name="connsiteY10" fmla="*/ 1047967 h 1601150"/>
              <a:gd name="connsiteX11" fmla="*/ 353572 w 1575003"/>
              <a:gd name="connsiteY11" fmla="*/ 1271139 h 1601150"/>
              <a:gd name="connsiteX12" fmla="*/ 385715 w 1575003"/>
              <a:gd name="connsiteY12" fmla="*/ 1448255 h 1601150"/>
              <a:gd name="connsiteX13" fmla="*/ 417858 w 1575003"/>
              <a:gd name="connsiteY13" fmla="*/ 1561967 h 1601150"/>
              <a:gd name="connsiteX14" fmla="*/ 450001 w 1575003"/>
              <a:gd name="connsiteY14" fmla="*/ 1601150 h 1601150"/>
              <a:gd name="connsiteX15" fmla="*/ 482144 w 1575003"/>
              <a:gd name="connsiteY15" fmla="*/ 1561967 h 1601150"/>
              <a:gd name="connsiteX16" fmla="*/ 514287 w 1575003"/>
              <a:gd name="connsiteY16" fmla="*/ 1448255 h 1601150"/>
              <a:gd name="connsiteX17" fmla="*/ 546430 w 1575003"/>
              <a:gd name="connsiteY17" fmla="*/ 1271139 h 1601150"/>
              <a:gd name="connsiteX18" fmla="*/ 578573 w 1575003"/>
              <a:gd name="connsiteY18" fmla="*/ 1047967 h 1601150"/>
              <a:gd name="connsiteX19" fmla="*/ 610716 w 1575003"/>
              <a:gd name="connsiteY19" fmla="*/ 800575 h 1601150"/>
              <a:gd name="connsiteX20" fmla="*/ 642859 w 1575003"/>
              <a:gd name="connsiteY20" fmla="*/ 553182 h 1601150"/>
              <a:gd name="connsiteX21" fmla="*/ 675002 w 1575003"/>
              <a:gd name="connsiteY21" fmla="*/ 330011 h 1601150"/>
              <a:gd name="connsiteX22" fmla="*/ 707145 w 1575003"/>
              <a:gd name="connsiteY22" fmla="*/ 152895 h 1601150"/>
              <a:gd name="connsiteX23" fmla="*/ 739288 w 1575003"/>
              <a:gd name="connsiteY23" fmla="*/ 39183 h 1601150"/>
              <a:gd name="connsiteX24" fmla="*/ 771430 w 1575003"/>
              <a:gd name="connsiteY24" fmla="*/ 0 h 1601150"/>
              <a:gd name="connsiteX25" fmla="*/ 803573 w 1575003"/>
              <a:gd name="connsiteY25" fmla="*/ 39183 h 1601150"/>
              <a:gd name="connsiteX26" fmla="*/ 835716 w 1575003"/>
              <a:gd name="connsiteY26" fmla="*/ 152895 h 1601150"/>
              <a:gd name="connsiteX27" fmla="*/ 867859 w 1575003"/>
              <a:gd name="connsiteY27" fmla="*/ 330011 h 1601150"/>
              <a:gd name="connsiteX28" fmla="*/ 900002 w 1575003"/>
              <a:gd name="connsiteY28" fmla="*/ 553182 h 1601150"/>
              <a:gd name="connsiteX29" fmla="*/ 932145 w 1575003"/>
              <a:gd name="connsiteY29" fmla="*/ 800575 h 1601150"/>
              <a:gd name="connsiteX30" fmla="*/ 964288 w 1575003"/>
              <a:gd name="connsiteY30" fmla="*/ 1047967 h 1601150"/>
              <a:gd name="connsiteX31" fmla="*/ 996431 w 1575003"/>
              <a:gd name="connsiteY31" fmla="*/ 1271139 h 1601150"/>
              <a:gd name="connsiteX32" fmla="*/ 1028574 w 1575003"/>
              <a:gd name="connsiteY32" fmla="*/ 1448255 h 1601150"/>
              <a:gd name="connsiteX33" fmla="*/ 1060717 w 1575003"/>
              <a:gd name="connsiteY33" fmla="*/ 1561967 h 1601150"/>
              <a:gd name="connsiteX34" fmla="*/ 1092859 w 1575003"/>
              <a:gd name="connsiteY34" fmla="*/ 1601150 h 1601150"/>
              <a:gd name="connsiteX35" fmla="*/ 1125003 w 1575003"/>
              <a:gd name="connsiteY35" fmla="*/ 1561967 h 1601150"/>
              <a:gd name="connsiteX36" fmla="*/ 1157145 w 1575003"/>
              <a:gd name="connsiteY36" fmla="*/ 1448255 h 1601150"/>
              <a:gd name="connsiteX37" fmla="*/ 1189288 w 1575003"/>
              <a:gd name="connsiteY37" fmla="*/ 1271139 h 1601150"/>
              <a:gd name="connsiteX38" fmla="*/ 1221431 w 1575003"/>
              <a:gd name="connsiteY38" fmla="*/ 1047967 h 1601150"/>
              <a:gd name="connsiteX39" fmla="*/ 1253574 w 1575003"/>
              <a:gd name="connsiteY39" fmla="*/ 800575 h 1601150"/>
              <a:gd name="connsiteX40" fmla="*/ 1285717 w 1575003"/>
              <a:gd name="connsiteY40" fmla="*/ 553182 h 1601150"/>
              <a:gd name="connsiteX41" fmla="*/ 1317860 w 1575003"/>
              <a:gd name="connsiteY41" fmla="*/ 330011 h 1601150"/>
              <a:gd name="connsiteX42" fmla="*/ 1350003 w 1575003"/>
              <a:gd name="connsiteY42" fmla="*/ 152895 h 1601150"/>
              <a:gd name="connsiteX43" fmla="*/ 1382146 w 1575003"/>
              <a:gd name="connsiteY43" fmla="*/ 39183 h 1601150"/>
              <a:gd name="connsiteX44" fmla="*/ 1414289 w 1575003"/>
              <a:gd name="connsiteY44" fmla="*/ 0 h 1601150"/>
              <a:gd name="connsiteX45" fmla="*/ 1446432 w 1575003"/>
              <a:gd name="connsiteY45" fmla="*/ 39183 h 1601150"/>
              <a:gd name="connsiteX46" fmla="*/ 1478575 w 1575003"/>
              <a:gd name="connsiteY46" fmla="*/ 152895 h 1601150"/>
              <a:gd name="connsiteX47" fmla="*/ 1510718 w 1575003"/>
              <a:gd name="connsiteY47" fmla="*/ 330011 h 1601150"/>
              <a:gd name="connsiteX48" fmla="*/ 1542861 w 1575003"/>
              <a:gd name="connsiteY48" fmla="*/ 553182 h 1601150"/>
              <a:gd name="connsiteX49" fmla="*/ 1575003 w 1575003"/>
              <a:gd name="connsiteY49" fmla="*/ 800575 h 1601150"/>
              <a:gd name="connsiteX0" fmla="*/ 0 w 1542860"/>
              <a:gd name="connsiteY0" fmla="*/ 330011 h 1601150"/>
              <a:gd name="connsiteX1" fmla="*/ 32143 w 1542860"/>
              <a:gd name="connsiteY1" fmla="*/ 152895 h 1601150"/>
              <a:gd name="connsiteX2" fmla="*/ 64286 w 1542860"/>
              <a:gd name="connsiteY2" fmla="*/ 39183 h 1601150"/>
              <a:gd name="connsiteX3" fmla="*/ 96429 w 1542860"/>
              <a:gd name="connsiteY3" fmla="*/ 0 h 1601150"/>
              <a:gd name="connsiteX4" fmla="*/ 128572 w 1542860"/>
              <a:gd name="connsiteY4" fmla="*/ 39183 h 1601150"/>
              <a:gd name="connsiteX5" fmla="*/ 160715 w 1542860"/>
              <a:gd name="connsiteY5" fmla="*/ 152895 h 1601150"/>
              <a:gd name="connsiteX6" fmla="*/ 192858 w 1542860"/>
              <a:gd name="connsiteY6" fmla="*/ 330011 h 1601150"/>
              <a:gd name="connsiteX7" fmla="*/ 225000 w 1542860"/>
              <a:gd name="connsiteY7" fmla="*/ 553182 h 1601150"/>
              <a:gd name="connsiteX8" fmla="*/ 257143 w 1542860"/>
              <a:gd name="connsiteY8" fmla="*/ 800575 h 1601150"/>
              <a:gd name="connsiteX9" fmla="*/ 289287 w 1542860"/>
              <a:gd name="connsiteY9" fmla="*/ 1047967 h 1601150"/>
              <a:gd name="connsiteX10" fmla="*/ 321429 w 1542860"/>
              <a:gd name="connsiteY10" fmla="*/ 1271139 h 1601150"/>
              <a:gd name="connsiteX11" fmla="*/ 353572 w 1542860"/>
              <a:gd name="connsiteY11" fmla="*/ 1448255 h 1601150"/>
              <a:gd name="connsiteX12" fmla="*/ 385715 w 1542860"/>
              <a:gd name="connsiteY12" fmla="*/ 1561967 h 1601150"/>
              <a:gd name="connsiteX13" fmla="*/ 417858 w 1542860"/>
              <a:gd name="connsiteY13" fmla="*/ 1601150 h 1601150"/>
              <a:gd name="connsiteX14" fmla="*/ 450001 w 1542860"/>
              <a:gd name="connsiteY14" fmla="*/ 1561967 h 1601150"/>
              <a:gd name="connsiteX15" fmla="*/ 482144 w 1542860"/>
              <a:gd name="connsiteY15" fmla="*/ 1448255 h 1601150"/>
              <a:gd name="connsiteX16" fmla="*/ 514287 w 1542860"/>
              <a:gd name="connsiteY16" fmla="*/ 1271139 h 1601150"/>
              <a:gd name="connsiteX17" fmla="*/ 546430 w 1542860"/>
              <a:gd name="connsiteY17" fmla="*/ 1047967 h 1601150"/>
              <a:gd name="connsiteX18" fmla="*/ 578573 w 1542860"/>
              <a:gd name="connsiteY18" fmla="*/ 800575 h 1601150"/>
              <a:gd name="connsiteX19" fmla="*/ 610716 w 1542860"/>
              <a:gd name="connsiteY19" fmla="*/ 553182 h 1601150"/>
              <a:gd name="connsiteX20" fmla="*/ 642859 w 1542860"/>
              <a:gd name="connsiteY20" fmla="*/ 330011 h 1601150"/>
              <a:gd name="connsiteX21" fmla="*/ 675002 w 1542860"/>
              <a:gd name="connsiteY21" fmla="*/ 152895 h 1601150"/>
              <a:gd name="connsiteX22" fmla="*/ 707145 w 1542860"/>
              <a:gd name="connsiteY22" fmla="*/ 39183 h 1601150"/>
              <a:gd name="connsiteX23" fmla="*/ 739287 w 1542860"/>
              <a:gd name="connsiteY23" fmla="*/ 0 h 1601150"/>
              <a:gd name="connsiteX24" fmla="*/ 771430 w 1542860"/>
              <a:gd name="connsiteY24" fmla="*/ 39183 h 1601150"/>
              <a:gd name="connsiteX25" fmla="*/ 803573 w 1542860"/>
              <a:gd name="connsiteY25" fmla="*/ 152895 h 1601150"/>
              <a:gd name="connsiteX26" fmla="*/ 835716 w 1542860"/>
              <a:gd name="connsiteY26" fmla="*/ 330011 h 1601150"/>
              <a:gd name="connsiteX27" fmla="*/ 867859 w 1542860"/>
              <a:gd name="connsiteY27" fmla="*/ 553182 h 1601150"/>
              <a:gd name="connsiteX28" fmla="*/ 900002 w 1542860"/>
              <a:gd name="connsiteY28" fmla="*/ 800575 h 1601150"/>
              <a:gd name="connsiteX29" fmla="*/ 932145 w 1542860"/>
              <a:gd name="connsiteY29" fmla="*/ 1047967 h 1601150"/>
              <a:gd name="connsiteX30" fmla="*/ 964288 w 1542860"/>
              <a:gd name="connsiteY30" fmla="*/ 1271139 h 1601150"/>
              <a:gd name="connsiteX31" fmla="*/ 996431 w 1542860"/>
              <a:gd name="connsiteY31" fmla="*/ 1448255 h 1601150"/>
              <a:gd name="connsiteX32" fmla="*/ 1028574 w 1542860"/>
              <a:gd name="connsiteY32" fmla="*/ 1561967 h 1601150"/>
              <a:gd name="connsiteX33" fmla="*/ 1060716 w 1542860"/>
              <a:gd name="connsiteY33" fmla="*/ 1601150 h 1601150"/>
              <a:gd name="connsiteX34" fmla="*/ 1092860 w 1542860"/>
              <a:gd name="connsiteY34" fmla="*/ 1561967 h 1601150"/>
              <a:gd name="connsiteX35" fmla="*/ 1125002 w 1542860"/>
              <a:gd name="connsiteY35" fmla="*/ 1448255 h 1601150"/>
              <a:gd name="connsiteX36" fmla="*/ 1157145 w 1542860"/>
              <a:gd name="connsiteY36" fmla="*/ 1271139 h 1601150"/>
              <a:gd name="connsiteX37" fmla="*/ 1189288 w 1542860"/>
              <a:gd name="connsiteY37" fmla="*/ 1047967 h 1601150"/>
              <a:gd name="connsiteX38" fmla="*/ 1221431 w 1542860"/>
              <a:gd name="connsiteY38" fmla="*/ 800575 h 1601150"/>
              <a:gd name="connsiteX39" fmla="*/ 1253574 w 1542860"/>
              <a:gd name="connsiteY39" fmla="*/ 553182 h 1601150"/>
              <a:gd name="connsiteX40" fmla="*/ 1285717 w 1542860"/>
              <a:gd name="connsiteY40" fmla="*/ 330011 h 1601150"/>
              <a:gd name="connsiteX41" fmla="*/ 1317860 w 1542860"/>
              <a:gd name="connsiteY41" fmla="*/ 152895 h 1601150"/>
              <a:gd name="connsiteX42" fmla="*/ 1350003 w 1542860"/>
              <a:gd name="connsiteY42" fmla="*/ 39183 h 1601150"/>
              <a:gd name="connsiteX43" fmla="*/ 1382146 w 1542860"/>
              <a:gd name="connsiteY43" fmla="*/ 0 h 1601150"/>
              <a:gd name="connsiteX44" fmla="*/ 1414289 w 1542860"/>
              <a:gd name="connsiteY44" fmla="*/ 39183 h 1601150"/>
              <a:gd name="connsiteX45" fmla="*/ 1446432 w 1542860"/>
              <a:gd name="connsiteY45" fmla="*/ 152895 h 1601150"/>
              <a:gd name="connsiteX46" fmla="*/ 1478575 w 1542860"/>
              <a:gd name="connsiteY46" fmla="*/ 330011 h 1601150"/>
              <a:gd name="connsiteX47" fmla="*/ 1510718 w 1542860"/>
              <a:gd name="connsiteY47" fmla="*/ 553182 h 1601150"/>
              <a:gd name="connsiteX48" fmla="*/ 1542860 w 1542860"/>
              <a:gd name="connsiteY48" fmla="*/ 800575 h 1601150"/>
              <a:gd name="connsiteX0" fmla="*/ 0 w 1510717"/>
              <a:gd name="connsiteY0" fmla="*/ 152895 h 1601150"/>
              <a:gd name="connsiteX1" fmla="*/ 32143 w 1510717"/>
              <a:gd name="connsiteY1" fmla="*/ 39183 h 1601150"/>
              <a:gd name="connsiteX2" fmla="*/ 64286 w 1510717"/>
              <a:gd name="connsiteY2" fmla="*/ 0 h 1601150"/>
              <a:gd name="connsiteX3" fmla="*/ 96429 w 1510717"/>
              <a:gd name="connsiteY3" fmla="*/ 39183 h 1601150"/>
              <a:gd name="connsiteX4" fmla="*/ 128572 w 1510717"/>
              <a:gd name="connsiteY4" fmla="*/ 152895 h 1601150"/>
              <a:gd name="connsiteX5" fmla="*/ 160715 w 1510717"/>
              <a:gd name="connsiteY5" fmla="*/ 330011 h 1601150"/>
              <a:gd name="connsiteX6" fmla="*/ 192857 w 1510717"/>
              <a:gd name="connsiteY6" fmla="*/ 553182 h 1601150"/>
              <a:gd name="connsiteX7" fmla="*/ 225000 w 1510717"/>
              <a:gd name="connsiteY7" fmla="*/ 800575 h 1601150"/>
              <a:gd name="connsiteX8" fmla="*/ 257144 w 1510717"/>
              <a:gd name="connsiteY8" fmla="*/ 1047967 h 1601150"/>
              <a:gd name="connsiteX9" fmla="*/ 289286 w 1510717"/>
              <a:gd name="connsiteY9" fmla="*/ 1271139 h 1601150"/>
              <a:gd name="connsiteX10" fmla="*/ 321429 w 1510717"/>
              <a:gd name="connsiteY10" fmla="*/ 1448255 h 1601150"/>
              <a:gd name="connsiteX11" fmla="*/ 353572 w 1510717"/>
              <a:gd name="connsiteY11" fmla="*/ 1561967 h 1601150"/>
              <a:gd name="connsiteX12" fmla="*/ 385715 w 1510717"/>
              <a:gd name="connsiteY12" fmla="*/ 1601150 h 1601150"/>
              <a:gd name="connsiteX13" fmla="*/ 417858 w 1510717"/>
              <a:gd name="connsiteY13" fmla="*/ 1561967 h 1601150"/>
              <a:gd name="connsiteX14" fmla="*/ 450001 w 1510717"/>
              <a:gd name="connsiteY14" fmla="*/ 1448255 h 1601150"/>
              <a:gd name="connsiteX15" fmla="*/ 482144 w 1510717"/>
              <a:gd name="connsiteY15" fmla="*/ 1271139 h 1601150"/>
              <a:gd name="connsiteX16" fmla="*/ 514287 w 1510717"/>
              <a:gd name="connsiteY16" fmla="*/ 1047967 h 1601150"/>
              <a:gd name="connsiteX17" fmla="*/ 546430 w 1510717"/>
              <a:gd name="connsiteY17" fmla="*/ 800575 h 1601150"/>
              <a:gd name="connsiteX18" fmla="*/ 578573 w 1510717"/>
              <a:gd name="connsiteY18" fmla="*/ 553182 h 1601150"/>
              <a:gd name="connsiteX19" fmla="*/ 610716 w 1510717"/>
              <a:gd name="connsiteY19" fmla="*/ 330011 h 1601150"/>
              <a:gd name="connsiteX20" fmla="*/ 642859 w 1510717"/>
              <a:gd name="connsiteY20" fmla="*/ 152895 h 1601150"/>
              <a:gd name="connsiteX21" fmla="*/ 675002 w 1510717"/>
              <a:gd name="connsiteY21" fmla="*/ 39183 h 1601150"/>
              <a:gd name="connsiteX22" fmla="*/ 707144 w 1510717"/>
              <a:gd name="connsiteY22" fmla="*/ 0 h 1601150"/>
              <a:gd name="connsiteX23" fmla="*/ 739287 w 1510717"/>
              <a:gd name="connsiteY23" fmla="*/ 39183 h 1601150"/>
              <a:gd name="connsiteX24" fmla="*/ 771430 w 1510717"/>
              <a:gd name="connsiteY24" fmla="*/ 152895 h 1601150"/>
              <a:gd name="connsiteX25" fmla="*/ 803573 w 1510717"/>
              <a:gd name="connsiteY25" fmla="*/ 330011 h 1601150"/>
              <a:gd name="connsiteX26" fmla="*/ 835716 w 1510717"/>
              <a:gd name="connsiteY26" fmla="*/ 553182 h 1601150"/>
              <a:gd name="connsiteX27" fmla="*/ 867859 w 1510717"/>
              <a:gd name="connsiteY27" fmla="*/ 800575 h 1601150"/>
              <a:gd name="connsiteX28" fmla="*/ 900002 w 1510717"/>
              <a:gd name="connsiteY28" fmla="*/ 1047967 h 1601150"/>
              <a:gd name="connsiteX29" fmla="*/ 932145 w 1510717"/>
              <a:gd name="connsiteY29" fmla="*/ 1271139 h 1601150"/>
              <a:gd name="connsiteX30" fmla="*/ 964288 w 1510717"/>
              <a:gd name="connsiteY30" fmla="*/ 1448255 h 1601150"/>
              <a:gd name="connsiteX31" fmla="*/ 996431 w 1510717"/>
              <a:gd name="connsiteY31" fmla="*/ 1561967 h 1601150"/>
              <a:gd name="connsiteX32" fmla="*/ 1028573 w 1510717"/>
              <a:gd name="connsiteY32" fmla="*/ 1601150 h 1601150"/>
              <a:gd name="connsiteX33" fmla="*/ 1060717 w 1510717"/>
              <a:gd name="connsiteY33" fmla="*/ 1561967 h 1601150"/>
              <a:gd name="connsiteX34" fmla="*/ 1092859 w 1510717"/>
              <a:gd name="connsiteY34" fmla="*/ 1448255 h 1601150"/>
              <a:gd name="connsiteX35" fmla="*/ 1125002 w 1510717"/>
              <a:gd name="connsiteY35" fmla="*/ 1271139 h 1601150"/>
              <a:gd name="connsiteX36" fmla="*/ 1157145 w 1510717"/>
              <a:gd name="connsiteY36" fmla="*/ 1047967 h 1601150"/>
              <a:gd name="connsiteX37" fmla="*/ 1189288 w 1510717"/>
              <a:gd name="connsiteY37" fmla="*/ 800575 h 1601150"/>
              <a:gd name="connsiteX38" fmla="*/ 1221431 w 1510717"/>
              <a:gd name="connsiteY38" fmla="*/ 553182 h 1601150"/>
              <a:gd name="connsiteX39" fmla="*/ 1253574 w 1510717"/>
              <a:gd name="connsiteY39" fmla="*/ 330011 h 1601150"/>
              <a:gd name="connsiteX40" fmla="*/ 1285717 w 1510717"/>
              <a:gd name="connsiteY40" fmla="*/ 152895 h 1601150"/>
              <a:gd name="connsiteX41" fmla="*/ 1317860 w 1510717"/>
              <a:gd name="connsiteY41" fmla="*/ 39183 h 1601150"/>
              <a:gd name="connsiteX42" fmla="*/ 1350003 w 1510717"/>
              <a:gd name="connsiteY42" fmla="*/ 0 h 1601150"/>
              <a:gd name="connsiteX43" fmla="*/ 1382146 w 1510717"/>
              <a:gd name="connsiteY43" fmla="*/ 39183 h 1601150"/>
              <a:gd name="connsiteX44" fmla="*/ 1414289 w 1510717"/>
              <a:gd name="connsiteY44" fmla="*/ 152895 h 1601150"/>
              <a:gd name="connsiteX45" fmla="*/ 1446432 w 1510717"/>
              <a:gd name="connsiteY45" fmla="*/ 330011 h 1601150"/>
              <a:gd name="connsiteX46" fmla="*/ 1478575 w 1510717"/>
              <a:gd name="connsiteY46" fmla="*/ 553182 h 1601150"/>
              <a:gd name="connsiteX47" fmla="*/ 1510717 w 1510717"/>
              <a:gd name="connsiteY47" fmla="*/ 800575 h 1601150"/>
              <a:gd name="connsiteX0" fmla="*/ 0 w 1478574"/>
              <a:gd name="connsiteY0" fmla="*/ 39183 h 1601150"/>
              <a:gd name="connsiteX1" fmla="*/ 32143 w 1478574"/>
              <a:gd name="connsiteY1" fmla="*/ 0 h 1601150"/>
              <a:gd name="connsiteX2" fmla="*/ 64286 w 1478574"/>
              <a:gd name="connsiteY2" fmla="*/ 39183 h 1601150"/>
              <a:gd name="connsiteX3" fmla="*/ 96429 w 1478574"/>
              <a:gd name="connsiteY3" fmla="*/ 152895 h 1601150"/>
              <a:gd name="connsiteX4" fmla="*/ 128572 w 1478574"/>
              <a:gd name="connsiteY4" fmla="*/ 330011 h 1601150"/>
              <a:gd name="connsiteX5" fmla="*/ 160714 w 1478574"/>
              <a:gd name="connsiteY5" fmla="*/ 553182 h 1601150"/>
              <a:gd name="connsiteX6" fmla="*/ 192857 w 1478574"/>
              <a:gd name="connsiteY6" fmla="*/ 800575 h 1601150"/>
              <a:gd name="connsiteX7" fmla="*/ 225001 w 1478574"/>
              <a:gd name="connsiteY7" fmla="*/ 1047967 h 1601150"/>
              <a:gd name="connsiteX8" fmla="*/ 257143 w 1478574"/>
              <a:gd name="connsiteY8" fmla="*/ 1271139 h 1601150"/>
              <a:gd name="connsiteX9" fmla="*/ 289286 w 1478574"/>
              <a:gd name="connsiteY9" fmla="*/ 1448255 h 1601150"/>
              <a:gd name="connsiteX10" fmla="*/ 321429 w 1478574"/>
              <a:gd name="connsiteY10" fmla="*/ 1561967 h 1601150"/>
              <a:gd name="connsiteX11" fmla="*/ 353572 w 1478574"/>
              <a:gd name="connsiteY11" fmla="*/ 1601150 h 1601150"/>
              <a:gd name="connsiteX12" fmla="*/ 385715 w 1478574"/>
              <a:gd name="connsiteY12" fmla="*/ 1561967 h 1601150"/>
              <a:gd name="connsiteX13" fmla="*/ 417858 w 1478574"/>
              <a:gd name="connsiteY13" fmla="*/ 1448255 h 1601150"/>
              <a:gd name="connsiteX14" fmla="*/ 450001 w 1478574"/>
              <a:gd name="connsiteY14" fmla="*/ 1271139 h 1601150"/>
              <a:gd name="connsiteX15" fmla="*/ 482144 w 1478574"/>
              <a:gd name="connsiteY15" fmla="*/ 1047967 h 1601150"/>
              <a:gd name="connsiteX16" fmla="*/ 514287 w 1478574"/>
              <a:gd name="connsiteY16" fmla="*/ 800575 h 1601150"/>
              <a:gd name="connsiteX17" fmla="*/ 546430 w 1478574"/>
              <a:gd name="connsiteY17" fmla="*/ 553182 h 1601150"/>
              <a:gd name="connsiteX18" fmla="*/ 578573 w 1478574"/>
              <a:gd name="connsiteY18" fmla="*/ 330011 h 1601150"/>
              <a:gd name="connsiteX19" fmla="*/ 610716 w 1478574"/>
              <a:gd name="connsiteY19" fmla="*/ 152895 h 1601150"/>
              <a:gd name="connsiteX20" fmla="*/ 642859 w 1478574"/>
              <a:gd name="connsiteY20" fmla="*/ 39183 h 1601150"/>
              <a:gd name="connsiteX21" fmla="*/ 675001 w 1478574"/>
              <a:gd name="connsiteY21" fmla="*/ 0 h 1601150"/>
              <a:gd name="connsiteX22" fmla="*/ 707144 w 1478574"/>
              <a:gd name="connsiteY22" fmla="*/ 39183 h 1601150"/>
              <a:gd name="connsiteX23" fmla="*/ 739287 w 1478574"/>
              <a:gd name="connsiteY23" fmla="*/ 152895 h 1601150"/>
              <a:gd name="connsiteX24" fmla="*/ 771430 w 1478574"/>
              <a:gd name="connsiteY24" fmla="*/ 330011 h 1601150"/>
              <a:gd name="connsiteX25" fmla="*/ 803573 w 1478574"/>
              <a:gd name="connsiteY25" fmla="*/ 553182 h 1601150"/>
              <a:gd name="connsiteX26" fmla="*/ 835716 w 1478574"/>
              <a:gd name="connsiteY26" fmla="*/ 800575 h 1601150"/>
              <a:gd name="connsiteX27" fmla="*/ 867859 w 1478574"/>
              <a:gd name="connsiteY27" fmla="*/ 1047967 h 1601150"/>
              <a:gd name="connsiteX28" fmla="*/ 900002 w 1478574"/>
              <a:gd name="connsiteY28" fmla="*/ 1271139 h 1601150"/>
              <a:gd name="connsiteX29" fmla="*/ 932145 w 1478574"/>
              <a:gd name="connsiteY29" fmla="*/ 1448255 h 1601150"/>
              <a:gd name="connsiteX30" fmla="*/ 964288 w 1478574"/>
              <a:gd name="connsiteY30" fmla="*/ 1561967 h 1601150"/>
              <a:gd name="connsiteX31" fmla="*/ 996430 w 1478574"/>
              <a:gd name="connsiteY31" fmla="*/ 1601150 h 1601150"/>
              <a:gd name="connsiteX32" fmla="*/ 1028574 w 1478574"/>
              <a:gd name="connsiteY32" fmla="*/ 1561967 h 1601150"/>
              <a:gd name="connsiteX33" fmla="*/ 1060716 w 1478574"/>
              <a:gd name="connsiteY33" fmla="*/ 1448255 h 1601150"/>
              <a:gd name="connsiteX34" fmla="*/ 1092859 w 1478574"/>
              <a:gd name="connsiteY34" fmla="*/ 1271139 h 1601150"/>
              <a:gd name="connsiteX35" fmla="*/ 1125002 w 1478574"/>
              <a:gd name="connsiteY35" fmla="*/ 1047967 h 1601150"/>
              <a:gd name="connsiteX36" fmla="*/ 1157145 w 1478574"/>
              <a:gd name="connsiteY36" fmla="*/ 800575 h 1601150"/>
              <a:gd name="connsiteX37" fmla="*/ 1189288 w 1478574"/>
              <a:gd name="connsiteY37" fmla="*/ 553182 h 1601150"/>
              <a:gd name="connsiteX38" fmla="*/ 1221431 w 1478574"/>
              <a:gd name="connsiteY38" fmla="*/ 330011 h 1601150"/>
              <a:gd name="connsiteX39" fmla="*/ 1253574 w 1478574"/>
              <a:gd name="connsiteY39" fmla="*/ 152895 h 1601150"/>
              <a:gd name="connsiteX40" fmla="*/ 1285717 w 1478574"/>
              <a:gd name="connsiteY40" fmla="*/ 39183 h 1601150"/>
              <a:gd name="connsiteX41" fmla="*/ 1317860 w 1478574"/>
              <a:gd name="connsiteY41" fmla="*/ 0 h 1601150"/>
              <a:gd name="connsiteX42" fmla="*/ 1350003 w 1478574"/>
              <a:gd name="connsiteY42" fmla="*/ 39183 h 1601150"/>
              <a:gd name="connsiteX43" fmla="*/ 1382146 w 1478574"/>
              <a:gd name="connsiteY43" fmla="*/ 152895 h 1601150"/>
              <a:gd name="connsiteX44" fmla="*/ 1414289 w 1478574"/>
              <a:gd name="connsiteY44" fmla="*/ 330011 h 1601150"/>
              <a:gd name="connsiteX45" fmla="*/ 1446432 w 1478574"/>
              <a:gd name="connsiteY45" fmla="*/ 553182 h 1601150"/>
              <a:gd name="connsiteX46" fmla="*/ 1478574 w 1478574"/>
              <a:gd name="connsiteY46" fmla="*/ 800575 h 1601150"/>
              <a:gd name="connsiteX0" fmla="*/ 0 w 1446431"/>
              <a:gd name="connsiteY0" fmla="*/ 0 h 1601150"/>
              <a:gd name="connsiteX1" fmla="*/ 32143 w 1446431"/>
              <a:gd name="connsiteY1" fmla="*/ 39183 h 1601150"/>
              <a:gd name="connsiteX2" fmla="*/ 64286 w 1446431"/>
              <a:gd name="connsiteY2" fmla="*/ 152895 h 1601150"/>
              <a:gd name="connsiteX3" fmla="*/ 96429 w 1446431"/>
              <a:gd name="connsiteY3" fmla="*/ 330011 h 1601150"/>
              <a:gd name="connsiteX4" fmla="*/ 128571 w 1446431"/>
              <a:gd name="connsiteY4" fmla="*/ 553182 h 1601150"/>
              <a:gd name="connsiteX5" fmla="*/ 160714 w 1446431"/>
              <a:gd name="connsiteY5" fmla="*/ 800575 h 1601150"/>
              <a:gd name="connsiteX6" fmla="*/ 192858 w 1446431"/>
              <a:gd name="connsiteY6" fmla="*/ 1047967 h 1601150"/>
              <a:gd name="connsiteX7" fmla="*/ 225000 w 1446431"/>
              <a:gd name="connsiteY7" fmla="*/ 1271139 h 1601150"/>
              <a:gd name="connsiteX8" fmla="*/ 257143 w 1446431"/>
              <a:gd name="connsiteY8" fmla="*/ 1448255 h 1601150"/>
              <a:gd name="connsiteX9" fmla="*/ 289286 w 1446431"/>
              <a:gd name="connsiteY9" fmla="*/ 1561967 h 1601150"/>
              <a:gd name="connsiteX10" fmla="*/ 321429 w 1446431"/>
              <a:gd name="connsiteY10" fmla="*/ 1601150 h 1601150"/>
              <a:gd name="connsiteX11" fmla="*/ 353572 w 1446431"/>
              <a:gd name="connsiteY11" fmla="*/ 1561967 h 1601150"/>
              <a:gd name="connsiteX12" fmla="*/ 385715 w 1446431"/>
              <a:gd name="connsiteY12" fmla="*/ 1448255 h 1601150"/>
              <a:gd name="connsiteX13" fmla="*/ 417858 w 1446431"/>
              <a:gd name="connsiteY13" fmla="*/ 1271139 h 1601150"/>
              <a:gd name="connsiteX14" fmla="*/ 450001 w 1446431"/>
              <a:gd name="connsiteY14" fmla="*/ 1047967 h 1601150"/>
              <a:gd name="connsiteX15" fmla="*/ 482144 w 1446431"/>
              <a:gd name="connsiteY15" fmla="*/ 800575 h 1601150"/>
              <a:gd name="connsiteX16" fmla="*/ 514287 w 1446431"/>
              <a:gd name="connsiteY16" fmla="*/ 553182 h 1601150"/>
              <a:gd name="connsiteX17" fmla="*/ 546430 w 1446431"/>
              <a:gd name="connsiteY17" fmla="*/ 330011 h 1601150"/>
              <a:gd name="connsiteX18" fmla="*/ 578573 w 1446431"/>
              <a:gd name="connsiteY18" fmla="*/ 152895 h 1601150"/>
              <a:gd name="connsiteX19" fmla="*/ 610716 w 1446431"/>
              <a:gd name="connsiteY19" fmla="*/ 39183 h 1601150"/>
              <a:gd name="connsiteX20" fmla="*/ 642858 w 1446431"/>
              <a:gd name="connsiteY20" fmla="*/ 0 h 1601150"/>
              <a:gd name="connsiteX21" fmla="*/ 675001 w 1446431"/>
              <a:gd name="connsiteY21" fmla="*/ 39183 h 1601150"/>
              <a:gd name="connsiteX22" fmla="*/ 707144 w 1446431"/>
              <a:gd name="connsiteY22" fmla="*/ 152895 h 1601150"/>
              <a:gd name="connsiteX23" fmla="*/ 739287 w 1446431"/>
              <a:gd name="connsiteY23" fmla="*/ 330011 h 1601150"/>
              <a:gd name="connsiteX24" fmla="*/ 771430 w 1446431"/>
              <a:gd name="connsiteY24" fmla="*/ 553182 h 1601150"/>
              <a:gd name="connsiteX25" fmla="*/ 803573 w 1446431"/>
              <a:gd name="connsiteY25" fmla="*/ 800575 h 1601150"/>
              <a:gd name="connsiteX26" fmla="*/ 835716 w 1446431"/>
              <a:gd name="connsiteY26" fmla="*/ 1047967 h 1601150"/>
              <a:gd name="connsiteX27" fmla="*/ 867859 w 1446431"/>
              <a:gd name="connsiteY27" fmla="*/ 1271139 h 1601150"/>
              <a:gd name="connsiteX28" fmla="*/ 900002 w 1446431"/>
              <a:gd name="connsiteY28" fmla="*/ 1448255 h 1601150"/>
              <a:gd name="connsiteX29" fmla="*/ 932145 w 1446431"/>
              <a:gd name="connsiteY29" fmla="*/ 1561967 h 1601150"/>
              <a:gd name="connsiteX30" fmla="*/ 964287 w 1446431"/>
              <a:gd name="connsiteY30" fmla="*/ 1601150 h 1601150"/>
              <a:gd name="connsiteX31" fmla="*/ 996431 w 1446431"/>
              <a:gd name="connsiteY31" fmla="*/ 1561967 h 1601150"/>
              <a:gd name="connsiteX32" fmla="*/ 1028573 w 1446431"/>
              <a:gd name="connsiteY32" fmla="*/ 1448255 h 1601150"/>
              <a:gd name="connsiteX33" fmla="*/ 1060716 w 1446431"/>
              <a:gd name="connsiteY33" fmla="*/ 1271139 h 1601150"/>
              <a:gd name="connsiteX34" fmla="*/ 1092859 w 1446431"/>
              <a:gd name="connsiteY34" fmla="*/ 1047967 h 1601150"/>
              <a:gd name="connsiteX35" fmla="*/ 1125002 w 1446431"/>
              <a:gd name="connsiteY35" fmla="*/ 800575 h 1601150"/>
              <a:gd name="connsiteX36" fmla="*/ 1157145 w 1446431"/>
              <a:gd name="connsiteY36" fmla="*/ 553182 h 1601150"/>
              <a:gd name="connsiteX37" fmla="*/ 1189288 w 1446431"/>
              <a:gd name="connsiteY37" fmla="*/ 330011 h 1601150"/>
              <a:gd name="connsiteX38" fmla="*/ 1221431 w 1446431"/>
              <a:gd name="connsiteY38" fmla="*/ 152895 h 1601150"/>
              <a:gd name="connsiteX39" fmla="*/ 1253574 w 1446431"/>
              <a:gd name="connsiteY39" fmla="*/ 39183 h 1601150"/>
              <a:gd name="connsiteX40" fmla="*/ 1285717 w 1446431"/>
              <a:gd name="connsiteY40" fmla="*/ 0 h 1601150"/>
              <a:gd name="connsiteX41" fmla="*/ 1317860 w 1446431"/>
              <a:gd name="connsiteY41" fmla="*/ 39183 h 1601150"/>
              <a:gd name="connsiteX42" fmla="*/ 1350003 w 1446431"/>
              <a:gd name="connsiteY42" fmla="*/ 152895 h 1601150"/>
              <a:gd name="connsiteX43" fmla="*/ 1382146 w 1446431"/>
              <a:gd name="connsiteY43" fmla="*/ 330011 h 1601150"/>
              <a:gd name="connsiteX44" fmla="*/ 1414289 w 1446431"/>
              <a:gd name="connsiteY44" fmla="*/ 553182 h 1601150"/>
              <a:gd name="connsiteX45" fmla="*/ 1446431 w 1446431"/>
              <a:gd name="connsiteY45" fmla="*/ 800575 h 1601150"/>
              <a:gd name="connsiteX0" fmla="*/ 0 w 1414288"/>
              <a:gd name="connsiteY0" fmla="*/ 39183 h 1601150"/>
              <a:gd name="connsiteX1" fmla="*/ 32143 w 1414288"/>
              <a:gd name="connsiteY1" fmla="*/ 152895 h 1601150"/>
              <a:gd name="connsiteX2" fmla="*/ 64286 w 1414288"/>
              <a:gd name="connsiteY2" fmla="*/ 330011 h 1601150"/>
              <a:gd name="connsiteX3" fmla="*/ 96428 w 1414288"/>
              <a:gd name="connsiteY3" fmla="*/ 553182 h 1601150"/>
              <a:gd name="connsiteX4" fmla="*/ 128571 w 1414288"/>
              <a:gd name="connsiteY4" fmla="*/ 800575 h 1601150"/>
              <a:gd name="connsiteX5" fmla="*/ 160715 w 1414288"/>
              <a:gd name="connsiteY5" fmla="*/ 1047967 h 1601150"/>
              <a:gd name="connsiteX6" fmla="*/ 192857 w 1414288"/>
              <a:gd name="connsiteY6" fmla="*/ 1271139 h 1601150"/>
              <a:gd name="connsiteX7" fmla="*/ 225000 w 1414288"/>
              <a:gd name="connsiteY7" fmla="*/ 1448255 h 1601150"/>
              <a:gd name="connsiteX8" fmla="*/ 257143 w 1414288"/>
              <a:gd name="connsiteY8" fmla="*/ 1561967 h 1601150"/>
              <a:gd name="connsiteX9" fmla="*/ 289286 w 1414288"/>
              <a:gd name="connsiteY9" fmla="*/ 1601150 h 1601150"/>
              <a:gd name="connsiteX10" fmla="*/ 321429 w 1414288"/>
              <a:gd name="connsiteY10" fmla="*/ 1561967 h 1601150"/>
              <a:gd name="connsiteX11" fmla="*/ 353572 w 1414288"/>
              <a:gd name="connsiteY11" fmla="*/ 1448255 h 1601150"/>
              <a:gd name="connsiteX12" fmla="*/ 385715 w 1414288"/>
              <a:gd name="connsiteY12" fmla="*/ 1271139 h 1601150"/>
              <a:gd name="connsiteX13" fmla="*/ 417858 w 1414288"/>
              <a:gd name="connsiteY13" fmla="*/ 1047967 h 1601150"/>
              <a:gd name="connsiteX14" fmla="*/ 450001 w 1414288"/>
              <a:gd name="connsiteY14" fmla="*/ 800575 h 1601150"/>
              <a:gd name="connsiteX15" fmla="*/ 482144 w 1414288"/>
              <a:gd name="connsiteY15" fmla="*/ 553182 h 1601150"/>
              <a:gd name="connsiteX16" fmla="*/ 514287 w 1414288"/>
              <a:gd name="connsiteY16" fmla="*/ 330011 h 1601150"/>
              <a:gd name="connsiteX17" fmla="*/ 546430 w 1414288"/>
              <a:gd name="connsiteY17" fmla="*/ 152895 h 1601150"/>
              <a:gd name="connsiteX18" fmla="*/ 578573 w 1414288"/>
              <a:gd name="connsiteY18" fmla="*/ 39183 h 1601150"/>
              <a:gd name="connsiteX19" fmla="*/ 610715 w 1414288"/>
              <a:gd name="connsiteY19" fmla="*/ 0 h 1601150"/>
              <a:gd name="connsiteX20" fmla="*/ 642858 w 1414288"/>
              <a:gd name="connsiteY20" fmla="*/ 39183 h 1601150"/>
              <a:gd name="connsiteX21" fmla="*/ 675001 w 1414288"/>
              <a:gd name="connsiteY21" fmla="*/ 152895 h 1601150"/>
              <a:gd name="connsiteX22" fmla="*/ 707144 w 1414288"/>
              <a:gd name="connsiteY22" fmla="*/ 330011 h 1601150"/>
              <a:gd name="connsiteX23" fmla="*/ 739287 w 1414288"/>
              <a:gd name="connsiteY23" fmla="*/ 553182 h 1601150"/>
              <a:gd name="connsiteX24" fmla="*/ 771430 w 1414288"/>
              <a:gd name="connsiteY24" fmla="*/ 800575 h 1601150"/>
              <a:gd name="connsiteX25" fmla="*/ 803573 w 1414288"/>
              <a:gd name="connsiteY25" fmla="*/ 1047967 h 1601150"/>
              <a:gd name="connsiteX26" fmla="*/ 835716 w 1414288"/>
              <a:gd name="connsiteY26" fmla="*/ 1271139 h 1601150"/>
              <a:gd name="connsiteX27" fmla="*/ 867859 w 1414288"/>
              <a:gd name="connsiteY27" fmla="*/ 1448255 h 1601150"/>
              <a:gd name="connsiteX28" fmla="*/ 900002 w 1414288"/>
              <a:gd name="connsiteY28" fmla="*/ 1561967 h 1601150"/>
              <a:gd name="connsiteX29" fmla="*/ 932144 w 1414288"/>
              <a:gd name="connsiteY29" fmla="*/ 1601150 h 1601150"/>
              <a:gd name="connsiteX30" fmla="*/ 964288 w 1414288"/>
              <a:gd name="connsiteY30" fmla="*/ 1561967 h 1601150"/>
              <a:gd name="connsiteX31" fmla="*/ 996430 w 1414288"/>
              <a:gd name="connsiteY31" fmla="*/ 1448255 h 1601150"/>
              <a:gd name="connsiteX32" fmla="*/ 1028573 w 1414288"/>
              <a:gd name="connsiteY32" fmla="*/ 1271139 h 1601150"/>
              <a:gd name="connsiteX33" fmla="*/ 1060716 w 1414288"/>
              <a:gd name="connsiteY33" fmla="*/ 1047967 h 1601150"/>
              <a:gd name="connsiteX34" fmla="*/ 1092859 w 1414288"/>
              <a:gd name="connsiteY34" fmla="*/ 800575 h 1601150"/>
              <a:gd name="connsiteX35" fmla="*/ 1125002 w 1414288"/>
              <a:gd name="connsiteY35" fmla="*/ 553182 h 1601150"/>
              <a:gd name="connsiteX36" fmla="*/ 1157145 w 1414288"/>
              <a:gd name="connsiteY36" fmla="*/ 330011 h 1601150"/>
              <a:gd name="connsiteX37" fmla="*/ 1189288 w 1414288"/>
              <a:gd name="connsiteY37" fmla="*/ 152895 h 1601150"/>
              <a:gd name="connsiteX38" fmla="*/ 1221431 w 1414288"/>
              <a:gd name="connsiteY38" fmla="*/ 39183 h 1601150"/>
              <a:gd name="connsiteX39" fmla="*/ 1253574 w 1414288"/>
              <a:gd name="connsiteY39" fmla="*/ 0 h 1601150"/>
              <a:gd name="connsiteX40" fmla="*/ 1285717 w 1414288"/>
              <a:gd name="connsiteY40" fmla="*/ 39183 h 1601150"/>
              <a:gd name="connsiteX41" fmla="*/ 1317860 w 1414288"/>
              <a:gd name="connsiteY41" fmla="*/ 152895 h 1601150"/>
              <a:gd name="connsiteX42" fmla="*/ 1350003 w 1414288"/>
              <a:gd name="connsiteY42" fmla="*/ 330011 h 1601150"/>
              <a:gd name="connsiteX43" fmla="*/ 1382146 w 1414288"/>
              <a:gd name="connsiteY43" fmla="*/ 553182 h 1601150"/>
              <a:gd name="connsiteX44" fmla="*/ 1414288 w 1414288"/>
              <a:gd name="connsiteY44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96428 w 1414288"/>
              <a:gd name="connsiteY2" fmla="*/ 553182 h 1601150"/>
              <a:gd name="connsiteX3" fmla="*/ 128571 w 1414288"/>
              <a:gd name="connsiteY3" fmla="*/ 800575 h 1601150"/>
              <a:gd name="connsiteX4" fmla="*/ 160715 w 1414288"/>
              <a:gd name="connsiteY4" fmla="*/ 1047967 h 1601150"/>
              <a:gd name="connsiteX5" fmla="*/ 192857 w 1414288"/>
              <a:gd name="connsiteY5" fmla="*/ 1271139 h 1601150"/>
              <a:gd name="connsiteX6" fmla="*/ 225000 w 1414288"/>
              <a:gd name="connsiteY6" fmla="*/ 1448255 h 1601150"/>
              <a:gd name="connsiteX7" fmla="*/ 257143 w 1414288"/>
              <a:gd name="connsiteY7" fmla="*/ 1561967 h 1601150"/>
              <a:gd name="connsiteX8" fmla="*/ 289286 w 1414288"/>
              <a:gd name="connsiteY8" fmla="*/ 1601150 h 1601150"/>
              <a:gd name="connsiteX9" fmla="*/ 321429 w 1414288"/>
              <a:gd name="connsiteY9" fmla="*/ 1561967 h 1601150"/>
              <a:gd name="connsiteX10" fmla="*/ 353572 w 1414288"/>
              <a:gd name="connsiteY10" fmla="*/ 1448255 h 1601150"/>
              <a:gd name="connsiteX11" fmla="*/ 385715 w 1414288"/>
              <a:gd name="connsiteY11" fmla="*/ 1271139 h 1601150"/>
              <a:gd name="connsiteX12" fmla="*/ 417858 w 1414288"/>
              <a:gd name="connsiteY12" fmla="*/ 1047967 h 1601150"/>
              <a:gd name="connsiteX13" fmla="*/ 450001 w 1414288"/>
              <a:gd name="connsiteY13" fmla="*/ 800575 h 1601150"/>
              <a:gd name="connsiteX14" fmla="*/ 482144 w 1414288"/>
              <a:gd name="connsiteY14" fmla="*/ 553182 h 1601150"/>
              <a:gd name="connsiteX15" fmla="*/ 514287 w 1414288"/>
              <a:gd name="connsiteY15" fmla="*/ 330011 h 1601150"/>
              <a:gd name="connsiteX16" fmla="*/ 546430 w 1414288"/>
              <a:gd name="connsiteY16" fmla="*/ 152895 h 1601150"/>
              <a:gd name="connsiteX17" fmla="*/ 578573 w 1414288"/>
              <a:gd name="connsiteY17" fmla="*/ 39183 h 1601150"/>
              <a:gd name="connsiteX18" fmla="*/ 610715 w 1414288"/>
              <a:gd name="connsiteY18" fmla="*/ 0 h 1601150"/>
              <a:gd name="connsiteX19" fmla="*/ 642858 w 1414288"/>
              <a:gd name="connsiteY19" fmla="*/ 39183 h 1601150"/>
              <a:gd name="connsiteX20" fmla="*/ 675001 w 1414288"/>
              <a:gd name="connsiteY20" fmla="*/ 152895 h 1601150"/>
              <a:gd name="connsiteX21" fmla="*/ 707144 w 1414288"/>
              <a:gd name="connsiteY21" fmla="*/ 330011 h 1601150"/>
              <a:gd name="connsiteX22" fmla="*/ 739287 w 1414288"/>
              <a:gd name="connsiteY22" fmla="*/ 553182 h 1601150"/>
              <a:gd name="connsiteX23" fmla="*/ 771430 w 1414288"/>
              <a:gd name="connsiteY23" fmla="*/ 800575 h 1601150"/>
              <a:gd name="connsiteX24" fmla="*/ 803573 w 1414288"/>
              <a:gd name="connsiteY24" fmla="*/ 1047967 h 1601150"/>
              <a:gd name="connsiteX25" fmla="*/ 835716 w 1414288"/>
              <a:gd name="connsiteY25" fmla="*/ 1271139 h 1601150"/>
              <a:gd name="connsiteX26" fmla="*/ 867859 w 1414288"/>
              <a:gd name="connsiteY26" fmla="*/ 1448255 h 1601150"/>
              <a:gd name="connsiteX27" fmla="*/ 900002 w 1414288"/>
              <a:gd name="connsiteY27" fmla="*/ 1561967 h 1601150"/>
              <a:gd name="connsiteX28" fmla="*/ 932144 w 1414288"/>
              <a:gd name="connsiteY28" fmla="*/ 1601150 h 1601150"/>
              <a:gd name="connsiteX29" fmla="*/ 964288 w 1414288"/>
              <a:gd name="connsiteY29" fmla="*/ 1561967 h 1601150"/>
              <a:gd name="connsiteX30" fmla="*/ 996430 w 1414288"/>
              <a:gd name="connsiteY30" fmla="*/ 1448255 h 1601150"/>
              <a:gd name="connsiteX31" fmla="*/ 1028573 w 1414288"/>
              <a:gd name="connsiteY31" fmla="*/ 1271139 h 1601150"/>
              <a:gd name="connsiteX32" fmla="*/ 1060716 w 1414288"/>
              <a:gd name="connsiteY32" fmla="*/ 1047967 h 1601150"/>
              <a:gd name="connsiteX33" fmla="*/ 1092859 w 1414288"/>
              <a:gd name="connsiteY33" fmla="*/ 800575 h 1601150"/>
              <a:gd name="connsiteX34" fmla="*/ 1125002 w 1414288"/>
              <a:gd name="connsiteY34" fmla="*/ 553182 h 1601150"/>
              <a:gd name="connsiteX35" fmla="*/ 1157145 w 1414288"/>
              <a:gd name="connsiteY35" fmla="*/ 330011 h 1601150"/>
              <a:gd name="connsiteX36" fmla="*/ 1189288 w 1414288"/>
              <a:gd name="connsiteY36" fmla="*/ 152895 h 1601150"/>
              <a:gd name="connsiteX37" fmla="*/ 1221431 w 1414288"/>
              <a:gd name="connsiteY37" fmla="*/ 39183 h 1601150"/>
              <a:gd name="connsiteX38" fmla="*/ 1253574 w 1414288"/>
              <a:gd name="connsiteY38" fmla="*/ 0 h 1601150"/>
              <a:gd name="connsiteX39" fmla="*/ 1285717 w 1414288"/>
              <a:gd name="connsiteY39" fmla="*/ 39183 h 1601150"/>
              <a:gd name="connsiteX40" fmla="*/ 1317860 w 1414288"/>
              <a:gd name="connsiteY40" fmla="*/ 152895 h 1601150"/>
              <a:gd name="connsiteX41" fmla="*/ 1350003 w 1414288"/>
              <a:gd name="connsiteY41" fmla="*/ 330011 h 1601150"/>
              <a:gd name="connsiteX42" fmla="*/ 1382146 w 1414288"/>
              <a:gd name="connsiteY42" fmla="*/ 553182 h 1601150"/>
              <a:gd name="connsiteX43" fmla="*/ 1414288 w 1414288"/>
              <a:gd name="connsiteY43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60715 w 1414288"/>
              <a:gd name="connsiteY3" fmla="*/ 1047967 h 1601150"/>
              <a:gd name="connsiteX4" fmla="*/ 192857 w 1414288"/>
              <a:gd name="connsiteY4" fmla="*/ 1271139 h 1601150"/>
              <a:gd name="connsiteX5" fmla="*/ 225000 w 1414288"/>
              <a:gd name="connsiteY5" fmla="*/ 1448255 h 1601150"/>
              <a:gd name="connsiteX6" fmla="*/ 257143 w 1414288"/>
              <a:gd name="connsiteY6" fmla="*/ 1561967 h 1601150"/>
              <a:gd name="connsiteX7" fmla="*/ 289286 w 1414288"/>
              <a:gd name="connsiteY7" fmla="*/ 1601150 h 1601150"/>
              <a:gd name="connsiteX8" fmla="*/ 321429 w 1414288"/>
              <a:gd name="connsiteY8" fmla="*/ 1561967 h 1601150"/>
              <a:gd name="connsiteX9" fmla="*/ 353572 w 1414288"/>
              <a:gd name="connsiteY9" fmla="*/ 1448255 h 1601150"/>
              <a:gd name="connsiteX10" fmla="*/ 385715 w 1414288"/>
              <a:gd name="connsiteY10" fmla="*/ 1271139 h 1601150"/>
              <a:gd name="connsiteX11" fmla="*/ 417858 w 1414288"/>
              <a:gd name="connsiteY11" fmla="*/ 1047967 h 1601150"/>
              <a:gd name="connsiteX12" fmla="*/ 450001 w 1414288"/>
              <a:gd name="connsiteY12" fmla="*/ 800575 h 1601150"/>
              <a:gd name="connsiteX13" fmla="*/ 482144 w 1414288"/>
              <a:gd name="connsiteY13" fmla="*/ 553182 h 1601150"/>
              <a:gd name="connsiteX14" fmla="*/ 514287 w 1414288"/>
              <a:gd name="connsiteY14" fmla="*/ 330011 h 1601150"/>
              <a:gd name="connsiteX15" fmla="*/ 546430 w 1414288"/>
              <a:gd name="connsiteY15" fmla="*/ 152895 h 1601150"/>
              <a:gd name="connsiteX16" fmla="*/ 578573 w 1414288"/>
              <a:gd name="connsiteY16" fmla="*/ 39183 h 1601150"/>
              <a:gd name="connsiteX17" fmla="*/ 610715 w 1414288"/>
              <a:gd name="connsiteY17" fmla="*/ 0 h 1601150"/>
              <a:gd name="connsiteX18" fmla="*/ 642858 w 1414288"/>
              <a:gd name="connsiteY18" fmla="*/ 39183 h 1601150"/>
              <a:gd name="connsiteX19" fmla="*/ 675001 w 1414288"/>
              <a:gd name="connsiteY19" fmla="*/ 152895 h 1601150"/>
              <a:gd name="connsiteX20" fmla="*/ 707144 w 1414288"/>
              <a:gd name="connsiteY20" fmla="*/ 330011 h 1601150"/>
              <a:gd name="connsiteX21" fmla="*/ 739287 w 1414288"/>
              <a:gd name="connsiteY21" fmla="*/ 553182 h 1601150"/>
              <a:gd name="connsiteX22" fmla="*/ 771430 w 1414288"/>
              <a:gd name="connsiteY22" fmla="*/ 800575 h 1601150"/>
              <a:gd name="connsiteX23" fmla="*/ 803573 w 1414288"/>
              <a:gd name="connsiteY23" fmla="*/ 1047967 h 1601150"/>
              <a:gd name="connsiteX24" fmla="*/ 835716 w 1414288"/>
              <a:gd name="connsiteY24" fmla="*/ 1271139 h 1601150"/>
              <a:gd name="connsiteX25" fmla="*/ 867859 w 1414288"/>
              <a:gd name="connsiteY25" fmla="*/ 1448255 h 1601150"/>
              <a:gd name="connsiteX26" fmla="*/ 900002 w 1414288"/>
              <a:gd name="connsiteY26" fmla="*/ 1561967 h 1601150"/>
              <a:gd name="connsiteX27" fmla="*/ 932144 w 1414288"/>
              <a:gd name="connsiteY27" fmla="*/ 1601150 h 1601150"/>
              <a:gd name="connsiteX28" fmla="*/ 964288 w 1414288"/>
              <a:gd name="connsiteY28" fmla="*/ 1561967 h 1601150"/>
              <a:gd name="connsiteX29" fmla="*/ 996430 w 1414288"/>
              <a:gd name="connsiteY29" fmla="*/ 1448255 h 1601150"/>
              <a:gd name="connsiteX30" fmla="*/ 1028573 w 1414288"/>
              <a:gd name="connsiteY30" fmla="*/ 1271139 h 1601150"/>
              <a:gd name="connsiteX31" fmla="*/ 1060716 w 1414288"/>
              <a:gd name="connsiteY31" fmla="*/ 1047967 h 1601150"/>
              <a:gd name="connsiteX32" fmla="*/ 1092859 w 1414288"/>
              <a:gd name="connsiteY32" fmla="*/ 800575 h 1601150"/>
              <a:gd name="connsiteX33" fmla="*/ 1125002 w 1414288"/>
              <a:gd name="connsiteY33" fmla="*/ 553182 h 1601150"/>
              <a:gd name="connsiteX34" fmla="*/ 1157145 w 1414288"/>
              <a:gd name="connsiteY34" fmla="*/ 330011 h 1601150"/>
              <a:gd name="connsiteX35" fmla="*/ 1189288 w 1414288"/>
              <a:gd name="connsiteY35" fmla="*/ 152895 h 1601150"/>
              <a:gd name="connsiteX36" fmla="*/ 1221431 w 1414288"/>
              <a:gd name="connsiteY36" fmla="*/ 39183 h 1601150"/>
              <a:gd name="connsiteX37" fmla="*/ 1253574 w 1414288"/>
              <a:gd name="connsiteY37" fmla="*/ 0 h 1601150"/>
              <a:gd name="connsiteX38" fmla="*/ 1285717 w 1414288"/>
              <a:gd name="connsiteY38" fmla="*/ 39183 h 1601150"/>
              <a:gd name="connsiteX39" fmla="*/ 1317860 w 1414288"/>
              <a:gd name="connsiteY39" fmla="*/ 152895 h 1601150"/>
              <a:gd name="connsiteX40" fmla="*/ 1350003 w 1414288"/>
              <a:gd name="connsiteY40" fmla="*/ 330011 h 1601150"/>
              <a:gd name="connsiteX41" fmla="*/ 1382146 w 1414288"/>
              <a:gd name="connsiteY41" fmla="*/ 553182 h 1601150"/>
              <a:gd name="connsiteX42" fmla="*/ 1414288 w 1414288"/>
              <a:gd name="connsiteY42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25000 w 1414288"/>
              <a:gd name="connsiteY4" fmla="*/ 1448255 h 1601150"/>
              <a:gd name="connsiteX5" fmla="*/ 257143 w 1414288"/>
              <a:gd name="connsiteY5" fmla="*/ 1561967 h 1601150"/>
              <a:gd name="connsiteX6" fmla="*/ 289286 w 1414288"/>
              <a:gd name="connsiteY6" fmla="*/ 1601150 h 1601150"/>
              <a:gd name="connsiteX7" fmla="*/ 321429 w 1414288"/>
              <a:gd name="connsiteY7" fmla="*/ 1561967 h 1601150"/>
              <a:gd name="connsiteX8" fmla="*/ 353572 w 1414288"/>
              <a:gd name="connsiteY8" fmla="*/ 1448255 h 1601150"/>
              <a:gd name="connsiteX9" fmla="*/ 385715 w 1414288"/>
              <a:gd name="connsiteY9" fmla="*/ 1271139 h 1601150"/>
              <a:gd name="connsiteX10" fmla="*/ 417858 w 1414288"/>
              <a:gd name="connsiteY10" fmla="*/ 1047967 h 1601150"/>
              <a:gd name="connsiteX11" fmla="*/ 450001 w 1414288"/>
              <a:gd name="connsiteY11" fmla="*/ 800575 h 1601150"/>
              <a:gd name="connsiteX12" fmla="*/ 482144 w 1414288"/>
              <a:gd name="connsiteY12" fmla="*/ 553182 h 1601150"/>
              <a:gd name="connsiteX13" fmla="*/ 514287 w 1414288"/>
              <a:gd name="connsiteY13" fmla="*/ 330011 h 1601150"/>
              <a:gd name="connsiteX14" fmla="*/ 546430 w 1414288"/>
              <a:gd name="connsiteY14" fmla="*/ 152895 h 1601150"/>
              <a:gd name="connsiteX15" fmla="*/ 578573 w 1414288"/>
              <a:gd name="connsiteY15" fmla="*/ 39183 h 1601150"/>
              <a:gd name="connsiteX16" fmla="*/ 610715 w 1414288"/>
              <a:gd name="connsiteY16" fmla="*/ 0 h 1601150"/>
              <a:gd name="connsiteX17" fmla="*/ 642858 w 1414288"/>
              <a:gd name="connsiteY17" fmla="*/ 39183 h 1601150"/>
              <a:gd name="connsiteX18" fmla="*/ 675001 w 1414288"/>
              <a:gd name="connsiteY18" fmla="*/ 152895 h 1601150"/>
              <a:gd name="connsiteX19" fmla="*/ 707144 w 1414288"/>
              <a:gd name="connsiteY19" fmla="*/ 330011 h 1601150"/>
              <a:gd name="connsiteX20" fmla="*/ 739287 w 1414288"/>
              <a:gd name="connsiteY20" fmla="*/ 553182 h 1601150"/>
              <a:gd name="connsiteX21" fmla="*/ 771430 w 1414288"/>
              <a:gd name="connsiteY21" fmla="*/ 800575 h 1601150"/>
              <a:gd name="connsiteX22" fmla="*/ 803573 w 1414288"/>
              <a:gd name="connsiteY22" fmla="*/ 1047967 h 1601150"/>
              <a:gd name="connsiteX23" fmla="*/ 835716 w 1414288"/>
              <a:gd name="connsiteY23" fmla="*/ 1271139 h 1601150"/>
              <a:gd name="connsiteX24" fmla="*/ 867859 w 1414288"/>
              <a:gd name="connsiteY24" fmla="*/ 1448255 h 1601150"/>
              <a:gd name="connsiteX25" fmla="*/ 900002 w 1414288"/>
              <a:gd name="connsiteY25" fmla="*/ 1561967 h 1601150"/>
              <a:gd name="connsiteX26" fmla="*/ 932144 w 1414288"/>
              <a:gd name="connsiteY26" fmla="*/ 1601150 h 1601150"/>
              <a:gd name="connsiteX27" fmla="*/ 964288 w 1414288"/>
              <a:gd name="connsiteY27" fmla="*/ 1561967 h 1601150"/>
              <a:gd name="connsiteX28" fmla="*/ 996430 w 1414288"/>
              <a:gd name="connsiteY28" fmla="*/ 1448255 h 1601150"/>
              <a:gd name="connsiteX29" fmla="*/ 1028573 w 1414288"/>
              <a:gd name="connsiteY29" fmla="*/ 1271139 h 1601150"/>
              <a:gd name="connsiteX30" fmla="*/ 1060716 w 1414288"/>
              <a:gd name="connsiteY30" fmla="*/ 1047967 h 1601150"/>
              <a:gd name="connsiteX31" fmla="*/ 1092859 w 1414288"/>
              <a:gd name="connsiteY31" fmla="*/ 800575 h 1601150"/>
              <a:gd name="connsiteX32" fmla="*/ 1125002 w 1414288"/>
              <a:gd name="connsiteY32" fmla="*/ 553182 h 1601150"/>
              <a:gd name="connsiteX33" fmla="*/ 1157145 w 1414288"/>
              <a:gd name="connsiteY33" fmla="*/ 330011 h 1601150"/>
              <a:gd name="connsiteX34" fmla="*/ 1189288 w 1414288"/>
              <a:gd name="connsiteY34" fmla="*/ 152895 h 1601150"/>
              <a:gd name="connsiteX35" fmla="*/ 1221431 w 1414288"/>
              <a:gd name="connsiteY35" fmla="*/ 39183 h 1601150"/>
              <a:gd name="connsiteX36" fmla="*/ 1253574 w 1414288"/>
              <a:gd name="connsiteY36" fmla="*/ 0 h 1601150"/>
              <a:gd name="connsiteX37" fmla="*/ 1285717 w 1414288"/>
              <a:gd name="connsiteY37" fmla="*/ 39183 h 1601150"/>
              <a:gd name="connsiteX38" fmla="*/ 1317860 w 1414288"/>
              <a:gd name="connsiteY38" fmla="*/ 152895 h 1601150"/>
              <a:gd name="connsiteX39" fmla="*/ 1350003 w 1414288"/>
              <a:gd name="connsiteY39" fmla="*/ 330011 h 1601150"/>
              <a:gd name="connsiteX40" fmla="*/ 1382146 w 1414288"/>
              <a:gd name="connsiteY40" fmla="*/ 553182 h 1601150"/>
              <a:gd name="connsiteX41" fmla="*/ 1414288 w 1414288"/>
              <a:gd name="connsiteY41" fmla="*/ 800575 h 1601150"/>
              <a:gd name="connsiteX0" fmla="*/ 0 w 1414288"/>
              <a:gd name="connsiteY0" fmla="*/ 39183 h 1603259"/>
              <a:gd name="connsiteX1" fmla="*/ 64286 w 1414288"/>
              <a:gd name="connsiteY1" fmla="*/ 330011 h 1603259"/>
              <a:gd name="connsiteX2" fmla="*/ 128571 w 1414288"/>
              <a:gd name="connsiteY2" fmla="*/ 800575 h 1603259"/>
              <a:gd name="connsiteX3" fmla="*/ 192857 w 1414288"/>
              <a:gd name="connsiteY3" fmla="*/ 1271139 h 1603259"/>
              <a:gd name="connsiteX4" fmla="*/ 257143 w 1414288"/>
              <a:gd name="connsiteY4" fmla="*/ 1561967 h 1603259"/>
              <a:gd name="connsiteX5" fmla="*/ 289286 w 1414288"/>
              <a:gd name="connsiteY5" fmla="*/ 1601150 h 1603259"/>
              <a:gd name="connsiteX6" fmla="*/ 321429 w 1414288"/>
              <a:gd name="connsiteY6" fmla="*/ 1561967 h 1603259"/>
              <a:gd name="connsiteX7" fmla="*/ 353572 w 1414288"/>
              <a:gd name="connsiteY7" fmla="*/ 1448255 h 1603259"/>
              <a:gd name="connsiteX8" fmla="*/ 385715 w 1414288"/>
              <a:gd name="connsiteY8" fmla="*/ 1271139 h 1603259"/>
              <a:gd name="connsiteX9" fmla="*/ 417858 w 1414288"/>
              <a:gd name="connsiteY9" fmla="*/ 1047967 h 1603259"/>
              <a:gd name="connsiteX10" fmla="*/ 450001 w 1414288"/>
              <a:gd name="connsiteY10" fmla="*/ 800575 h 1603259"/>
              <a:gd name="connsiteX11" fmla="*/ 482144 w 1414288"/>
              <a:gd name="connsiteY11" fmla="*/ 553182 h 1603259"/>
              <a:gd name="connsiteX12" fmla="*/ 514287 w 1414288"/>
              <a:gd name="connsiteY12" fmla="*/ 330011 h 1603259"/>
              <a:gd name="connsiteX13" fmla="*/ 546430 w 1414288"/>
              <a:gd name="connsiteY13" fmla="*/ 152895 h 1603259"/>
              <a:gd name="connsiteX14" fmla="*/ 578573 w 1414288"/>
              <a:gd name="connsiteY14" fmla="*/ 39183 h 1603259"/>
              <a:gd name="connsiteX15" fmla="*/ 610715 w 1414288"/>
              <a:gd name="connsiteY15" fmla="*/ 0 h 1603259"/>
              <a:gd name="connsiteX16" fmla="*/ 642858 w 1414288"/>
              <a:gd name="connsiteY16" fmla="*/ 39183 h 1603259"/>
              <a:gd name="connsiteX17" fmla="*/ 675001 w 1414288"/>
              <a:gd name="connsiteY17" fmla="*/ 152895 h 1603259"/>
              <a:gd name="connsiteX18" fmla="*/ 707144 w 1414288"/>
              <a:gd name="connsiteY18" fmla="*/ 330011 h 1603259"/>
              <a:gd name="connsiteX19" fmla="*/ 739287 w 1414288"/>
              <a:gd name="connsiteY19" fmla="*/ 553182 h 1603259"/>
              <a:gd name="connsiteX20" fmla="*/ 771430 w 1414288"/>
              <a:gd name="connsiteY20" fmla="*/ 800575 h 1603259"/>
              <a:gd name="connsiteX21" fmla="*/ 803573 w 1414288"/>
              <a:gd name="connsiteY21" fmla="*/ 1047967 h 1603259"/>
              <a:gd name="connsiteX22" fmla="*/ 835716 w 1414288"/>
              <a:gd name="connsiteY22" fmla="*/ 1271139 h 1603259"/>
              <a:gd name="connsiteX23" fmla="*/ 867859 w 1414288"/>
              <a:gd name="connsiteY23" fmla="*/ 1448255 h 1603259"/>
              <a:gd name="connsiteX24" fmla="*/ 900002 w 1414288"/>
              <a:gd name="connsiteY24" fmla="*/ 1561967 h 1603259"/>
              <a:gd name="connsiteX25" fmla="*/ 932144 w 1414288"/>
              <a:gd name="connsiteY25" fmla="*/ 1601150 h 1603259"/>
              <a:gd name="connsiteX26" fmla="*/ 964288 w 1414288"/>
              <a:gd name="connsiteY26" fmla="*/ 1561967 h 1603259"/>
              <a:gd name="connsiteX27" fmla="*/ 996430 w 1414288"/>
              <a:gd name="connsiteY27" fmla="*/ 1448255 h 1603259"/>
              <a:gd name="connsiteX28" fmla="*/ 1028573 w 1414288"/>
              <a:gd name="connsiteY28" fmla="*/ 1271139 h 1603259"/>
              <a:gd name="connsiteX29" fmla="*/ 1060716 w 1414288"/>
              <a:gd name="connsiteY29" fmla="*/ 1047967 h 1603259"/>
              <a:gd name="connsiteX30" fmla="*/ 1092859 w 1414288"/>
              <a:gd name="connsiteY30" fmla="*/ 800575 h 1603259"/>
              <a:gd name="connsiteX31" fmla="*/ 1125002 w 1414288"/>
              <a:gd name="connsiteY31" fmla="*/ 553182 h 1603259"/>
              <a:gd name="connsiteX32" fmla="*/ 1157145 w 1414288"/>
              <a:gd name="connsiteY32" fmla="*/ 330011 h 1603259"/>
              <a:gd name="connsiteX33" fmla="*/ 1189288 w 1414288"/>
              <a:gd name="connsiteY33" fmla="*/ 152895 h 1603259"/>
              <a:gd name="connsiteX34" fmla="*/ 1221431 w 1414288"/>
              <a:gd name="connsiteY34" fmla="*/ 39183 h 1603259"/>
              <a:gd name="connsiteX35" fmla="*/ 1253574 w 1414288"/>
              <a:gd name="connsiteY35" fmla="*/ 0 h 1603259"/>
              <a:gd name="connsiteX36" fmla="*/ 1285717 w 1414288"/>
              <a:gd name="connsiteY36" fmla="*/ 39183 h 1603259"/>
              <a:gd name="connsiteX37" fmla="*/ 1317860 w 1414288"/>
              <a:gd name="connsiteY37" fmla="*/ 152895 h 1603259"/>
              <a:gd name="connsiteX38" fmla="*/ 1350003 w 1414288"/>
              <a:gd name="connsiteY38" fmla="*/ 330011 h 1603259"/>
              <a:gd name="connsiteX39" fmla="*/ 1382146 w 1414288"/>
              <a:gd name="connsiteY39" fmla="*/ 553182 h 1603259"/>
              <a:gd name="connsiteX40" fmla="*/ 1414288 w 1414288"/>
              <a:gd name="connsiteY40" fmla="*/ 800575 h 1603259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53572 w 1414288"/>
              <a:gd name="connsiteY6" fmla="*/ 1448255 h 1601150"/>
              <a:gd name="connsiteX7" fmla="*/ 385715 w 1414288"/>
              <a:gd name="connsiteY7" fmla="*/ 1271139 h 1601150"/>
              <a:gd name="connsiteX8" fmla="*/ 417858 w 1414288"/>
              <a:gd name="connsiteY8" fmla="*/ 1047967 h 1601150"/>
              <a:gd name="connsiteX9" fmla="*/ 450001 w 1414288"/>
              <a:gd name="connsiteY9" fmla="*/ 800575 h 1601150"/>
              <a:gd name="connsiteX10" fmla="*/ 482144 w 1414288"/>
              <a:gd name="connsiteY10" fmla="*/ 553182 h 1601150"/>
              <a:gd name="connsiteX11" fmla="*/ 514287 w 1414288"/>
              <a:gd name="connsiteY11" fmla="*/ 330011 h 1601150"/>
              <a:gd name="connsiteX12" fmla="*/ 546430 w 1414288"/>
              <a:gd name="connsiteY12" fmla="*/ 152895 h 1601150"/>
              <a:gd name="connsiteX13" fmla="*/ 578573 w 1414288"/>
              <a:gd name="connsiteY13" fmla="*/ 39183 h 1601150"/>
              <a:gd name="connsiteX14" fmla="*/ 610715 w 1414288"/>
              <a:gd name="connsiteY14" fmla="*/ 0 h 1601150"/>
              <a:gd name="connsiteX15" fmla="*/ 642858 w 1414288"/>
              <a:gd name="connsiteY15" fmla="*/ 39183 h 1601150"/>
              <a:gd name="connsiteX16" fmla="*/ 675001 w 1414288"/>
              <a:gd name="connsiteY16" fmla="*/ 152895 h 1601150"/>
              <a:gd name="connsiteX17" fmla="*/ 707144 w 1414288"/>
              <a:gd name="connsiteY17" fmla="*/ 330011 h 1601150"/>
              <a:gd name="connsiteX18" fmla="*/ 739287 w 1414288"/>
              <a:gd name="connsiteY18" fmla="*/ 553182 h 1601150"/>
              <a:gd name="connsiteX19" fmla="*/ 771430 w 1414288"/>
              <a:gd name="connsiteY19" fmla="*/ 800575 h 1601150"/>
              <a:gd name="connsiteX20" fmla="*/ 803573 w 1414288"/>
              <a:gd name="connsiteY20" fmla="*/ 1047967 h 1601150"/>
              <a:gd name="connsiteX21" fmla="*/ 835716 w 1414288"/>
              <a:gd name="connsiteY21" fmla="*/ 1271139 h 1601150"/>
              <a:gd name="connsiteX22" fmla="*/ 867859 w 1414288"/>
              <a:gd name="connsiteY22" fmla="*/ 1448255 h 1601150"/>
              <a:gd name="connsiteX23" fmla="*/ 900002 w 1414288"/>
              <a:gd name="connsiteY23" fmla="*/ 1561967 h 1601150"/>
              <a:gd name="connsiteX24" fmla="*/ 932144 w 1414288"/>
              <a:gd name="connsiteY24" fmla="*/ 1601150 h 1601150"/>
              <a:gd name="connsiteX25" fmla="*/ 964288 w 1414288"/>
              <a:gd name="connsiteY25" fmla="*/ 1561967 h 1601150"/>
              <a:gd name="connsiteX26" fmla="*/ 996430 w 1414288"/>
              <a:gd name="connsiteY26" fmla="*/ 1448255 h 1601150"/>
              <a:gd name="connsiteX27" fmla="*/ 1028573 w 1414288"/>
              <a:gd name="connsiteY27" fmla="*/ 1271139 h 1601150"/>
              <a:gd name="connsiteX28" fmla="*/ 1060716 w 1414288"/>
              <a:gd name="connsiteY28" fmla="*/ 1047967 h 1601150"/>
              <a:gd name="connsiteX29" fmla="*/ 1092859 w 1414288"/>
              <a:gd name="connsiteY29" fmla="*/ 800575 h 1601150"/>
              <a:gd name="connsiteX30" fmla="*/ 1125002 w 1414288"/>
              <a:gd name="connsiteY30" fmla="*/ 553182 h 1601150"/>
              <a:gd name="connsiteX31" fmla="*/ 1157145 w 1414288"/>
              <a:gd name="connsiteY31" fmla="*/ 330011 h 1601150"/>
              <a:gd name="connsiteX32" fmla="*/ 1189288 w 1414288"/>
              <a:gd name="connsiteY32" fmla="*/ 152895 h 1601150"/>
              <a:gd name="connsiteX33" fmla="*/ 1221431 w 1414288"/>
              <a:gd name="connsiteY33" fmla="*/ 39183 h 1601150"/>
              <a:gd name="connsiteX34" fmla="*/ 1253574 w 1414288"/>
              <a:gd name="connsiteY34" fmla="*/ 0 h 1601150"/>
              <a:gd name="connsiteX35" fmla="*/ 1285717 w 1414288"/>
              <a:gd name="connsiteY35" fmla="*/ 39183 h 1601150"/>
              <a:gd name="connsiteX36" fmla="*/ 1317860 w 1414288"/>
              <a:gd name="connsiteY36" fmla="*/ 152895 h 1601150"/>
              <a:gd name="connsiteX37" fmla="*/ 1350003 w 1414288"/>
              <a:gd name="connsiteY37" fmla="*/ 330011 h 1601150"/>
              <a:gd name="connsiteX38" fmla="*/ 1382146 w 1414288"/>
              <a:gd name="connsiteY38" fmla="*/ 553182 h 1601150"/>
              <a:gd name="connsiteX39" fmla="*/ 1414288 w 1414288"/>
              <a:gd name="connsiteY39" fmla="*/ 800575 h 1601150"/>
              <a:gd name="connsiteX0" fmla="*/ 0 w 1414288"/>
              <a:gd name="connsiteY0" fmla="*/ 39183 h 1601150"/>
              <a:gd name="connsiteX1" fmla="*/ 64286 w 1414288"/>
              <a:gd name="connsiteY1" fmla="*/ 330011 h 1601150"/>
              <a:gd name="connsiteX2" fmla="*/ 128571 w 1414288"/>
              <a:gd name="connsiteY2" fmla="*/ 800575 h 1601150"/>
              <a:gd name="connsiteX3" fmla="*/ 192857 w 1414288"/>
              <a:gd name="connsiteY3" fmla="*/ 1271139 h 1601150"/>
              <a:gd name="connsiteX4" fmla="*/ 257143 w 1414288"/>
              <a:gd name="connsiteY4" fmla="*/ 1561967 h 1601150"/>
              <a:gd name="connsiteX5" fmla="*/ 321429 w 1414288"/>
              <a:gd name="connsiteY5" fmla="*/ 1561967 h 1601150"/>
              <a:gd name="connsiteX6" fmla="*/ 385715 w 1414288"/>
              <a:gd name="connsiteY6" fmla="*/ 1271139 h 1601150"/>
              <a:gd name="connsiteX7" fmla="*/ 417858 w 1414288"/>
              <a:gd name="connsiteY7" fmla="*/ 1047967 h 1601150"/>
              <a:gd name="connsiteX8" fmla="*/ 450001 w 1414288"/>
              <a:gd name="connsiteY8" fmla="*/ 800575 h 1601150"/>
              <a:gd name="connsiteX9" fmla="*/ 482144 w 1414288"/>
              <a:gd name="connsiteY9" fmla="*/ 553182 h 1601150"/>
              <a:gd name="connsiteX10" fmla="*/ 514287 w 1414288"/>
              <a:gd name="connsiteY10" fmla="*/ 330011 h 1601150"/>
              <a:gd name="connsiteX11" fmla="*/ 546430 w 1414288"/>
              <a:gd name="connsiteY11" fmla="*/ 152895 h 1601150"/>
              <a:gd name="connsiteX12" fmla="*/ 578573 w 1414288"/>
              <a:gd name="connsiteY12" fmla="*/ 39183 h 1601150"/>
              <a:gd name="connsiteX13" fmla="*/ 610715 w 1414288"/>
              <a:gd name="connsiteY13" fmla="*/ 0 h 1601150"/>
              <a:gd name="connsiteX14" fmla="*/ 642858 w 1414288"/>
              <a:gd name="connsiteY14" fmla="*/ 39183 h 1601150"/>
              <a:gd name="connsiteX15" fmla="*/ 675001 w 1414288"/>
              <a:gd name="connsiteY15" fmla="*/ 152895 h 1601150"/>
              <a:gd name="connsiteX16" fmla="*/ 707144 w 1414288"/>
              <a:gd name="connsiteY16" fmla="*/ 330011 h 1601150"/>
              <a:gd name="connsiteX17" fmla="*/ 739287 w 1414288"/>
              <a:gd name="connsiteY17" fmla="*/ 553182 h 1601150"/>
              <a:gd name="connsiteX18" fmla="*/ 771430 w 1414288"/>
              <a:gd name="connsiteY18" fmla="*/ 800575 h 1601150"/>
              <a:gd name="connsiteX19" fmla="*/ 803573 w 1414288"/>
              <a:gd name="connsiteY19" fmla="*/ 1047967 h 1601150"/>
              <a:gd name="connsiteX20" fmla="*/ 835716 w 1414288"/>
              <a:gd name="connsiteY20" fmla="*/ 1271139 h 1601150"/>
              <a:gd name="connsiteX21" fmla="*/ 867859 w 1414288"/>
              <a:gd name="connsiteY21" fmla="*/ 1448255 h 1601150"/>
              <a:gd name="connsiteX22" fmla="*/ 900002 w 1414288"/>
              <a:gd name="connsiteY22" fmla="*/ 1561967 h 1601150"/>
              <a:gd name="connsiteX23" fmla="*/ 932144 w 1414288"/>
              <a:gd name="connsiteY23" fmla="*/ 1601150 h 1601150"/>
              <a:gd name="connsiteX24" fmla="*/ 964288 w 1414288"/>
              <a:gd name="connsiteY24" fmla="*/ 1561967 h 1601150"/>
              <a:gd name="connsiteX25" fmla="*/ 996430 w 1414288"/>
              <a:gd name="connsiteY25" fmla="*/ 1448255 h 1601150"/>
              <a:gd name="connsiteX26" fmla="*/ 1028573 w 1414288"/>
              <a:gd name="connsiteY26" fmla="*/ 1271139 h 1601150"/>
              <a:gd name="connsiteX27" fmla="*/ 1060716 w 1414288"/>
              <a:gd name="connsiteY27" fmla="*/ 1047967 h 1601150"/>
              <a:gd name="connsiteX28" fmla="*/ 1092859 w 1414288"/>
              <a:gd name="connsiteY28" fmla="*/ 800575 h 1601150"/>
              <a:gd name="connsiteX29" fmla="*/ 1125002 w 1414288"/>
              <a:gd name="connsiteY29" fmla="*/ 553182 h 1601150"/>
              <a:gd name="connsiteX30" fmla="*/ 1157145 w 1414288"/>
              <a:gd name="connsiteY30" fmla="*/ 330011 h 1601150"/>
              <a:gd name="connsiteX31" fmla="*/ 1189288 w 1414288"/>
              <a:gd name="connsiteY31" fmla="*/ 152895 h 1601150"/>
              <a:gd name="connsiteX32" fmla="*/ 1221431 w 1414288"/>
              <a:gd name="connsiteY32" fmla="*/ 39183 h 1601150"/>
              <a:gd name="connsiteX33" fmla="*/ 1253574 w 1414288"/>
              <a:gd name="connsiteY33" fmla="*/ 0 h 1601150"/>
              <a:gd name="connsiteX34" fmla="*/ 1285717 w 1414288"/>
              <a:gd name="connsiteY34" fmla="*/ 39183 h 1601150"/>
              <a:gd name="connsiteX35" fmla="*/ 1317860 w 1414288"/>
              <a:gd name="connsiteY35" fmla="*/ 152895 h 1601150"/>
              <a:gd name="connsiteX36" fmla="*/ 1350003 w 1414288"/>
              <a:gd name="connsiteY36" fmla="*/ 330011 h 1601150"/>
              <a:gd name="connsiteX37" fmla="*/ 1382146 w 1414288"/>
              <a:gd name="connsiteY37" fmla="*/ 553182 h 1601150"/>
              <a:gd name="connsiteX38" fmla="*/ 1414288 w 1414288"/>
              <a:gd name="connsiteY38" fmla="*/ 800575 h 1601150"/>
              <a:gd name="connsiteX0" fmla="*/ 0 w 1350002"/>
              <a:gd name="connsiteY0" fmla="*/ 330011 h 1601150"/>
              <a:gd name="connsiteX1" fmla="*/ 64285 w 1350002"/>
              <a:gd name="connsiteY1" fmla="*/ 800575 h 1601150"/>
              <a:gd name="connsiteX2" fmla="*/ 128571 w 1350002"/>
              <a:gd name="connsiteY2" fmla="*/ 1271139 h 1601150"/>
              <a:gd name="connsiteX3" fmla="*/ 192857 w 1350002"/>
              <a:gd name="connsiteY3" fmla="*/ 1561967 h 1601150"/>
              <a:gd name="connsiteX4" fmla="*/ 257143 w 1350002"/>
              <a:gd name="connsiteY4" fmla="*/ 1561967 h 1601150"/>
              <a:gd name="connsiteX5" fmla="*/ 321429 w 1350002"/>
              <a:gd name="connsiteY5" fmla="*/ 1271139 h 1601150"/>
              <a:gd name="connsiteX6" fmla="*/ 353572 w 1350002"/>
              <a:gd name="connsiteY6" fmla="*/ 1047967 h 1601150"/>
              <a:gd name="connsiteX7" fmla="*/ 385715 w 1350002"/>
              <a:gd name="connsiteY7" fmla="*/ 800575 h 1601150"/>
              <a:gd name="connsiteX8" fmla="*/ 417858 w 1350002"/>
              <a:gd name="connsiteY8" fmla="*/ 553182 h 1601150"/>
              <a:gd name="connsiteX9" fmla="*/ 450001 w 1350002"/>
              <a:gd name="connsiteY9" fmla="*/ 330011 h 1601150"/>
              <a:gd name="connsiteX10" fmla="*/ 482144 w 1350002"/>
              <a:gd name="connsiteY10" fmla="*/ 152895 h 1601150"/>
              <a:gd name="connsiteX11" fmla="*/ 514287 w 1350002"/>
              <a:gd name="connsiteY11" fmla="*/ 39183 h 1601150"/>
              <a:gd name="connsiteX12" fmla="*/ 546429 w 1350002"/>
              <a:gd name="connsiteY12" fmla="*/ 0 h 1601150"/>
              <a:gd name="connsiteX13" fmla="*/ 578572 w 1350002"/>
              <a:gd name="connsiteY13" fmla="*/ 39183 h 1601150"/>
              <a:gd name="connsiteX14" fmla="*/ 610715 w 1350002"/>
              <a:gd name="connsiteY14" fmla="*/ 152895 h 1601150"/>
              <a:gd name="connsiteX15" fmla="*/ 642858 w 1350002"/>
              <a:gd name="connsiteY15" fmla="*/ 330011 h 1601150"/>
              <a:gd name="connsiteX16" fmla="*/ 675001 w 1350002"/>
              <a:gd name="connsiteY16" fmla="*/ 553182 h 1601150"/>
              <a:gd name="connsiteX17" fmla="*/ 707144 w 1350002"/>
              <a:gd name="connsiteY17" fmla="*/ 800575 h 1601150"/>
              <a:gd name="connsiteX18" fmla="*/ 739287 w 1350002"/>
              <a:gd name="connsiteY18" fmla="*/ 1047967 h 1601150"/>
              <a:gd name="connsiteX19" fmla="*/ 771430 w 1350002"/>
              <a:gd name="connsiteY19" fmla="*/ 1271139 h 1601150"/>
              <a:gd name="connsiteX20" fmla="*/ 803573 w 1350002"/>
              <a:gd name="connsiteY20" fmla="*/ 1448255 h 1601150"/>
              <a:gd name="connsiteX21" fmla="*/ 835716 w 1350002"/>
              <a:gd name="connsiteY21" fmla="*/ 1561967 h 1601150"/>
              <a:gd name="connsiteX22" fmla="*/ 867858 w 1350002"/>
              <a:gd name="connsiteY22" fmla="*/ 1601150 h 1601150"/>
              <a:gd name="connsiteX23" fmla="*/ 900002 w 1350002"/>
              <a:gd name="connsiteY23" fmla="*/ 1561967 h 1601150"/>
              <a:gd name="connsiteX24" fmla="*/ 932144 w 1350002"/>
              <a:gd name="connsiteY24" fmla="*/ 1448255 h 1601150"/>
              <a:gd name="connsiteX25" fmla="*/ 964287 w 1350002"/>
              <a:gd name="connsiteY25" fmla="*/ 1271139 h 1601150"/>
              <a:gd name="connsiteX26" fmla="*/ 996430 w 1350002"/>
              <a:gd name="connsiteY26" fmla="*/ 1047967 h 1601150"/>
              <a:gd name="connsiteX27" fmla="*/ 1028573 w 1350002"/>
              <a:gd name="connsiteY27" fmla="*/ 800575 h 1601150"/>
              <a:gd name="connsiteX28" fmla="*/ 1060716 w 1350002"/>
              <a:gd name="connsiteY28" fmla="*/ 553182 h 1601150"/>
              <a:gd name="connsiteX29" fmla="*/ 1092859 w 1350002"/>
              <a:gd name="connsiteY29" fmla="*/ 330011 h 1601150"/>
              <a:gd name="connsiteX30" fmla="*/ 1125002 w 1350002"/>
              <a:gd name="connsiteY30" fmla="*/ 152895 h 1601150"/>
              <a:gd name="connsiteX31" fmla="*/ 1157145 w 1350002"/>
              <a:gd name="connsiteY31" fmla="*/ 39183 h 1601150"/>
              <a:gd name="connsiteX32" fmla="*/ 1189288 w 1350002"/>
              <a:gd name="connsiteY32" fmla="*/ 0 h 1601150"/>
              <a:gd name="connsiteX33" fmla="*/ 1221431 w 1350002"/>
              <a:gd name="connsiteY33" fmla="*/ 39183 h 1601150"/>
              <a:gd name="connsiteX34" fmla="*/ 1253574 w 1350002"/>
              <a:gd name="connsiteY34" fmla="*/ 152895 h 1601150"/>
              <a:gd name="connsiteX35" fmla="*/ 1285717 w 1350002"/>
              <a:gd name="connsiteY35" fmla="*/ 330011 h 1601150"/>
              <a:gd name="connsiteX36" fmla="*/ 1317860 w 1350002"/>
              <a:gd name="connsiteY36" fmla="*/ 553182 h 1601150"/>
              <a:gd name="connsiteX37" fmla="*/ 1350002 w 1350002"/>
              <a:gd name="connsiteY37" fmla="*/ 800575 h 1601150"/>
              <a:gd name="connsiteX0" fmla="*/ 0 w 1285717"/>
              <a:gd name="connsiteY0" fmla="*/ 800575 h 1601150"/>
              <a:gd name="connsiteX1" fmla="*/ 64286 w 1285717"/>
              <a:gd name="connsiteY1" fmla="*/ 1271139 h 1601150"/>
              <a:gd name="connsiteX2" fmla="*/ 128572 w 1285717"/>
              <a:gd name="connsiteY2" fmla="*/ 1561967 h 1601150"/>
              <a:gd name="connsiteX3" fmla="*/ 192858 w 1285717"/>
              <a:gd name="connsiteY3" fmla="*/ 1561967 h 1601150"/>
              <a:gd name="connsiteX4" fmla="*/ 257144 w 1285717"/>
              <a:gd name="connsiteY4" fmla="*/ 1271139 h 1601150"/>
              <a:gd name="connsiteX5" fmla="*/ 289287 w 1285717"/>
              <a:gd name="connsiteY5" fmla="*/ 1047967 h 1601150"/>
              <a:gd name="connsiteX6" fmla="*/ 321430 w 1285717"/>
              <a:gd name="connsiteY6" fmla="*/ 800575 h 1601150"/>
              <a:gd name="connsiteX7" fmla="*/ 353573 w 1285717"/>
              <a:gd name="connsiteY7" fmla="*/ 553182 h 1601150"/>
              <a:gd name="connsiteX8" fmla="*/ 385716 w 1285717"/>
              <a:gd name="connsiteY8" fmla="*/ 330011 h 1601150"/>
              <a:gd name="connsiteX9" fmla="*/ 417859 w 1285717"/>
              <a:gd name="connsiteY9" fmla="*/ 152895 h 1601150"/>
              <a:gd name="connsiteX10" fmla="*/ 450002 w 1285717"/>
              <a:gd name="connsiteY10" fmla="*/ 39183 h 1601150"/>
              <a:gd name="connsiteX11" fmla="*/ 482144 w 1285717"/>
              <a:gd name="connsiteY11" fmla="*/ 0 h 1601150"/>
              <a:gd name="connsiteX12" fmla="*/ 514287 w 1285717"/>
              <a:gd name="connsiteY12" fmla="*/ 39183 h 1601150"/>
              <a:gd name="connsiteX13" fmla="*/ 546430 w 1285717"/>
              <a:gd name="connsiteY13" fmla="*/ 152895 h 1601150"/>
              <a:gd name="connsiteX14" fmla="*/ 578573 w 1285717"/>
              <a:gd name="connsiteY14" fmla="*/ 330011 h 1601150"/>
              <a:gd name="connsiteX15" fmla="*/ 610716 w 1285717"/>
              <a:gd name="connsiteY15" fmla="*/ 553182 h 1601150"/>
              <a:gd name="connsiteX16" fmla="*/ 642859 w 1285717"/>
              <a:gd name="connsiteY16" fmla="*/ 800575 h 1601150"/>
              <a:gd name="connsiteX17" fmla="*/ 675002 w 1285717"/>
              <a:gd name="connsiteY17" fmla="*/ 1047967 h 1601150"/>
              <a:gd name="connsiteX18" fmla="*/ 707145 w 1285717"/>
              <a:gd name="connsiteY18" fmla="*/ 1271139 h 1601150"/>
              <a:gd name="connsiteX19" fmla="*/ 739288 w 1285717"/>
              <a:gd name="connsiteY19" fmla="*/ 1448255 h 1601150"/>
              <a:gd name="connsiteX20" fmla="*/ 771431 w 1285717"/>
              <a:gd name="connsiteY20" fmla="*/ 1561967 h 1601150"/>
              <a:gd name="connsiteX21" fmla="*/ 803573 w 1285717"/>
              <a:gd name="connsiteY21" fmla="*/ 1601150 h 1601150"/>
              <a:gd name="connsiteX22" fmla="*/ 835717 w 1285717"/>
              <a:gd name="connsiteY22" fmla="*/ 1561967 h 1601150"/>
              <a:gd name="connsiteX23" fmla="*/ 867859 w 1285717"/>
              <a:gd name="connsiteY23" fmla="*/ 1448255 h 1601150"/>
              <a:gd name="connsiteX24" fmla="*/ 900002 w 1285717"/>
              <a:gd name="connsiteY24" fmla="*/ 1271139 h 1601150"/>
              <a:gd name="connsiteX25" fmla="*/ 932145 w 1285717"/>
              <a:gd name="connsiteY25" fmla="*/ 1047967 h 1601150"/>
              <a:gd name="connsiteX26" fmla="*/ 964288 w 1285717"/>
              <a:gd name="connsiteY26" fmla="*/ 800575 h 1601150"/>
              <a:gd name="connsiteX27" fmla="*/ 996431 w 1285717"/>
              <a:gd name="connsiteY27" fmla="*/ 553182 h 1601150"/>
              <a:gd name="connsiteX28" fmla="*/ 1028574 w 1285717"/>
              <a:gd name="connsiteY28" fmla="*/ 330011 h 1601150"/>
              <a:gd name="connsiteX29" fmla="*/ 1060717 w 1285717"/>
              <a:gd name="connsiteY29" fmla="*/ 152895 h 1601150"/>
              <a:gd name="connsiteX30" fmla="*/ 1092860 w 1285717"/>
              <a:gd name="connsiteY30" fmla="*/ 39183 h 1601150"/>
              <a:gd name="connsiteX31" fmla="*/ 1125003 w 1285717"/>
              <a:gd name="connsiteY31" fmla="*/ 0 h 1601150"/>
              <a:gd name="connsiteX32" fmla="*/ 1157146 w 1285717"/>
              <a:gd name="connsiteY32" fmla="*/ 39183 h 1601150"/>
              <a:gd name="connsiteX33" fmla="*/ 1189289 w 1285717"/>
              <a:gd name="connsiteY33" fmla="*/ 152895 h 1601150"/>
              <a:gd name="connsiteX34" fmla="*/ 1221432 w 1285717"/>
              <a:gd name="connsiteY34" fmla="*/ 330011 h 1601150"/>
              <a:gd name="connsiteX35" fmla="*/ 1253575 w 1285717"/>
              <a:gd name="connsiteY35" fmla="*/ 553182 h 1601150"/>
              <a:gd name="connsiteX36" fmla="*/ 1285717 w 1285717"/>
              <a:gd name="connsiteY36" fmla="*/ 800575 h 1601150"/>
              <a:gd name="connsiteX0" fmla="*/ 0 w 1221431"/>
              <a:gd name="connsiteY0" fmla="*/ 1271139 h 1601150"/>
              <a:gd name="connsiteX1" fmla="*/ 64286 w 1221431"/>
              <a:gd name="connsiteY1" fmla="*/ 1561967 h 1601150"/>
              <a:gd name="connsiteX2" fmla="*/ 128572 w 1221431"/>
              <a:gd name="connsiteY2" fmla="*/ 1561967 h 1601150"/>
              <a:gd name="connsiteX3" fmla="*/ 192858 w 1221431"/>
              <a:gd name="connsiteY3" fmla="*/ 1271139 h 1601150"/>
              <a:gd name="connsiteX4" fmla="*/ 225001 w 1221431"/>
              <a:gd name="connsiteY4" fmla="*/ 1047967 h 1601150"/>
              <a:gd name="connsiteX5" fmla="*/ 257144 w 1221431"/>
              <a:gd name="connsiteY5" fmla="*/ 800575 h 1601150"/>
              <a:gd name="connsiteX6" fmla="*/ 289287 w 1221431"/>
              <a:gd name="connsiteY6" fmla="*/ 553182 h 1601150"/>
              <a:gd name="connsiteX7" fmla="*/ 321430 w 1221431"/>
              <a:gd name="connsiteY7" fmla="*/ 330011 h 1601150"/>
              <a:gd name="connsiteX8" fmla="*/ 353573 w 1221431"/>
              <a:gd name="connsiteY8" fmla="*/ 152895 h 1601150"/>
              <a:gd name="connsiteX9" fmla="*/ 385716 w 1221431"/>
              <a:gd name="connsiteY9" fmla="*/ 39183 h 1601150"/>
              <a:gd name="connsiteX10" fmla="*/ 417858 w 1221431"/>
              <a:gd name="connsiteY10" fmla="*/ 0 h 1601150"/>
              <a:gd name="connsiteX11" fmla="*/ 450001 w 1221431"/>
              <a:gd name="connsiteY11" fmla="*/ 39183 h 1601150"/>
              <a:gd name="connsiteX12" fmla="*/ 482144 w 1221431"/>
              <a:gd name="connsiteY12" fmla="*/ 152895 h 1601150"/>
              <a:gd name="connsiteX13" fmla="*/ 514287 w 1221431"/>
              <a:gd name="connsiteY13" fmla="*/ 330011 h 1601150"/>
              <a:gd name="connsiteX14" fmla="*/ 546430 w 1221431"/>
              <a:gd name="connsiteY14" fmla="*/ 553182 h 1601150"/>
              <a:gd name="connsiteX15" fmla="*/ 578573 w 1221431"/>
              <a:gd name="connsiteY15" fmla="*/ 800575 h 1601150"/>
              <a:gd name="connsiteX16" fmla="*/ 610716 w 1221431"/>
              <a:gd name="connsiteY16" fmla="*/ 1047967 h 1601150"/>
              <a:gd name="connsiteX17" fmla="*/ 642859 w 1221431"/>
              <a:gd name="connsiteY17" fmla="*/ 1271139 h 1601150"/>
              <a:gd name="connsiteX18" fmla="*/ 675002 w 1221431"/>
              <a:gd name="connsiteY18" fmla="*/ 1448255 h 1601150"/>
              <a:gd name="connsiteX19" fmla="*/ 707145 w 1221431"/>
              <a:gd name="connsiteY19" fmla="*/ 1561967 h 1601150"/>
              <a:gd name="connsiteX20" fmla="*/ 739287 w 1221431"/>
              <a:gd name="connsiteY20" fmla="*/ 1601150 h 1601150"/>
              <a:gd name="connsiteX21" fmla="*/ 771431 w 1221431"/>
              <a:gd name="connsiteY21" fmla="*/ 1561967 h 1601150"/>
              <a:gd name="connsiteX22" fmla="*/ 803573 w 1221431"/>
              <a:gd name="connsiteY22" fmla="*/ 1448255 h 1601150"/>
              <a:gd name="connsiteX23" fmla="*/ 835716 w 1221431"/>
              <a:gd name="connsiteY23" fmla="*/ 1271139 h 1601150"/>
              <a:gd name="connsiteX24" fmla="*/ 867859 w 1221431"/>
              <a:gd name="connsiteY24" fmla="*/ 1047967 h 1601150"/>
              <a:gd name="connsiteX25" fmla="*/ 900002 w 1221431"/>
              <a:gd name="connsiteY25" fmla="*/ 800575 h 1601150"/>
              <a:gd name="connsiteX26" fmla="*/ 932145 w 1221431"/>
              <a:gd name="connsiteY26" fmla="*/ 553182 h 1601150"/>
              <a:gd name="connsiteX27" fmla="*/ 964288 w 1221431"/>
              <a:gd name="connsiteY27" fmla="*/ 330011 h 1601150"/>
              <a:gd name="connsiteX28" fmla="*/ 996431 w 1221431"/>
              <a:gd name="connsiteY28" fmla="*/ 152895 h 1601150"/>
              <a:gd name="connsiteX29" fmla="*/ 1028574 w 1221431"/>
              <a:gd name="connsiteY29" fmla="*/ 39183 h 1601150"/>
              <a:gd name="connsiteX30" fmla="*/ 1060717 w 1221431"/>
              <a:gd name="connsiteY30" fmla="*/ 0 h 1601150"/>
              <a:gd name="connsiteX31" fmla="*/ 1092860 w 1221431"/>
              <a:gd name="connsiteY31" fmla="*/ 39183 h 1601150"/>
              <a:gd name="connsiteX32" fmla="*/ 1125003 w 1221431"/>
              <a:gd name="connsiteY32" fmla="*/ 152895 h 1601150"/>
              <a:gd name="connsiteX33" fmla="*/ 1157146 w 1221431"/>
              <a:gd name="connsiteY33" fmla="*/ 330011 h 1601150"/>
              <a:gd name="connsiteX34" fmla="*/ 1189289 w 1221431"/>
              <a:gd name="connsiteY34" fmla="*/ 553182 h 1601150"/>
              <a:gd name="connsiteX35" fmla="*/ 1221431 w 1221431"/>
              <a:gd name="connsiteY35" fmla="*/ 800575 h 1601150"/>
              <a:gd name="connsiteX0" fmla="*/ 0 w 1157145"/>
              <a:gd name="connsiteY0" fmla="*/ 1561967 h 1601150"/>
              <a:gd name="connsiteX1" fmla="*/ 64286 w 1157145"/>
              <a:gd name="connsiteY1" fmla="*/ 1561967 h 1601150"/>
              <a:gd name="connsiteX2" fmla="*/ 128572 w 1157145"/>
              <a:gd name="connsiteY2" fmla="*/ 1271139 h 1601150"/>
              <a:gd name="connsiteX3" fmla="*/ 160715 w 1157145"/>
              <a:gd name="connsiteY3" fmla="*/ 1047967 h 1601150"/>
              <a:gd name="connsiteX4" fmla="*/ 192858 w 1157145"/>
              <a:gd name="connsiteY4" fmla="*/ 800575 h 1601150"/>
              <a:gd name="connsiteX5" fmla="*/ 225001 w 1157145"/>
              <a:gd name="connsiteY5" fmla="*/ 553182 h 1601150"/>
              <a:gd name="connsiteX6" fmla="*/ 257144 w 1157145"/>
              <a:gd name="connsiteY6" fmla="*/ 330011 h 1601150"/>
              <a:gd name="connsiteX7" fmla="*/ 289287 w 1157145"/>
              <a:gd name="connsiteY7" fmla="*/ 152895 h 1601150"/>
              <a:gd name="connsiteX8" fmla="*/ 321430 w 1157145"/>
              <a:gd name="connsiteY8" fmla="*/ 39183 h 1601150"/>
              <a:gd name="connsiteX9" fmla="*/ 353572 w 1157145"/>
              <a:gd name="connsiteY9" fmla="*/ 0 h 1601150"/>
              <a:gd name="connsiteX10" fmla="*/ 385715 w 1157145"/>
              <a:gd name="connsiteY10" fmla="*/ 39183 h 1601150"/>
              <a:gd name="connsiteX11" fmla="*/ 417858 w 1157145"/>
              <a:gd name="connsiteY11" fmla="*/ 152895 h 1601150"/>
              <a:gd name="connsiteX12" fmla="*/ 450001 w 1157145"/>
              <a:gd name="connsiteY12" fmla="*/ 330011 h 1601150"/>
              <a:gd name="connsiteX13" fmla="*/ 482144 w 1157145"/>
              <a:gd name="connsiteY13" fmla="*/ 553182 h 1601150"/>
              <a:gd name="connsiteX14" fmla="*/ 514287 w 1157145"/>
              <a:gd name="connsiteY14" fmla="*/ 800575 h 1601150"/>
              <a:gd name="connsiteX15" fmla="*/ 546430 w 1157145"/>
              <a:gd name="connsiteY15" fmla="*/ 1047967 h 1601150"/>
              <a:gd name="connsiteX16" fmla="*/ 578573 w 1157145"/>
              <a:gd name="connsiteY16" fmla="*/ 1271139 h 1601150"/>
              <a:gd name="connsiteX17" fmla="*/ 610716 w 1157145"/>
              <a:gd name="connsiteY17" fmla="*/ 1448255 h 1601150"/>
              <a:gd name="connsiteX18" fmla="*/ 642859 w 1157145"/>
              <a:gd name="connsiteY18" fmla="*/ 1561967 h 1601150"/>
              <a:gd name="connsiteX19" fmla="*/ 675001 w 1157145"/>
              <a:gd name="connsiteY19" fmla="*/ 1601150 h 1601150"/>
              <a:gd name="connsiteX20" fmla="*/ 707145 w 1157145"/>
              <a:gd name="connsiteY20" fmla="*/ 1561967 h 1601150"/>
              <a:gd name="connsiteX21" fmla="*/ 739287 w 1157145"/>
              <a:gd name="connsiteY21" fmla="*/ 1448255 h 1601150"/>
              <a:gd name="connsiteX22" fmla="*/ 771430 w 1157145"/>
              <a:gd name="connsiteY22" fmla="*/ 1271139 h 1601150"/>
              <a:gd name="connsiteX23" fmla="*/ 803573 w 1157145"/>
              <a:gd name="connsiteY23" fmla="*/ 1047967 h 1601150"/>
              <a:gd name="connsiteX24" fmla="*/ 835716 w 1157145"/>
              <a:gd name="connsiteY24" fmla="*/ 800575 h 1601150"/>
              <a:gd name="connsiteX25" fmla="*/ 867859 w 1157145"/>
              <a:gd name="connsiteY25" fmla="*/ 553182 h 1601150"/>
              <a:gd name="connsiteX26" fmla="*/ 900002 w 1157145"/>
              <a:gd name="connsiteY26" fmla="*/ 330011 h 1601150"/>
              <a:gd name="connsiteX27" fmla="*/ 932145 w 1157145"/>
              <a:gd name="connsiteY27" fmla="*/ 152895 h 1601150"/>
              <a:gd name="connsiteX28" fmla="*/ 964288 w 1157145"/>
              <a:gd name="connsiteY28" fmla="*/ 39183 h 1601150"/>
              <a:gd name="connsiteX29" fmla="*/ 996431 w 1157145"/>
              <a:gd name="connsiteY29" fmla="*/ 0 h 1601150"/>
              <a:gd name="connsiteX30" fmla="*/ 1028574 w 1157145"/>
              <a:gd name="connsiteY30" fmla="*/ 39183 h 1601150"/>
              <a:gd name="connsiteX31" fmla="*/ 1060717 w 1157145"/>
              <a:gd name="connsiteY31" fmla="*/ 152895 h 1601150"/>
              <a:gd name="connsiteX32" fmla="*/ 1092860 w 1157145"/>
              <a:gd name="connsiteY32" fmla="*/ 330011 h 1601150"/>
              <a:gd name="connsiteX33" fmla="*/ 1125003 w 1157145"/>
              <a:gd name="connsiteY33" fmla="*/ 553182 h 1601150"/>
              <a:gd name="connsiteX34" fmla="*/ 1157145 w 1157145"/>
              <a:gd name="connsiteY34" fmla="*/ 800575 h 1601150"/>
              <a:gd name="connsiteX0" fmla="*/ 0 w 1092859"/>
              <a:gd name="connsiteY0" fmla="*/ 1561967 h 1601150"/>
              <a:gd name="connsiteX1" fmla="*/ 64286 w 1092859"/>
              <a:gd name="connsiteY1" fmla="*/ 1271139 h 1601150"/>
              <a:gd name="connsiteX2" fmla="*/ 96429 w 1092859"/>
              <a:gd name="connsiteY2" fmla="*/ 1047967 h 1601150"/>
              <a:gd name="connsiteX3" fmla="*/ 128572 w 1092859"/>
              <a:gd name="connsiteY3" fmla="*/ 800575 h 1601150"/>
              <a:gd name="connsiteX4" fmla="*/ 160715 w 1092859"/>
              <a:gd name="connsiteY4" fmla="*/ 553182 h 1601150"/>
              <a:gd name="connsiteX5" fmla="*/ 192858 w 1092859"/>
              <a:gd name="connsiteY5" fmla="*/ 330011 h 1601150"/>
              <a:gd name="connsiteX6" fmla="*/ 225001 w 1092859"/>
              <a:gd name="connsiteY6" fmla="*/ 152895 h 1601150"/>
              <a:gd name="connsiteX7" fmla="*/ 257144 w 1092859"/>
              <a:gd name="connsiteY7" fmla="*/ 39183 h 1601150"/>
              <a:gd name="connsiteX8" fmla="*/ 289286 w 1092859"/>
              <a:gd name="connsiteY8" fmla="*/ 0 h 1601150"/>
              <a:gd name="connsiteX9" fmla="*/ 321429 w 1092859"/>
              <a:gd name="connsiteY9" fmla="*/ 39183 h 1601150"/>
              <a:gd name="connsiteX10" fmla="*/ 353572 w 1092859"/>
              <a:gd name="connsiteY10" fmla="*/ 152895 h 1601150"/>
              <a:gd name="connsiteX11" fmla="*/ 385715 w 1092859"/>
              <a:gd name="connsiteY11" fmla="*/ 330011 h 1601150"/>
              <a:gd name="connsiteX12" fmla="*/ 417858 w 1092859"/>
              <a:gd name="connsiteY12" fmla="*/ 553182 h 1601150"/>
              <a:gd name="connsiteX13" fmla="*/ 450001 w 1092859"/>
              <a:gd name="connsiteY13" fmla="*/ 800575 h 1601150"/>
              <a:gd name="connsiteX14" fmla="*/ 482144 w 1092859"/>
              <a:gd name="connsiteY14" fmla="*/ 1047967 h 1601150"/>
              <a:gd name="connsiteX15" fmla="*/ 514287 w 1092859"/>
              <a:gd name="connsiteY15" fmla="*/ 1271139 h 1601150"/>
              <a:gd name="connsiteX16" fmla="*/ 546430 w 1092859"/>
              <a:gd name="connsiteY16" fmla="*/ 1448255 h 1601150"/>
              <a:gd name="connsiteX17" fmla="*/ 578573 w 1092859"/>
              <a:gd name="connsiteY17" fmla="*/ 1561967 h 1601150"/>
              <a:gd name="connsiteX18" fmla="*/ 610715 w 1092859"/>
              <a:gd name="connsiteY18" fmla="*/ 1601150 h 1601150"/>
              <a:gd name="connsiteX19" fmla="*/ 642859 w 1092859"/>
              <a:gd name="connsiteY19" fmla="*/ 1561967 h 1601150"/>
              <a:gd name="connsiteX20" fmla="*/ 675001 w 1092859"/>
              <a:gd name="connsiteY20" fmla="*/ 1448255 h 1601150"/>
              <a:gd name="connsiteX21" fmla="*/ 707144 w 1092859"/>
              <a:gd name="connsiteY21" fmla="*/ 1271139 h 1601150"/>
              <a:gd name="connsiteX22" fmla="*/ 739287 w 1092859"/>
              <a:gd name="connsiteY22" fmla="*/ 1047967 h 1601150"/>
              <a:gd name="connsiteX23" fmla="*/ 771430 w 1092859"/>
              <a:gd name="connsiteY23" fmla="*/ 800575 h 1601150"/>
              <a:gd name="connsiteX24" fmla="*/ 803573 w 1092859"/>
              <a:gd name="connsiteY24" fmla="*/ 553182 h 1601150"/>
              <a:gd name="connsiteX25" fmla="*/ 835716 w 1092859"/>
              <a:gd name="connsiteY25" fmla="*/ 330011 h 1601150"/>
              <a:gd name="connsiteX26" fmla="*/ 867859 w 1092859"/>
              <a:gd name="connsiteY26" fmla="*/ 152895 h 1601150"/>
              <a:gd name="connsiteX27" fmla="*/ 900002 w 1092859"/>
              <a:gd name="connsiteY27" fmla="*/ 39183 h 1601150"/>
              <a:gd name="connsiteX28" fmla="*/ 932145 w 1092859"/>
              <a:gd name="connsiteY28" fmla="*/ 0 h 1601150"/>
              <a:gd name="connsiteX29" fmla="*/ 964288 w 1092859"/>
              <a:gd name="connsiteY29" fmla="*/ 39183 h 1601150"/>
              <a:gd name="connsiteX30" fmla="*/ 996431 w 1092859"/>
              <a:gd name="connsiteY30" fmla="*/ 152895 h 1601150"/>
              <a:gd name="connsiteX31" fmla="*/ 1028574 w 1092859"/>
              <a:gd name="connsiteY31" fmla="*/ 330011 h 1601150"/>
              <a:gd name="connsiteX32" fmla="*/ 1060717 w 1092859"/>
              <a:gd name="connsiteY32" fmla="*/ 553182 h 1601150"/>
              <a:gd name="connsiteX33" fmla="*/ 1092859 w 1092859"/>
              <a:gd name="connsiteY33" fmla="*/ 800575 h 1601150"/>
              <a:gd name="connsiteX0" fmla="*/ 0 w 1028573"/>
              <a:gd name="connsiteY0" fmla="*/ 1271139 h 1601150"/>
              <a:gd name="connsiteX1" fmla="*/ 32143 w 1028573"/>
              <a:gd name="connsiteY1" fmla="*/ 1047967 h 1601150"/>
              <a:gd name="connsiteX2" fmla="*/ 64286 w 1028573"/>
              <a:gd name="connsiteY2" fmla="*/ 800575 h 1601150"/>
              <a:gd name="connsiteX3" fmla="*/ 96429 w 1028573"/>
              <a:gd name="connsiteY3" fmla="*/ 553182 h 1601150"/>
              <a:gd name="connsiteX4" fmla="*/ 128572 w 1028573"/>
              <a:gd name="connsiteY4" fmla="*/ 330011 h 1601150"/>
              <a:gd name="connsiteX5" fmla="*/ 160715 w 1028573"/>
              <a:gd name="connsiteY5" fmla="*/ 152895 h 1601150"/>
              <a:gd name="connsiteX6" fmla="*/ 192858 w 1028573"/>
              <a:gd name="connsiteY6" fmla="*/ 39183 h 1601150"/>
              <a:gd name="connsiteX7" fmla="*/ 225000 w 1028573"/>
              <a:gd name="connsiteY7" fmla="*/ 0 h 1601150"/>
              <a:gd name="connsiteX8" fmla="*/ 257143 w 1028573"/>
              <a:gd name="connsiteY8" fmla="*/ 39183 h 1601150"/>
              <a:gd name="connsiteX9" fmla="*/ 289286 w 1028573"/>
              <a:gd name="connsiteY9" fmla="*/ 152895 h 1601150"/>
              <a:gd name="connsiteX10" fmla="*/ 321429 w 1028573"/>
              <a:gd name="connsiteY10" fmla="*/ 330011 h 1601150"/>
              <a:gd name="connsiteX11" fmla="*/ 353572 w 1028573"/>
              <a:gd name="connsiteY11" fmla="*/ 553182 h 1601150"/>
              <a:gd name="connsiteX12" fmla="*/ 385715 w 1028573"/>
              <a:gd name="connsiteY12" fmla="*/ 800575 h 1601150"/>
              <a:gd name="connsiteX13" fmla="*/ 417858 w 1028573"/>
              <a:gd name="connsiteY13" fmla="*/ 1047967 h 1601150"/>
              <a:gd name="connsiteX14" fmla="*/ 450001 w 1028573"/>
              <a:gd name="connsiteY14" fmla="*/ 1271139 h 1601150"/>
              <a:gd name="connsiteX15" fmla="*/ 482144 w 1028573"/>
              <a:gd name="connsiteY15" fmla="*/ 1448255 h 1601150"/>
              <a:gd name="connsiteX16" fmla="*/ 514287 w 1028573"/>
              <a:gd name="connsiteY16" fmla="*/ 1561967 h 1601150"/>
              <a:gd name="connsiteX17" fmla="*/ 546429 w 1028573"/>
              <a:gd name="connsiteY17" fmla="*/ 1601150 h 1601150"/>
              <a:gd name="connsiteX18" fmla="*/ 578573 w 1028573"/>
              <a:gd name="connsiteY18" fmla="*/ 1561967 h 1601150"/>
              <a:gd name="connsiteX19" fmla="*/ 610715 w 1028573"/>
              <a:gd name="connsiteY19" fmla="*/ 1448255 h 1601150"/>
              <a:gd name="connsiteX20" fmla="*/ 642858 w 1028573"/>
              <a:gd name="connsiteY20" fmla="*/ 1271139 h 1601150"/>
              <a:gd name="connsiteX21" fmla="*/ 675001 w 1028573"/>
              <a:gd name="connsiteY21" fmla="*/ 1047967 h 1601150"/>
              <a:gd name="connsiteX22" fmla="*/ 707144 w 1028573"/>
              <a:gd name="connsiteY22" fmla="*/ 800575 h 1601150"/>
              <a:gd name="connsiteX23" fmla="*/ 739287 w 1028573"/>
              <a:gd name="connsiteY23" fmla="*/ 553182 h 1601150"/>
              <a:gd name="connsiteX24" fmla="*/ 771430 w 1028573"/>
              <a:gd name="connsiteY24" fmla="*/ 330011 h 1601150"/>
              <a:gd name="connsiteX25" fmla="*/ 803573 w 1028573"/>
              <a:gd name="connsiteY25" fmla="*/ 152895 h 1601150"/>
              <a:gd name="connsiteX26" fmla="*/ 835716 w 1028573"/>
              <a:gd name="connsiteY26" fmla="*/ 39183 h 1601150"/>
              <a:gd name="connsiteX27" fmla="*/ 867859 w 1028573"/>
              <a:gd name="connsiteY27" fmla="*/ 0 h 1601150"/>
              <a:gd name="connsiteX28" fmla="*/ 900002 w 1028573"/>
              <a:gd name="connsiteY28" fmla="*/ 39183 h 1601150"/>
              <a:gd name="connsiteX29" fmla="*/ 932145 w 1028573"/>
              <a:gd name="connsiteY29" fmla="*/ 152895 h 1601150"/>
              <a:gd name="connsiteX30" fmla="*/ 964288 w 1028573"/>
              <a:gd name="connsiteY30" fmla="*/ 330011 h 1601150"/>
              <a:gd name="connsiteX31" fmla="*/ 996431 w 1028573"/>
              <a:gd name="connsiteY31" fmla="*/ 553182 h 1601150"/>
              <a:gd name="connsiteX32" fmla="*/ 1028573 w 1028573"/>
              <a:gd name="connsiteY32" fmla="*/ 800575 h 1601150"/>
              <a:gd name="connsiteX0" fmla="*/ 0 w 996430"/>
              <a:gd name="connsiteY0" fmla="*/ 1047967 h 1601150"/>
              <a:gd name="connsiteX1" fmla="*/ 32143 w 996430"/>
              <a:gd name="connsiteY1" fmla="*/ 800575 h 1601150"/>
              <a:gd name="connsiteX2" fmla="*/ 64286 w 996430"/>
              <a:gd name="connsiteY2" fmla="*/ 553182 h 1601150"/>
              <a:gd name="connsiteX3" fmla="*/ 96429 w 996430"/>
              <a:gd name="connsiteY3" fmla="*/ 330011 h 1601150"/>
              <a:gd name="connsiteX4" fmla="*/ 128572 w 996430"/>
              <a:gd name="connsiteY4" fmla="*/ 152895 h 1601150"/>
              <a:gd name="connsiteX5" fmla="*/ 160715 w 996430"/>
              <a:gd name="connsiteY5" fmla="*/ 39183 h 1601150"/>
              <a:gd name="connsiteX6" fmla="*/ 192857 w 996430"/>
              <a:gd name="connsiteY6" fmla="*/ 0 h 1601150"/>
              <a:gd name="connsiteX7" fmla="*/ 225000 w 996430"/>
              <a:gd name="connsiteY7" fmla="*/ 39183 h 1601150"/>
              <a:gd name="connsiteX8" fmla="*/ 257143 w 996430"/>
              <a:gd name="connsiteY8" fmla="*/ 152895 h 1601150"/>
              <a:gd name="connsiteX9" fmla="*/ 289286 w 996430"/>
              <a:gd name="connsiteY9" fmla="*/ 330011 h 1601150"/>
              <a:gd name="connsiteX10" fmla="*/ 321429 w 996430"/>
              <a:gd name="connsiteY10" fmla="*/ 553182 h 1601150"/>
              <a:gd name="connsiteX11" fmla="*/ 353572 w 996430"/>
              <a:gd name="connsiteY11" fmla="*/ 800575 h 1601150"/>
              <a:gd name="connsiteX12" fmla="*/ 385715 w 996430"/>
              <a:gd name="connsiteY12" fmla="*/ 1047967 h 1601150"/>
              <a:gd name="connsiteX13" fmla="*/ 417858 w 996430"/>
              <a:gd name="connsiteY13" fmla="*/ 1271139 h 1601150"/>
              <a:gd name="connsiteX14" fmla="*/ 450001 w 996430"/>
              <a:gd name="connsiteY14" fmla="*/ 1448255 h 1601150"/>
              <a:gd name="connsiteX15" fmla="*/ 482144 w 996430"/>
              <a:gd name="connsiteY15" fmla="*/ 1561967 h 1601150"/>
              <a:gd name="connsiteX16" fmla="*/ 514286 w 996430"/>
              <a:gd name="connsiteY16" fmla="*/ 1601150 h 1601150"/>
              <a:gd name="connsiteX17" fmla="*/ 546430 w 996430"/>
              <a:gd name="connsiteY17" fmla="*/ 1561967 h 1601150"/>
              <a:gd name="connsiteX18" fmla="*/ 578572 w 996430"/>
              <a:gd name="connsiteY18" fmla="*/ 1448255 h 1601150"/>
              <a:gd name="connsiteX19" fmla="*/ 610715 w 996430"/>
              <a:gd name="connsiteY19" fmla="*/ 1271139 h 1601150"/>
              <a:gd name="connsiteX20" fmla="*/ 642858 w 996430"/>
              <a:gd name="connsiteY20" fmla="*/ 1047967 h 1601150"/>
              <a:gd name="connsiteX21" fmla="*/ 675001 w 996430"/>
              <a:gd name="connsiteY21" fmla="*/ 800575 h 1601150"/>
              <a:gd name="connsiteX22" fmla="*/ 707144 w 996430"/>
              <a:gd name="connsiteY22" fmla="*/ 553182 h 1601150"/>
              <a:gd name="connsiteX23" fmla="*/ 739287 w 996430"/>
              <a:gd name="connsiteY23" fmla="*/ 330011 h 1601150"/>
              <a:gd name="connsiteX24" fmla="*/ 771430 w 996430"/>
              <a:gd name="connsiteY24" fmla="*/ 152895 h 1601150"/>
              <a:gd name="connsiteX25" fmla="*/ 803573 w 996430"/>
              <a:gd name="connsiteY25" fmla="*/ 39183 h 1601150"/>
              <a:gd name="connsiteX26" fmla="*/ 835716 w 996430"/>
              <a:gd name="connsiteY26" fmla="*/ 0 h 1601150"/>
              <a:gd name="connsiteX27" fmla="*/ 867859 w 996430"/>
              <a:gd name="connsiteY27" fmla="*/ 39183 h 1601150"/>
              <a:gd name="connsiteX28" fmla="*/ 900002 w 996430"/>
              <a:gd name="connsiteY28" fmla="*/ 152895 h 1601150"/>
              <a:gd name="connsiteX29" fmla="*/ 932145 w 996430"/>
              <a:gd name="connsiteY29" fmla="*/ 330011 h 1601150"/>
              <a:gd name="connsiteX30" fmla="*/ 964288 w 996430"/>
              <a:gd name="connsiteY30" fmla="*/ 553182 h 1601150"/>
              <a:gd name="connsiteX31" fmla="*/ 996430 w 996430"/>
              <a:gd name="connsiteY31" fmla="*/ 800575 h 1601150"/>
              <a:gd name="connsiteX0" fmla="*/ 0 w 964287"/>
              <a:gd name="connsiteY0" fmla="*/ 800575 h 1601150"/>
              <a:gd name="connsiteX1" fmla="*/ 32143 w 964287"/>
              <a:gd name="connsiteY1" fmla="*/ 553182 h 1601150"/>
              <a:gd name="connsiteX2" fmla="*/ 64286 w 964287"/>
              <a:gd name="connsiteY2" fmla="*/ 330011 h 1601150"/>
              <a:gd name="connsiteX3" fmla="*/ 96429 w 964287"/>
              <a:gd name="connsiteY3" fmla="*/ 152895 h 1601150"/>
              <a:gd name="connsiteX4" fmla="*/ 128572 w 964287"/>
              <a:gd name="connsiteY4" fmla="*/ 39183 h 1601150"/>
              <a:gd name="connsiteX5" fmla="*/ 160714 w 964287"/>
              <a:gd name="connsiteY5" fmla="*/ 0 h 1601150"/>
              <a:gd name="connsiteX6" fmla="*/ 192857 w 964287"/>
              <a:gd name="connsiteY6" fmla="*/ 39183 h 1601150"/>
              <a:gd name="connsiteX7" fmla="*/ 225000 w 964287"/>
              <a:gd name="connsiteY7" fmla="*/ 152895 h 1601150"/>
              <a:gd name="connsiteX8" fmla="*/ 257143 w 964287"/>
              <a:gd name="connsiteY8" fmla="*/ 330011 h 1601150"/>
              <a:gd name="connsiteX9" fmla="*/ 289286 w 964287"/>
              <a:gd name="connsiteY9" fmla="*/ 553182 h 1601150"/>
              <a:gd name="connsiteX10" fmla="*/ 321429 w 964287"/>
              <a:gd name="connsiteY10" fmla="*/ 800575 h 1601150"/>
              <a:gd name="connsiteX11" fmla="*/ 353572 w 964287"/>
              <a:gd name="connsiteY11" fmla="*/ 1047967 h 1601150"/>
              <a:gd name="connsiteX12" fmla="*/ 385715 w 964287"/>
              <a:gd name="connsiteY12" fmla="*/ 1271139 h 1601150"/>
              <a:gd name="connsiteX13" fmla="*/ 417858 w 964287"/>
              <a:gd name="connsiteY13" fmla="*/ 1448255 h 1601150"/>
              <a:gd name="connsiteX14" fmla="*/ 450001 w 964287"/>
              <a:gd name="connsiteY14" fmla="*/ 1561967 h 1601150"/>
              <a:gd name="connsiteX15" fmla="*/ 482143 w 964287"/>
              <a:gd name="connsiteY15" fmla="*/ 1601150 h 1601150"/>
              <a:gd name="connsiteX16" fmla="*/ 514287 w 964287"/>
              <a:gd name="connsiteY16" fmla="*/ 1561967 h 1601150"/>
              <a:gd name="connsiteX17" fmla="*/ 546429 w 964287"/>
              <a:gd name="connsiteY17" fmla="*/ 1448255 h 1601150"/>
              <a:gd name="connsiteX18" fmla="*/ 578572 w 964287"/>
              <a:gd name="connsiteY18" fmla="*/ 1271139 h 1601150"/>
              <a:gd name="connsiteX19" fmla="*/ 610715 w 964287"/>
              <a:gd name="connsiteY19" fmla="*/ 1047967 h 1601150"/>
              <a:gd name="connsiteX20" fmla="*/ 642858 w 964287"/>
              <a:gd name="connsiteY20" fmla="*/ 800575 h 1601150"/>
              <a:gd name="connsiteX21" fmla="*/ 675001 w 964287"/>
              <a:gd name="connsiteY21" fmla="*/ 553182 h 1601150"/>
              <a:gd name="connsiteX22" fmla="*/ 707144 w 964287"/>
              <a:gd name="connsiteY22" fmla="*/ 330011 h 1601150"/>
              <a:gd name="connsiteX23" fmla="*/ 739287 w 964287"/>
              <a:gd name="connsiteY23" fmla="*/ 152895 h 1601150"/>
              <a:gd name="connsiteX24" fmla="*/ 771430 w 964287"/>
              <a:gd name="connsiteY24" fmla="*/ 39183 h 1601150"/>
              <a:gd name="connsiteX25" fmla="*/ 803573 w 964287"/>
              <a:gd name="connsiteY25" fmla="*/ 0 h 1601150"/>
              <a:gd name="connsiteX26" fmla="*/ 835716 w 964287"/>
              <a:gd name="connsiteY26" fmla="*/ 39183 h 1601150"/>
              <a:gd name="connsiteX27" fmla="*/ 867859 w 964287"/>
              <a:gd name="connsiteY27" fmla="*/ 152895 h 1601150"/>
              <a:gd name="connsiteX28" fmla="*/ 900002 w 964287"/>
              <a:gd name="connsiteY28" fmla="*/ 330011 h 1601150"/>
              <a:gd name="connsiteX29" fmla="*/ 932145 w 964287"/>
              <a:gd name="connsiteY29" fmla="*/ 553182 h 1601150"/>
              <a:gd name="connsiteX30" fmla="*/ 964287 w 964287"/>
              <a:gd name="connsiteY30" fmla="*/ 800575 h 1601150"/>
              <a:gd name="connsiteX0" fmla="*/ 0 w 932144"/>
              <a:gd name="connsiteY0" fmla="*/ 553182 h 1601150"/>
              <a:gd name="connsiteX1" fmla="*/ 32143 w 932144"/>
              <a:gd name="connsiteY1" fmla="*/ 330011 h 1601150"/>
              <a:gd name="connsiteX2" fmla="*/ 64286 w 932144"/>
              <a:gd name="connsiteY2" fmla="*/ 152895 h 1601150"/>
              <a:gd name="connsiteX3" fmla="*/ 96429 w 932144"/>
              <a:gd name="connsiteY3" fmla="*/ 39183 h 1601150"/>
              <a:gd name="connsiteX4" fmla="*/ 128571 w 932144"/>
              <a:gd name="connsiteY4" fmla="*/ 0 h 1601150"/>
              <a:gd name="connsiteX5" fmla="*/ 160714 w 932144"/>
              <a:gd name="connsiteY5" fmla="*/ 39183 h 1601150"/>
              <a:gd name="connsiteX6" fmla="*/ 192857 w 932144"/>
              <a:gd name="connsiteY6" fmla="*/ 152895 h 1601150"/>
              <a:gd name="connsiteX7" fmla="*/ 225000 w 932144"/>
              <a:gd name="connsiteY7" fmla="*/ 330011 h 1601150"/>
              <a:gd name="connsiteX8" fmla="*/ 257143 w 932144"/>
              <a:gd name="connsiteY8" fmla="*/ 553182 h 1601150"/>
              <a:gd name="connsiteX9" fmla="*/ 289286 w 932144"/>
              <a:gd name="connsiteY9" fmla="*/ 800575 h 1601150"/>
              <a:gd name="connsiteX10" fmla="*/ 321429 w 932144"/>
              <a:gd name="connsiteY10" fmla="*/ 1047967 h 1601150"/>
              <a:gd name="connsiteX11" fmla="*/ 353572 w 932144"/>
              <a:gd name="connsiteY11" fmla="*/ 1271139 h 1601150"/>
              <a:gd name="connsiteX12" fmla="*/ 385715 w 932144"/>
              <a:gd name="connsiteY12" fmla="*/ 1448255 h 1601150"/>
              <a:gd name="connsiteX13" fmla="*/ 417858 w 932144"/>
              <a:gd name="connsiteY13" fmla="*/ 1561967 h 1601150"/>
              <a:gd name="connsiteX14" fmla="*/ 450000 w 932144"/>
              <a:gd name="connsiteY14" fmla="*/ 1601150 h 1601150"/>
              <a:gd name="connsiteX15" fmla="*/ 482144 w 932144"/>
              <a:gd name="connsiteY15" fmla="*/ 1561967 h 1601150"/>
              <a:gd name="connsiteX16" fmla="*/ 514286 w 932144"/>
              <a:gd name="connsiteY16" fmla="*/ 1448255 h 1601150"/>
              <a:gd name="connsiteX17" fmla="*/ 546429 w 932144"/>
              <a:gd name="connsiteY17" fmla="*/ 1271139 h 1601150"/>
              <a:gd name="connsiteX18" fmla="*/ 578572 w 932144"/>
              <a:gd name="connsiteY18" fmla="*/ 1047967 h 1601150"/>
              <a:gd name="connsiteX19" fmla="*/ 610715 w 932144"/>
              <a:gd name="connsiteY19" fmla="*/ 800575 h 1601150"/>
              <a:gd name="connsiteX20" fmla="*/ 642858 w 932144"/>
              <a:gd name="connsiteY20" fmla="*/ 553182 h 1601150"/>
              <a:gd name="connsiteX21" fmla="*/ 675001 w 932144"/>
              <a:gd name="connsiteY21" fmla="*/ 330011 h 1601150"/>
              <a:gd name="connsiteX22" fmla="*/ 707144 w 932144"/>
              <a:gd name="connsiteY22" fmla="*/ 152895 h 1601150"/>
              <a:gd name="connsiteX23" fmla="*/ 739287 w 932144"/>
              <a:gd name="connsiteY23" fmla="*/ 39183 h 1601150"/>
              <a:gd name="connsiteX24" fmla="*/ 771430 w 932144"/>
              <a:gd name="connsiteY24" fmla="*/ 0 h 1601150"/>
              <a:gd name="connsiteX25" fmla="*/ 803573 w 932144"/>
              <a:gd name="connsiteY25" fmla="*/ 39183 h 1601150"/>
              <a:gd name="connsiteX26" fmla="*/ 835716 w 932144"/>
              <a:gd name="connsiteY26" fmla="*/ 152895 h 1601150"/>
              <a:gd name="connsiteX27" fmla="*/ 867859 w 932144"/>
              <a:gd name="connsiteY27" fmla="*/ 330011 h 1601150"/>
              <a:gd name="connsiteX28" fmla="*/ 900002 w 932144"/>
              <a:gd name="connsiteY28" fmla="*/ 553182 h 1601150"/>
              <a:gd name="connsiteX29" fmla="*/ 932144 w 932144"/>
              <a:gd name="connsiteY29" fmla="*/ 800575 h 1601150"/>
              <a:gd name="connsiteX0" fmla="*/ 0 w 900001"/>
              <a:gd name="connsiteY0" fmla="*/ 330011 h 1601150"/>
              <a:gd name="connsiteX1" fmla="*/ 32143 w 900001"/>
              <a:gd name="connsiteY1" fmla="*/ 152895 h 1601150"/>
              <a:gd name="connsiteX2" fmla="*/ 64286 w 900001"/>
              <a:gd name="connsiteY2" fmla="*/ 39183 h 1601150"/>
              <a:gd name="connsiteX3" fmla="*/ 96428 w 900001"/>
              <a:gd name="connsiteY3" fmla="*/ 0 h 1601150"/>
              <a:gd name="connsiteX4" fmla="*/ 128571 w 900001"/>
              <a:gd name="connsiteY4" fmla="*/ 39183 h 1601150"/>
              <a:gd name="connsiteX5" fmla="*/ 160714 w 900001"/>
              <a:gd name="connsiteY5" fmla="*/ 152895 h 1601150"/>
              <a:gd name="connsiteX6" fmla="*/ 192857 w 900001"/>
              <a:gd name="connsiteY6" fmla="*/ 330011 h 1601150"/>
              <a:gd name="connsiteX7" fmla="*/ 225000 w 900001"/>
              <a:gd name="connsiteY7" fmla="*/ 553182 h 1601150"/>
              <a:gd name="connsiteX8" fmla="*/ 257143 w 900001"/>
              <a:gd name="connsiteY8" fmla="*/ 800575 h 1601150"/>
              <a:gd name="connsiteX9" fmla="*/ 289286 w 900001"/>
              <a:gd name="connsiteY9" fmla="*/ 1047967 h 1601150"/>
              <a:gd name="connsiteX10" fmla="*/ 321429 w 900001"/>
              <a:gd name="connsiteY10" fmla="*/ 1271139 h 1601150"/>
              <a:gd name="connsiteX11" fmla="*/ 353572 w 900001"/>
              <a:gd name="connsiteY11" fmla="*/ 1448255 h 1601150"/>
              <a:gd name="connsiteX12" fmla="*/ 385715 w 900001"/>
              <a:gd name="connsiteY12" fmla="*/ 1561967 h 1601150"/>
              <a:gd name="connsiteX13" fmla="*/ 417857 w 900001"/>
              <a:gd name="connsiteY13" fmla="*/ 1601150 h 1601150"/>
              <a:gd name="connsiteX14" fmla="*/ 450001 w 900001"/>
              <a:gd name="connsiteY14" fmla="*/ 1561967 h 1601150"/>
              <a:gd name="connsiteX15" fmla="*/ 482143 w 900001"/>
              <a:gd name="connsiteY15" fmla="*/ 1448255 h 1601150"/>
              <a:gd name="connsiteX16" fmla="*/ 514286 w 900001"/>
              <a:gd name="connsiteY16" fmla="*/ 1271139 h 1601150"/>
              <a:gd name="connsiteX17" fmla="*/ 546429 w 900001"/>
              <a:gd name="connsiteY17" fmla="*/ 1047967 h 1601150"/>
              <a:gd name="connsiteX18" fmla="*/ 578572 w 900001"/>
              <a:gd name="connsiteY18" fmla="*/ 800575 h 1601150"/>
              <a:gd name="connsiteX19" fmla="*/ 610715 w 900001"/>
              <a:gd name="connsiteY19" fmla="*/ 553182 h 1601150"/>
              <a:gd name="connsiteX20" fmla="*/ 642858 w 900001"/>
              <a:gd name="connsiteY20" fmla="*/ 330011 h 1601150"/>
              <a:gd name="connsiteX21" fmla="*/ 675001 w 900001"/>
              <a:gd name="connsiteY21" fmla="*/ 152895 h 1601150"/>
              <a:gd name="connsiteX22" fmla="*/ 707144 w 900001"/>
              <a:gd name="connsiteY22" fmla="*/ 39183 h 1601150"/>
              <a:gd name="connsiteX23" fmla="*/ 739287 w 900001"/>
              <a:gd name="connsiteY23" fmla="*/ 0 h 1601150"/>
              <a:gd name="connsiteX24" fmla="*/ 771430 w 900001"/>
              <a:gd name="connsiteY24" fmla="*/ 39183 h 1601150"/>
              <a:gd name="connsiteX25" fmla="*/ 803573 w 900001"/>
              <a:gd name="connsiteY25" fmla="*/ 152895 h 1601150"/>
              <a:gd name="connsiteX26" fmla="*/ 835716 w 900001"/>
              <a:gd name="connsiteY26" fmla="*/ 330011 h 1601150"/>
              <a:gd name="connsiteX27" fmla="*/ 867859 w 900001"/>
              <a:gd name="connsiteY27" fmla="*/ 553182 h 1601150"/>
              <a:gd name="connsiteX28" fmla="*/ 900001 w 900001"/>
              <a:gd name="connsiteY28" fmla="*/ 800575 h 1601150"/>
              <a:gd name="connsiteX0" fmla="*/ 0 w 867858"/>
              <a:gd name="connsiteY0" fmla="*/ 152895 h 1601150"/>
              <a:gd name="connsiteX1" fmla="*/ 32143 w 867858"/>
              <a:gd name="connsiteY1" fmla="*/ 39183 h 1601150"/>
              <a:gd name="connsiteX2" fmla="*/ 64285 w 867858"/>
              <a:gd name="connsiteY2" fmla="*/ 0 h 1601150"/>
              <a:gd name="connsiteX3" fmla="*/ 96428 w 867858"/>
              <a:gd name="connsiteY3" fmla="*/ 39183 h 1601150"/>
              <a:gd name="connsiteX4" fmla="*/ 128571 w 867858"/>
              <a:gd name="connsiteY4" fmla="*/ 152895 h 1601150"/>
              <a:gd name="connsiteX5" fmla="*/ 160714 w 867858"/>
              <a:gd name="connsiteY5" fmla="*/ 330011 h 1601150"/>
              <a:gd name="connsiteX6" fmla="*/ 192857 w 867858"/>
              <a:gd name="connsiteY6" fmla="*/ 553182 h 1601150"/>
              <a:gd name="connsiteX7" fmla="*/ 225000 w 867858"/>
              <a:gd name="connsiteY7" fmla="*/ 800575 h 1601150"/>
              <a:gd name="connsiteX8" fmla="*/ 257143 w 867858"/>
              <a:gd name="connsiteY8" fmla="*/ 1047967 h 1601150"/>
              <a:gd name="connsiteX9" fmla="*/ 289286 w 867858"/>
              <a:gd name="connsiteY9" fmla="*/ 1271139 h 1601150"/>
              <a:gd name="connsiteX10" fmla="*/ 321429 w 867858"/>
              <a:gd name="connsiteY10" fmla="*/ 1448255 h 1601150"/>
              <a:gd name="connsiteX11" fmla="*/ 353572 w 867858"/>
              <a:gd name="connsiteY11" fmla="*/ 1561967 h 1601150"/>
              <a:gd name="connsiteX12" fmla="*/ 385714 w 867858"/>
              <a:gd name="connsiteY12" fmla="*/ 1601150 h 1601150"/>
              <a:gd name="connsiteX13" fmla="*/ 417858 w 867858"/>
              <a:gd name="connsiteY13" fmla="*/ 1561967 h 1601150"/>
              <a:gd name="connsiteX14" fmla="*/ 450000 w 867858"/>
              <a:gd name="connsiteY14" fmla="*/ 1448255 h 1601150"/>
              <a:gd name="connsiteX15" fmla="*/ 482143 w 867858"/>
              <a:gd name="connsiteY15" fmla="*/ 1271139 h 1601150"/>
              <a:gd name="connsiteX16" fmla="*/ 514286 w 867858"/>
              <a:gd name="connsiteY16" fmla="*/ 1047967 h 1601150"/>
              <a:gd name="connsiteX17" fmla="*/ 546429 w 867858"/>
              <a:gd name="connsiteY17" fmla="*/ 800575 h 1601150"/>
              <a:gd name="connsiteX18" fmla="*/ 578572 w 867858"/>
              <a:gd name="connsiteY18" fmla="*/ 553182 h 1601150"/>
              <a:gd name="connsiteX19" fmla="*/ 610715 w 867858"/>
              <a:gd name="connsiteY19" fmla="*/ 330011 h 1601150"/>
              <a:gd name="connsiteX20" fmla="*/ 642858 w 867858"/>
              <a:gd name="connsiteY20" fmla="*/ 152895 h 1601150"/>
              <a:gd name="connsiteX21" fmla="*/ 675001 w 867858"/>
              <a:gd name="connsiteY21" fmla="*/ 39183 h 1601150"/>
              <a:gd name="connsiteX22" fmla="*/ 707144 w 867858"/>
              <a:gd name="connsiteY22" fmla="*/ 0 h 1601150"/>
              <a:gd name="connsiteX23" fmla="*/ 739287 w 867858"/>
              <a:gd name="connsiteY23" fmla="*/ 39183 h 1601150"/>
              <a:gd name="connsiteX24" fmla="*/ 771430 w 867858"/>
              <a:gd name="connsiteY24" fmla="*/ 152895 h 1601150"/>
              <a:gd name="connsiteX25" fmla="*/ 803573 w 867858"/>
              <a:gd name="connsiteY25" fmla="*/ 330011 h 1601150"/>
              <a:gd name="connsiteX26" fmla="*/ 835716 w 867858"/>
              <a:gd name="connsiteY26" fmla="*/ 553182 h 1601150"/>
              <a:gd name="connsiteX27" fmla="*/ 867858 w 867858"/>
              <a:gd name="connsiteY27" fmla="*/ 800575 h 1601150"/>
              <a:gd name="connsiteX0" fmla="*/ 0 w 835715"/>
              <a:gd name="connsiteY0" fmla="*/ 39183 h 1601150"/>
              <a:gd name="connsiteX1" fmla="*/ 32142 w 835715"/>
              <a:gd name="connsiteY1" fmla="*/ 0 h 1601150"/>
              <a:gd name="connsiteX2" fmla="*/ 64285 w 835715"/>
              <a:gd name="connsiteY2" fmla="*/ 39183 h 1601150"/>
              <a:gd name="connsiteX3" fmla="*/ 96428 w 835715"/>
              <a:gd name="connsiteY3" fmla="*/ 152895 h 1601150"/>
              <a:gd name="connsiteX4" fmla="*/ 128571 w 835715"/>
              <a:gd name="connsiteY4" fmla="*/ 330011 h 1601150"/>
              <a:gd name="connsiteX5" fmla="*/ 160714 w 835715"/>
              <a:gd name="connsiteY5" fmla="*/ 553182 h 1601150"/>
              <a:gd name="connsiteX6" fmla="*/ 192857 w 835715"/>
              <a:gd name="connsiteY6" fmla="*/ 800575 h 1601150"/>
              <a:gd name="connsiteX7" fmla="*/ 225000 w 835715"/>
              <a:gd name="connsiteY7" fmla="*/ 1047967 h 1601150"/>
              <a:gd name="connsiteX8" fmla="*/ 257143 w 835715"/>
              <a:gd name="connsiteY8" fmla="*/ 1271139 h 1601150"/>
              <a:gd name="connsiteX9" fmla="*/ 289286 w 835715"/>
              <a:gd name="connsiteY9" fmla="*/ 1448255 h 1601150"/>
              <a:gd name="connsiteX10" fmla="*/ 321429 w 835715"/>
              <a:gd name="connsiteY10" fmla="*/ 1561967 h 1601150"/>
              <a:gd name="connsiteX11" fmla="*/ 353571 w 835715"/>
              <a:gd name="connsiteY11" fmla="*/ 1601150 h 1601150"/>
              <a:gd name="connsiteX12" fmla="*/ 385715 w 835715"/>
              <a:gd name="connsiteY12" fmla="*/ 1561967 h 1601150"/>
              <a:gd name="connsiteX13" fmla="*/ 417857 w 835715"/>
              <a:gd name="connsiteY13" fmla="*/ 1448255 h 1601150"/>
              <a:gd name="connsiteX14" fmla="*/ 450000 w 835715"/>
              <a:gd name="connsiteY14" fmla="*/ 1271139 h 1601150"/>
              <a:gd name="connsiteX15" fmla="*/ 482143 w 835715"/>
              <a:gd name="connsiteY15" fmla="*/ 1047967 h 1601150"/>
              <a:gd name="connsiteX16" fmla="*/ 514286 w 835715"/>
              <a:gd name="connsiteY16" fmla="*/ 800575 h 1601150"/>
              <a:gd name="connsiteX17" fmla="*/ 546429 w 835715"/>
              <a:gd name="connsiteY17" fmla="*/ 553182 h 1601150"/>
              <a:gd name="connsiteX18" fmla="*/ 578572 w 835715"/>
              <a:gd name="connsiteY18" fmla="*/ 330011 h 1601150"/>
              <a:gd name="connsiteX19" fmla="*/ 610715 w 835715"/>
              <a:gd name="connsiteY19" fmla="*/ 152895 h 1601150"/>
              <a:gd name="connsiteX20" fmla="*/ 642858 w 835715"/>
              <a:gd name="connsiteY20" fmla="*/ 39183 h 1601150"/>
              <a:gd name="connsiteX21" fmla="*/ 675001 w 835715"/>
              <a:gd name="connsiteY21" fmla="*/ 0 h 1601150"/>
              <a:gd name="connsiteX22" fmla="*/ 707144 w 835715"/>
              <a:gd name="connsiteY22" fmla="*/ 39183 h 1601150"/>
              <a:gd name="connsiteX23" fmla="*/ 739287 w 835715"/>
              <a:gd name="connsiteY23" fmla="*/ 152895 h 1601150"/>
              <a:gd name="connsiteX24" fmla="*/ 771430 w 835715"/>
              <a:gd name="connsiteY24" fmla="*/ 330011 h 1601150"/>
              <a:gd name="connsiteX25" fmla="*/ 803573 w 835715"/>
              <a:gd name="connsiteY25" fmla="*/ 553182 h 1601150"/>
              <a:gd name="connsiteX26" fmla="*/ 835715 w 835715"/>
              <a:gd name="connsiteY26" fmla="*/ 800575 h 1601150"/>
              <a:gd name="connsiteX0" fmla="*/ 0 w 803573"/>
              <a:gd name="connsiteY0" fmla="*/ 0 h 1601150"/>
              <a:gd name="connsiteX1" fmla="*/ 32143 w 803573"/>
              <a:gd name="connsiteY1" fmla="*/ 39183 h 1601150"/>
              <a:gd name="connsiteX2" fmla="*/ 64286 w 803573"/>
              <a:gd name="connsiteY2" fmla="*/ 152895 h 1601150"/>
              <a:gd name="connsiteX3" fmla="*/ 96429 w 803573"/>
              <a:gd name="connsiteY3" fmla="*/ 330011 h 1601150"/>
              <a:gd name="connsiteX4" fmla="*/ 128572 w 803573"/>
              <a:gd name="connsiteY4" fmla="*/ 553182 h 1601150"/>
              <a:gd name="connsiteX5" fmla="*/ 160715 w 803573"/>
              <a:gd name="connsiteY5" fmla="*/ 800575 h 1601150"/>
              <a:gd name="connsiteX6" fmla="*/ 192858 w 803573"/>
              <a:gd name="connsiteY6" fmla="*/ 1047967 h 1601150"/>
              <a:gd name="connsiteX7" fmla="*/ 225001 w 803573"/>
              <a:gd name="connsiteY7" fmla="*/ 1271139 h 1601150"/>
              <a:gd name="connsiteX8" fmla="*/ 257144 w 803573"/>
              <a:gd name="connsiteY8" fmla="*/ 1448255 h 1601150"/>
              <a:gd name="connsiteX9" fmla="*/ 289287 w 803573"/>
              <a:gd name="connsiteY9" fmla="*/ 1561967 h 1601150"/>
              <a:gd name="connsiteX10" fmla="*/ 321429 w 803573"/>
              <a:gd name="connsiteY10" fmla="*/ 1601150 h 1601150"/>
              <a:gd name="connsiteX11" fmla="*/ 353573 w 803573"/>
              <a:gd name="connsiteY11" fmla="*/ 1561967 h 1601150"/>
              <a:gd name="connsiteX12" fmla="*/ 385715 w 803573"/>
              <a:gd name="connsiteY12" fmla="*/ 1448255 h 1601150"/>
              <a:gd name="connsiteX13" fmla="*/ 417858 w 803573"/>
              <a:gd name="connsiteY13" fmla="*/ 1271139 h 1601150"/>
              <a:gd name="connsiteX14" fmla="*/ 450001 w 803573"/>
              <a:gd name="connsiteY14" fmla="*/ 1047967 h 1601150"/>
              <a:gd name="connsiteX15" fmla="*/ 482144 w 803573"/>
              <a:gd name="connsiteY15" fmla="*/ 800575 h 1601150"/>
              <a:gd name="connsiteX16" fmla="*/ 514287 w 803573"/>
              <a:gd name="connsiteY16" fmla="*/ 553182 h 1601150"/>
              <a:gd name="connsiteX17" fmla="*/ 546430 w 803573"/>
              <a:gd name="connsiteY17" fmla="*/ 330011 h 1601150"/>
              <a:gd name="connsiteX18" fmla="*/ 578573 w 803573"/>
              <a:gd name="connsiteY18" fmla="*/ 152895 h 1601150"/>
              <a:gd name="connsiteX19" fmla="*/ 610716 w 803573"/>
              <a:gd name="connsiteY19" fmla="*/ 39183 h 1601150"/>
              <a:gd name="connsiteX20" fmla="*/ 642859 w 803573"/>
              <a:gd name="connsiteY20" fmla="*/ 0 h 1601150"/>
              <a:gd name="connsiteX21" fmla="*/ 675002 w 803573"/>
              <a:gd name="connsiteY21" fmla="*/ 39183 h 1601150"/>
              <a:gd name="connsiteX22" fmla="*/ 707145 w 803573"/>
              <a:gd name="connsiteY22" fmla="*/ 152895 h 1601150"/>
              <a:gd name="connsiteX23" fmla="*/ 739288 w 803573"/>
              <a:gd name="connsiteY23" fmla="*/ 330011 h 1601150"/>
              <a:gd name="connsiteX24" fmla="*/ 771431 w 803573"/>
              <a:gd name="connsiteY24" fmla="*/ 553182 h 1601150"/>
              <a:gd name="connsiteX25" fmla="*/ 803573 w 803573"/>
              <a:gd name="connsiteY25" fmla="*/ 800575 h 1601150"/>
              <a:gd name="connsiteX0" fmla="*/ 0 w 771430"/>
              <a:gd name="connsiteY0" fmla="*/ 39183 h 1601150"/>
              <a:gd name="connsiteX1" fmla="*/ 32143 w 771430"/>
              <a:gd name="connsiteY1" fmla="*/ 152895 h 1601150"/>
              <a:gd name="connsiteX2" fmla="*/ 64286 w 771430"/>
              <a:gd name="connsiteY2" fmla="*/ 330011 h 1601150"/>
              <a:gd name="connsiteX3" fmla="*/ 96429 w 771430"/>
              <a:gd name="connsiteY3" fmla="*/ 553182 h 1601150"/>
              <a:gd name="connsiteX4" fmla="*/ 128572 w 771430"/>
              <a:gd name="connsiteY4" fmla="*/ 800575 h 1601150"/>
              <a:gd name="connsiteX5" fmla="*/ 160715 w 771430"/>
              <a:gd name="connsiteY5" fmla="*/ 1047967 h 1601150"/>
              <a:gd name="connsiteX6" fmla="*/ 192858 w 771430"/>
              <a:gd name="connsiteY6" fmla="*/ 1271139 h 1601150"/>
              <a:gd name="connsiteX7" fmla="*/ 225001 w 771430"/>
              <a:gd name="connsiteY7" fmla="*/ 1448255 h 1601150"/>
              <a:gd name="connsiteX8" fmla="*/ 257144 w 771430"/>
              <a:gd name="connsiteY8" fmla="*/ 1561967 h 1601150"/>
              <a:gd name="connsiteX9" fmla="*/ 289286 w 771430"/>
              <a:gd name="connsiteY9" fmla="*/ 1601150 h 1601150"/>
              <a:gd name="connsiteX10" fmla="*/ 321430 w 771430"/>
              <a:gd name="connsiteY10" fmla="*/ 1561967 h 1601150"/>
              <a:gd name="connsiteX11" fmla="*/ 353572 w 771430"/>
              <a:gd name="connsiteY11" fmla="*/ 1448255 h 1601150"/>
              <a:gd name="connsiteX12" fmla="*/ 385715 w 771430"/>
              <a:gd name="connsiteY12" fmla="*/ 1271139 h 1601150"/>
              <a:gd name="connsiteX13" fmla="*/ 417858 w 771430"/>
              <a:gd name="connsiteY13" fmla="*/ 1047967 h 1601150"/>
              <a:gd name="connsiteX14" fmla="*/ 450001 w 771430"/>
              <a:gd name="connsiteY14" fmla="*/ 800575 h 1601150"/>
              <a:gd name="connsiteX15" fmla="*/ 482144 w 771430"/>
              <a:gd name="connsiteY15" fmla="*/ 553182 h 1601150"/>
              <a:gd name="connsiteX16" fmla="*/ 514287 w 771430"/>
              <a:gd name="connsiteY16" fmla="*/ 330011 h 1601150"/>
              <a:gd name="connsiteX17" fmla="*/ 546430 w 771430"/>
              <a:gd name="connsiteY17" fmla="*/ 152895 h 1601150"/>
              <a:gd name="connsiteX18" fmla="*/ 578573 w 771430"/>
              <a:gd name="connsiteY18" fmla="*/ 39183 h 1601150"/>
              <a:gd name="connsiteX19" fmla="*/ 610716 w 771430"/>
              <a:gd name="connsiteY19" fmla="*/ 0 h 1601150"/>
              <a:gd name="connsiteX20" fmla="*/ 642859 w 771430"/>
              <a:gd name="connsiteY20" fmla="*/ 39183 h 1601150"/>
              <a:gd name="connsiteX21" fmla="*/ 675002 w 771430"/>
              <a:gd name="connsiteY21" fmla="*/ 152895 h 1601150"/>
              <a:gd name="connsiteX22" fmla="*/ 707145 w 771430"/>
              <a:gd name="connsiteY22" fmla="*/ 330011 h 1601150"/>
              <a:gd name="connsiteX23" fmla="*/ 739288 w 771430"/>
              <a:gd name="connsiteY23" fmla="*/ 553182 h 1601150"/>
              <a:gd name="connsiteX24" fmla="*/ 771430 w 771430"/>
              <a:gd name="connsiteY24" fmla="*/ 800575 h 1601150"/>
              <a:gd name="connsiteX0" fmla="*/ 0 w 739287"/>
              <a:gd name="connsiteY0" fmla="*/ 152895 h 1601150"/>
              <a:gd name="connsiteX1" fmla="*/ 32143 w 739287"/>
              <a:gd name="connsiteY1" fmla="*/ 330011 h 1601150"/>
              <a:gd name="connsiteX2" fmla="*/ 64286 w 739287"/>
              <a:gd name="connsiteY2" fmla="*/ 553182 h 1601150"/>
              <a:gd name="connsiteX3" fmla="*/ 96429 w 739287"/>
              <a:gd name="connsiteY3" fmla="*/ 800575 h 1601150"/>
              <a:gd name="connsiteX4" fmla="*/ 128572 w 739287"/>
              <a:gd name="connsiteY4" fmla="*/ 1047967 h 1601150"/>
              <a:gd name="connsiteX5" fmla="*/ 160715 w 739287"/>
              <a:gd name="connsiteY5" fmla="*/ 1271139 h 1601150"/>
              <a:gd name="connsiteX6" fmla="*/ 192858 w 739287"/>
              <a:gd name="connsiteY6" fmla="*/ 1448255 h 1601150"/>
              <a:gd name="connsiteX7" fmla="*/ 225001 w 739287"/>
              <a:gd name="connsiteY7" fmla="*/ 1561967 h 1601150"/>
              <a:gd name="connsiteX8" fmla="*/ 257143 w 739287"/>
              <a:gd name="connsiteY8" fmla="*/ 1601150 h 1601150"/>
              <a:gd name="connsiteX9" fmla="*/ 289287 w 739287"/>
              <a:gd name="connsiteY9" fmla="*/ 1561967 h 1601150"/>
              <a:gd name="connsiteX10" fmla="*/ 321429 w 739287"/>
              <a:gd name="connsiteY10" fmla="*/ 1448255 h 1601150"/>
              <a:gd name="connsiteX11" fmla="*/ 353572 w 739287"/>
              <a:gd name="connsiteY11" fmla="*/ 1271139 h 1601150"/>
              <a:gd name="connsiteX12" fmla="*/ 385715 w 739287"/>
              <a:gd name="connsiteY12" fmla="*/ 1047967 h 1601150"/>
              <a:gd name="connsiteX13" fmla="*/ 417858 w 739287"/>
              <a:gd name="connsiteY13" fmla="*/ 800575 h 1601150"/>
              <a:gd name="connsiteX14" fmla="*/ 450001 w 739287"/>
              <a:gd name="connsiteY14" fmla="*/ 553182 h 1601150"/>
              <a:gd name="connsiteX15" fmla="*/ 482144 w 739287"/>
              <a:gd name="connsiteY15" fmla="*/ 330011 h 1601150"/>
              <a:gd name="connsiteX16" fmla="*/ 514287 w 739287"/>
              <a:gd name="connsiteY16" fmla="*/ 152895 h 1601150"/>
              <a:gd name="connsiteX17" fmla="*/ 546430 w 739287"/>
              <a:gd name="connsiteY17" fmla="*/ 39183 h 1601150"/>
              <a:gd name="connsiteX18" fmla="*/ 578573 w 739287"/>
              <a:gd name="connsiteY18" fmla="*/ 0 h 1601150"/>
              <a:gd name="connsiteX19" fmla="*/ 610716 w 739287"/>
              <a:gd name="connsiteY19" fmla="*/ 39183 h 1601150"/>
              <a:gd name="connsiteX20" fmla="*/ 642859 w 739287"/>
              <a:gd name="connsiteY20" fmla="*/ 152895 h 1601150"/>
              <a:gd name="connsiteX21" fmla="*/ 675002 w 739287"/>
              <a:gd name="connsiteY21" fmla="*/ 330011 h 1601150"/>
              <a:gd name="connsiteX22" fmla="*/ 707145 w 739287"/>
              <a:gd name="connsiteY22" fmla="*/ 553182 h 1601150"/>
              <a:gd name="connsiteX23" fmla="*/ 739287 w 739287"/>
              <a:gd name="connsiteY23" fmla="*/ 800575 h 1601150"/>
              <a:gd name="connsiteX0" fmla="*/ 0 w 707144"/>
              <a:gd name="connsiteY0" fmla="*/ 330011 h 1601150"/>
              <a:gd name="connsiteX1" fmla="*/ 32143 w 707144"/>
              <a:gd name="connsiteY1" fmla="*/ 553182 h 1601150"/>
              <a:gd name="connsiteX2" fmla="*/ 64286 w 707144"/>
              <a:gd name="connsiteY2" fmla="*/ 800575 h 1601150"/>
              <a:gd name="connsiteX3" fmla="*/ 96429 w 707144"/>
              <a:gd name="connsiteY3" fmla="*/ 1047967 h 1601150"/>
              <a:gd name="connsiteX4" fmla="*/ 128572 w 707144"/>
              <a:gd name="connsiteY4" fmla="*/ 1271139 h 1601150"/>
              <a:gd name="connsiteX5" fmla="*/ 160715 w 707144"/>
              <a:gd name="connsiteY5" fmla="*/ 1448255 h 1601150"/>
              <a:gd name="connsiteX6" fmla="*/ 192858 w 707144"/>
              <a:gd name="connsiteY6" fmla="*/ 1561967 h 1601150"/>
              <a:gd name="connsiteX7" fmla="*/ 225000 w 707144"/>
              <a:gd name="connsiteY7" fmla="*/ 1601150 h 1601150"/>
              <a:gd name="connsiteX8" fmla="*/ 257144 w 707144"/>
              <a:gd name="connsiteY8" fmla="*/ 1561967 h 1601150"/>
              <a:gd name="connsiteX9" fmla="*/ 289286 w 707144"/>
              <a:gd name="connsiteY9" fmla="*/ 1448255 h 1601150"/>
              <a:gd name="connsiteX10" fmla="*/ 321429 w 707144"/>
              <a:gd name="connsiteY10" fmla="*/ 1271139 h 1601150"/>
              <a:gd name="connsiteX11" fmla="*/ 353572 w 707144"/>
              <a:gd name="connsiteY11" fmla="*/ 1047967 h 1601150"/>
              <a:gd name="connsiteX12" fmla="*/ 385715 w 707144"/>
              <a:gd name="connsiteY12" fmla="*/ 800575 h 1601150"/>
              <a:gd name="connsiteX13" fmla="*/ 417858 w 707144"/>
              <a:gd name="connsiteY13" fmla="*/ 553182 h 1601150"/>
              <a:gd name="connsiteX14" fmla="*/ 450001 w 707144"/>
              <a:gd name="connsiteY14" fmla="*/ 330011 h 1601150"/>
              <a:gd name="connsiteX15" fmla="*/ 482144 w 707144"/>
              <a:gd name="connsiteY15" fmla="*/ 152895 h 1601150"/>
              <a:gd name="connsiteX16" fmla="*/ 514287 w 707144"/>
              <a:gd name="connsiteY16" fmla="*/ 39183 h 1601150"/>
              <a:gd name="connsiteX17" fmla="*/ 546430 w 707144"/>
              <a:gd name="connsiteY17" fmla="*/ 0 h 1601150"/>
              <a:gd name="connsiteX18" fmla="*/ 578573 w 707144"/>
              <a:gd name="connsiteY18" fmla="*/ 39183 h 1601150"/>
              <a:gd name="connsiteX19" fmla="*/ 610716 w 707144"/>
              <a:gd name="connsiteY19" fmla="*/ 152895 h 1601150"/>
              <a:gd name="connsiteX20" fmla="*/ 642859 w 707144"/>
              <a:gd name="connsiteY20" fmla="*/ 330011 h 1601150"/>
              <a:gd name="connsiteX21" fmla="*/ 675002 w 707144"/>
              <a:gd name="connsiteY21" fmla="*/ 553182 h 1601150"/>
              <a:gd name="connsiteX22" fmla="*/ 707144 w 707144"/>
              <a:gd name="connsiteY22" fmla="*/ 800575 h 1601150"/>
              <a:gd name="connsiteX0" fmla="*/ 0 w 675001"/>
              <a:gd name="connsiteY0" fmla="*/ 553182 h 1601150"/>
              <a:gd name="connsiteX1" fmla="*/ 32143 w 675001"/>
              <a:gd name="connsiteY1" fmla="*/ 800575 h 1601150"/>
              <a:gd name="connsiteX2" fmla="*/ 64286 w 675001"/>
              <a:gd name="connsiteY2" fmla="*/ 1047967 h 1601150"/>
              <a:gd name="connsiteX3" fmla="*/ 96429 w 675001"/>
              <a:gd name="connsiteY3" fmla="*/ 1271139 h 1601150"/>
              <a:gd name="connsiteX4" fmla="*/ 128572 w 675001"/>
              <a:gd name="connsiteY4" fmla="*/ 1448255 h 1601150"/>
              <a:gd name="connsiteX5" fmla="*/ 160715 w 675001"/>
              <a:gd name="connsiteY5" fmla="*/ 1561967 h 1601150"/>
              <a:gd name="connsiteX6" fmla="*/ 192857 w 675001"/>
              <a:gd name="connsiteY6" fmla="*/ 1601150 h 1601150"/>
              <a:gd name="connsiteX7" fmla="*/ 225001 w 675001"/>
              <a:gd name="connsiteY7" fmla="*/ 1561967 h 1601150"/>
              <a:gd name="connsiteX8" fmla="*/ 257143 w 675001"/>
              <a:gd name="connsiteY8" fmla="*/ 1448255 h 1601150"/>
              <a:gd name="connsiteX9" fmla="*/ 289286 w 675001"/>
              <a:gd name="connsiteY9" fmla="*/ 1271139 h 1601150"/>
              <a:gd name="connsiteX10" fmla="*/ 321429 w 675001"/>
              <a:gd name="connsiteY10" fmla="*/ 1047967 h 1601150"/>
              <a:gd name="connsiteX11" fmla="*/ 353572 w 675001"/>
              <a:gd name="connsiteY11" fmla="*/ 800575 h 1601150"/>
              <a:gd name="connsiteX12" fmla="*/ 385715 w 675001"/>
              <a:gd name="connsiteY12" fmla="*/ 553182 h 1601150"/>
              <a:gd name="connsiteX13" fmla="*/ 417858 w 675001"/>
              <a:gd name="connsiteY13" fmla="*/ 330011 h 1601150"/>
              <a:gd name="connsiteX14" fmla="*/ 450001 w 675001"/>
              <a:gd name="connsiteY14" fmla="*/ 152895 h 1601150"/>
              <a:gd name="connsiteX15" fmla="*/ 482144 w 675001"/>
              <a:gd name="connsiteY15" fmla="*/ 39183 h 1601150"/>
              <a:gd name="connsiteX16" fmla="*/ 514287 w 675001"/>
              <a:gd name="connsiteY16" fmla="*/ 0 h 1601150"/>
              <a:gd name="connsiteX17" fmla="*/ 546430 w 675001"/>
              <a:gd name="connsiteY17" fmla="*/ 39183 h 1601150"/>
              <a:gd name="connsiteX18" fmla="*/ 578573 w 675001"/>
              <a:gd name="connsiteY18" fmla="*/ 152895 h 1601150"/>
              <a:gd name="connsiteX19" fmla="*/ 610716 w 675001"/>
              <a:gd name="connsiteY19" fmla="*/ 330011 h 1601150"/>
              <a:gd name="connsiteX20" fmla="*/ 642859 w 675001"/>
              <a:gd name="connsiteY20" fmla="*/ 553182 h 1601150"/>
              <a:gd name="connsiteX21" fmla="*/ 675001 w 675001"/>
              <a:gd name="connsiteY21" fmla="*/ 800575 h 1601150"/>
              <a:gd name="connsiteX0" fmla="*/ 0 w 642858"/>
              <a:gd name="connsiteY0" fmla="*/ 800575 h 1601150"/>
              <a:gd name="connsiteX1" fmla="*/ 32143 w 642858"/>
              <a:gd name="connsiteY1" fmla="*/ 1047967 h 1601150"/>
              <a:gd name="connsiteX2" fmla="*/ 64286 w 642858"/>
              <a:gd name="connsiteY2" fmla="*/ 1271139 h 1601150"/>
              <a:gd name="connsiteX3" fmla="*/ 96429 w 642858"/>
              <a:gd name="connsiteY3" fmla="*/ 1448255 h 1601150"/>
              <a:gd name="connsiteX4" fmla="*/ 128572 w 642858"/>
              <a:gd name="connsiteY4" fmla="*/ 1561967 h 1601150"/>
              <a:gd name="connsiteX5" fmla="*/ 160714 w 642858"/>
              <a:gd name="connsiteY5" fmla="*/ 1601150 h 1601150"/>
              <a:gd name="connsiteX6" fmla="*/ 192858 w 642858"/>
              <a:gd name="connsiteY6" fmla="*/ 1561967 h 1601150"/>
              <a:gd name="connsiteX7" fmla="*/ 225000 w 642858"/>
              <a:gd name="connsiteY7" fmla="*/ 1448255 h 1601150"/>
              <a:gd name="connsiteX8" fmla="*/ 257143 w 642858"/>
              <a:gd name="connsiteY8" fmla="*/ 1271139 h 1601150"/>
              <a:gd name="connsiteX9" fmla="*/ 289286 w 642858"/>
              <a:gd name="connsiteY9" fmla="*/ 1047967 h 1601150"/>
              <a:gd name="connsiteX10" fmla="*/ 321429 w 642858"/>
              <a:gd name="connsiteY10" fmla="*/ 800575 h 1601150"/>
              <a:gd name="connsiteX11" fmla="*/ 353572 w 642858"/>
              <a:gd name="connsiteY11" fmla="*/ 553182 h 1601150"/>
              <a:gd name="connsiteX12" fmla="*/ 385715 w 642858"/>
              <a:gd name="connsiteY12" fmla="*/ 330011 h 1601150"/>
              <a:gd name="connsiteX13" fmla="*/ 417858 w 642858"/>
              <a:gd name="connsiteY13" fmla="*/ 152895 h 1601150"/>
              <a:gd name="connsiteX14" fmla="*/ 450001 w 642858"/>
              <a:gd name="connsiteY14" fmla="*/ 39183 h 1601150"/>
              <a:gd name="connsiteX15" fmla="*/ 482144 w 642858"/>
              <a:gd name="connsiteY15" fmla="*/ 0 h 1601150"/>
              <a:gd name="connsiteX16" fmla="*/ 514287 w 642858"/>
              <a:gd name="connsiteY16" fmla="*/ 39183 h 1601150"/>
              <a:gd name="connsiteX17" fmla="*/ 546430 w 642858"/>
              <a:gd name="connsiteY17" fmla="*/ 152895 h 1601150"/>
              <a:gd name="connsiteX18" fmla="*/ 578573 w 642858"/>
              <a:gd name="connsiteY18" fmla="*/ 330011 h 1601150"/>
              <a:gd name="connsiteX19" fmla="*/ 610716 w 642858"/>
              <a:gd name="connsiteY19" fmla="*/ 553182 h 1601150"/>
              <a:gd name="connsiteX20" fmla="*/ 642858 w 642858"/>
              <a:gd name="connsiteY20" fmla="*/ 800575 h 160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858" h="1601150">
                <a:moveTo>
                  <a:pt x="0" y="800575"/>
                </a:moveTo>
                <a:cubicBezTo>
                  <a:pt x="10716" y="883037"/>
                  <a:pt x="21427" y="969541"/>
                  <a:pt x="32143" y="1047967"/>
                </a:cubicBezTo>
                <a:cubicBezTo>
                  <a:pt x="42859" y="1126394"/>
                  <a:pt x="53569" y="1204424"/>
                  <a:pt x="64286" y="1271139"/>
                </a:cubicBezTo>
                <a:cubicBezTo>
                  <a:pt x="75002" y="1337854"/>
                  <a:pt x="85713" y="1399783"/>
                  <a:pt x="96429" y="1448255"/>
                </a:cubicBezTo>
                <a:cubicBezTo>
                  <a:pt x="107145" y="1496721"/>
                  <a:pt x="117855" y="1536486"/>
                  <a:pt x="128572" y="1561967"/>
                </a:cubicBezTo>
                <a:cubicBezTo>
                  <a:pt x="138394" y="1585324"/>
                  <a:pt x="150892" y="1601150"/>
                  <a:pt x="160714" y="1601150"/>
                </a:cubicBezTo>
                <a:cubicBezTo>
                  <a:pt x="170537" y="1601150"/>
                  <a:pt x="183035" y="1585324"/>
                  <a:pt x="192858" y="1561967"/>
                </a:cubicBezTo>
                <a:cubicBezTo>
                  <a:pt x="203574" y="1536486"/>
                  <a:pt x="214284" y="1496721"/>
                  <a:pt x="225000" y="1448255"/>
                </a:cubicBezTo>
                <a:cubicBezTo>
                  <a:pt x="235717" y="1399783"/>
                  <a:pt x="246427" y="1337854"/>
                  <a:pt x="257143" y="1271139"/>
                </a:cubicBezTo>
                <a:cubicBezTo>
                  <a:pt x="267860" y="1204424"/>
                  <a:pt x="278570" y="1126394"/>
                  <a:pt x="289286" y="1047967"/>
                </a:cubicBezTo>
                <a:cubicBezTo>
                  <a:pt x="300003" y="969541"/>
                  <a:pt x="310713" y="883037"/>
                  <a:pt x="321429" y="800575"/>
                </a:cubicBezTo>
                <a:cubicBezTo>
                  <a:pt x="332146" y="718113"/>
                  <a:pt x="342856" y="631609"/>
                  <a:pt x="353572" y="553182"/>
                </a:cubicBezTo>
                <a:cubicBezTo>
                  <a:pt x="364288" y="474756"/>
                  <a:pt x="374999" y="396725"/>
                  <a:pt x="385715" y="330011"/>
                </a:cubicBezTo>
                <a:cubicBezTo>
                  <a:pt x="396431" y="263296"/>
                  <a:pt x="407142" y="201367"/>
                  <a:pt x="417858" y="152895"/>
                </a:cubicBezTo>
                <a:cubicBezTo>
                  <a:pt x="428574" y="104423"/>
                  <a:pt x="439284" y="64664"/>
                  <a:pt x="450001" y="39183"/>
                </a:cubicBezTo>
                <a:cubicBezTo>
                  <a:pt x="459824" y="15826"/>
                  <a:pt x="472321" y="0"/>
                  <a:pt x="482144" y="0"/>
                </a:cubicBezTo>
                <a:cubicBezTo>
                  <a:pt x="491960" y="0"/>
                  <a:pt x="504464" y="15826"/>
                  <a:pt x="514287" y="39183"/>
                </a:cubicBezTo>
                <a:cubicBezTo>
                  <a:pt x="524997" y="64664"/>
                  <a:pt x="535713" y="104423"/>
                  <a:pt x="546430" y="152895"/>
                </a:cubicBezTo>
                <a:cubicBezTo>
                  <a:pt x="557146" y="201367"/>
                  <a:pt x="567856" y="263296"/>
                  <a:pt x="578573" y="330011"/>
                </a:cubicBezTo>
                <a:cubicBezTo>
                  <a:pt x="589289" y="396725"/>
                  <a:pt x="599999" y="474756"/>
                  <a:pt x="610716" y="553182"/>
                </a:cubicBezTo>
                <a:cubicBezTo>
                  <a:pt x="621432" y="631609"/>
                  <a:pt x="632142" y="718113"/>
                  <a:pt x="642858" y="800575"/>
                </a:cubicBezTo>
              </a:path>
            </a:pathLst>
          </a:cu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ja-JP" altLang="en-US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8880FC6A-B738-C012-1E71-E059D530FA34}"/>
              </a:ext>
            </a:extLst>
          </p:cNvPr>
          <p:cNvGrpSpPr/>
          <p:nvPr/>
        </p:nvGrpSpPr>
        <p:grpSpPr>
          <a:xfrm>
            <a:off x="1378003" y="1372075"/>
            <a:ext cx="6583069" cy="400110"/>
            <a:chOff x="1370297" y="3830566"/>
            <a:chExt cx="6583069" cy="400110"/>
          </a:xfrm>
          <a:effectLst/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33BC970-6368-D731-891D-D98FED88550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D692292-3D6E-3ECC-8DF8-0ADBE7CC42A9}"/>
                </a:ext>
              </a:extLst>
            </p:cNvPr>
            <p:cNvSpPr txBox="1"/>
            <p:nvPr/>
          </p:nvSpPr>
          <p:spPr>
            <a:xfrm>
              <a:off x="4222447" y="3830566"/>
              <a:ext cx="87876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1 </a:t>
              </a:r>
              <a:r>
                <a:rPr kumimoji="1" lang="ja-JP" altLang="en-US" sz="2000" dirty="0"/>
                <a:t>周期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3603F6-96E5-CA18-5CD8-5C8EEFBBAD0E}"/>
              </a:ext>
            </a:extLst>
          </p:cNvPr>
          <p:cNvGrpSpPr/>
          <p:nvPr/>
        </p:nvGrpSpPr>
        <p:grpSpPr>
          <a:xfrm>
            <a:off x="1039845" y="3828336"/>
            <a:ext cx="7826310" cy="400110"/>
            <a:chOff x="1085988" y="3830566"/>
            <a:chExt cx="7826310" cy="400110"/>
          </a:xfrm>
        </p:grpSpPr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2F2027B6-1A56-92AF-B519-492B40598393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085988" y="4030621"/>
              <a:ext cx="712868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133B20A-1524-FE20-4917-B834D95C4493}"/>
                </a:ext>
              </a:extLst>
            </p:cNvPr>
            <p:cNvSpPr txBox="1"/>
            <p:nvPr/>
          </p:nvSpPr>
          <p:spPr>
            <a:xfrm>
              <a:off x="8214671" y="3830566"/>
              <a:ext cx="69762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時間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3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61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-0.087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3.7037E-6 L -2.05128E-6 -0.061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0"/>
                            </p:stCondLst>
                            <p:childTnLst>
                              <p:par>
                                <p:cTn id="7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4.07407E-6 L -2.5641E-6 0.06065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3000"/>
                            </p:stCondLst>
                            <p:childTnLst>
                              <p:par>
                                <p:cTn id="1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3.33333E-6 0.0898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6 -3.7037E-6 L -2.5641E-6 0.06459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6" presetID="17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1" grpId="0" animBg="1"/>
      <p:bldP spid="17" grpId="0" animBg="1"/>
      <p:bldP spid="17" grpId="1" animBg="1"/>
      <p:bldP spid="22" grpId="0" animBg="1"/>
      <p:bldP spid="22" grpId="1" animBg="1"/>
      <p:bldP spid="37" grpId="0" animBg="1"/>
      <p:bldP spid="42" grpId="0" animBg="1"/>
      <p:bldP spid="42" grpId="1" animBg="1"/>
      <p:bldP spid="47" grpId="0" animBg="1"/>
      <p:bldP spid="47" grpId="1" animBg="1"/>
      <p:bldP spid="57" grpId="0" animBg="1"/>
      <p:bldP spid="66" grpId="0" animBg="1"/>
      <p:bldP spid="66" grpId="1" animBg="1"/>
      <p:bldP spid="67" grpId="0" animBg="1"/>
      <p:bldP spid="67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161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6">
            <a:extLst>
              <a:ext uri="{FF2B5EF4-FFF2-40B4-BE49-F238E27FC236}">
                <a16:creationId xmlns:a16="http://schemas.microsoft.com/office/drawing/2014/main" id="{D6FE35B8-83C6-130C-E480-7D17EE94CF5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B75906-D834-6E7B-2D7A-43E11FCC8DB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011B77-DED5-ACF7-FF88-ADDA2BE1E9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ja-JP" altLang="en-US" dirty="0"/>
              <a:t>コンセントの穴は＋と－である．</a:t>
            </a:r>
            <a:endParaRPr kumimoji="1" lang="en-US" altLang="ja-JP" dirty="0"/>
          </a:p>
          <a:p>
            <a:r>
              <a:rPr lang="ja-JP" altLang="en-US" dirty="0"/>
              <a:t>電気は</a:t>
            </a:r>
            <a:r>
              <a:rPr lang="ja-JP" altLang="en-US" dirty="0">
                <a:solidFill>
                  <a:schemeClr val="accent6"/>
                </a:solidFill>
              </a:rPr>
              <a:t>＋から－に</a:t>
            </a:r>
            <a:r>
              <a:rPr lang="ja-JP" altLang="en-US" dirty="0"/>
              <a:t>流れる．</a:t>
            </a:r>
            <a:endParaRPr lang="en-US" altLang="ja-JP" dirty="0"/>
          </a:p>
          <a:p>
            <a:r>
              <a:rPr kumimoji="1" lang="ja-JP" altLang="en-US" dirty="0"/>
              <a:t>＋側に</a:t>
            </a:r>
            <a:r>
              <a:rPr kumimoji="1" lang="ja-JP" altLang="en-US" dirty="0">
                <a:solidFill>
                  <a:schemeClr val="accent6"/>
                </a:solidFill>
              </a:rPr>
              <a:t>ちり</a:t>
            </a:r>
            <a:r>
              <a:rPr kumimoji="1" lang="ja-JP" altLang="en-US" dirty="0"/>
              <a:t>や</a:t>
            </a:r>
            <a:r>
              <a:rPr kumimoji="1" lang="ja-JP" altLang="en-US" dirty="0">
                <a:solidFill>
                  <a:schemeClr val="accent6"/>
                </a:solidFill>
              </a:rPr>
              <a:t>ほこり</a:t>
            </a:r>
            <a:r>
              <a:rPr kumimoji="1" lang="ja-JP" altLang="en-US" dirty="0"/>
              <a:t>が入ると</a:t>
            </a:r>
            <a:r>
              <a:rPr kumimoji="1" lang="ja-JP" altLang="en-US" dirty="0">
                <a:solidFill>
                  <a:schemeClr val="accent6"/>
                </a:solidFill>
              </a:rPr>
              <a:t>危険</a:t>
            </a:r>
            <a:r>
              <a:rPr kumimoji="1" lang="ja-JP" altLang="en-US" dirty="0"/>
              <a:t>！</a:t>
            </a:r>
            <a:endParaRPr kumimoji="1" lang="en-US" altLang="ja-JP" dirty="0"/>
          </a:p>
          <a:p>
            <a:r>
              <a:rPr lang="ja-JP" altLang="en-US" dirty="0"/>
              <a:t>＋側だけ若干，短くなっている．</a:t>
            </a:r>
            <a:endParaRPr lang="en-US" altLang="ja-JP" dirty="0"/>
          </a:p>
          <a:p>
            <a:r>
              <a:rPr kumimoji="1" lang="ja-JP" altLang="en-US" dirty="0"/>
              <a:t>回路図とは逆．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D6C9AC5-3D3E-C944-4F51-55113CA2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コンセントにも＋と－がある</a:t>
            </a:r>
          </a:p>
        </p:txBody>
      </p:sp>
      <p:pic>
        <p:nvPicPr>
          <p:cNvPr id="1026" name="Picture 2" descr="コンセントのイラスト">
            <a:extLst>
              <a:ext uri="{FF2B5EF4-FFF2-40B4-BE49-F238E27FC236}">
                <a16:creationId xmlns:a16="http://schemas.microsoft.com/office/drawing/2014/main" id="{FE5091B7-4331-2228-DB7B-1C539631D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1" y="1545053"/>
            <a:ext cx="1733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コンセントからの出火のイラスト">
            <a:extLst>
              <a:ext uri="{FF2B5EF4-FFF2-40B4-BE49-F238E27FC236}">
                <a16:creationId xmlns:a16="http://schemas.microsoft.com/office/drawing/2014/main" id="{F261B23B-8683-ECF9-2B64-4872E40C5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648" y="3166601"/>
            <a:ext cx="2758383" cy="320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833DCD3-C93F-D9B1-B740-E22C6C16E839}"/>
              </a:ext>
            </a:extLst>
          </p:cNvPr>
          <p:cNvGrpSpPr/>
          <p:nvPr/>
        </p:nvGrpSpPr>
        <p:grpSpPr>
          <a:xfrm>
            <a:off x="1183408" y="1963573"/>
            <a:ext cx="855453" cy="461665"/>
            <a:chOff x="1138583" y="1963573"/>
            <a:chExt cx="855453" cy="461665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C03F641-7583-39F1-BA87-3C5C9046025B}"/>
                </a:ext>
              </a:extLst>
            </p:cNvPr>
            <p:cNvSpPr txBox="1"/>
            <p:nvPr/>
          </p:nvSpPr>
          <p:spPr>
            <a:xfrm>
              <a:off x="113858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chemeClr val="accent6"/>
                  </a:solidFill>
                </a:rPr>
                <a:t>＋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58547E9-049F-76B8-1F78-6DE93E7BA29B}"/>
                </a:ext>
              </a:extLst>
            </p:cNvPr>
            <p:cNvSpPr txBox="1"/>
            <p:nvPr/>
          </p:nvSpPr>
          <p:spPr>
            <a:xfrm>
              <a:off x="1501593" y="1963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>
                  <a:solidFill>
                    <a:srgbClr val="00B0F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50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4BD2F31-583B-5A91-9B54-AD232E8C41A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35B45-52BA-DA12-B239-318AFFF1C5D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dirty="0"/>
              <a:t>交流電源の周期を利用して，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>
                <a:solidFill>
                  <a:schemeClr val="accent6"/>
                </a:solidFill>
              </a:rPr>
              <a:t>一定間隔に印をつける</a:t>
            </a:r>
            <a:r>
              <a:rPr lang="ja-JP" altLang="en-US" dirty="0"/>
              <a:t>機械．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en-US" altLang="ja-JP" dirty="0">
                <a:solidFill>
                  <a:schemeClr val="accent6"/>
                </a:solidFill>
              </a:rPr>
              <a:t>1</a:t>
            </a:r>
            <a:r>
              <a:rPr kumimoji="1" lang="ja-JP" altLang="en-US" dirty="0">
                <a:solidFill>
                  <a:schemeClr val="accent6"/>
                </a:solidFill>
              </a:rPr>
              <a:t>秒間に </a:t>
            </a:r>
            <a:r>
              <a:rPr kumimoji="1" lang="en-US" altLang="ja-JP" dirty="0">
                <a:solidFill>
                  <a:schemeClr val="accent6"/>
                </a:solidFill>
              </a:rPr>
              <a:t>x </a:t>
            </a:r>
            <a:r>
              <a:rPr kumimoji="1" lang="ja-JP" altLang="en-US" dirty="0">
                <a:solidFill>
                  <a:schemeClr val="accent6"/>
                </a:solidFill>
              </a:rPr>
              <a:t>周期</a:t>
            </a:r>
            <a:r>
              <a:rPr kumimoji="1" lang="ja-JP" altLang="en-US" dirty="0"/>
              <a:t>のとき，</a:t>
            </a:r>
            <a:r>
              <a:rPr kumimoji="1" lang="en-US" altLang="ja-JP" dirty="0">
                <a:solidFill>
                  <a:schemeClr val="accent6"/>
                </a:solidFill>
              </a:rPr>
              <a:t>x [Hz]</a:t>
            </a:r>
            <a:r>
              <a:rPr kumimoji="1" lang="ja-JP" altLang="en-US" dirty="0"/>
              <a:t>という．</a:t>
            </a:r>
            <a:endParaRPr kumimoji="1" lang="en-US" altLang="ja-JP" dirty="0"/>
          </a:p>
          <a:p>
            <a:pPr>
              <a:buClr>
                <a:schemeClr val="tx1"/>
              </a:buClr>
            </a:pPr>
            <a:r>
              <a:rPr lang="ja-JP" altLang="en-US" dirty="0"/>
              <a:t>東日本では </a:t>
            </a:r>
            <a:r>
              <a:rPr lang="en-US" altLang="ja-JP" dirty="0">
                <a:solidFill>
                  <a:schemeClr val="accent6"/>
                </a:solidFill>
              </a:rPr>
              <a:t>50 Hz</a:t>
            </a:r>
            <a:r>
              <a:rPr lang="ja-JP" altLang="en-US" dirty="0"/>
              <a:t>．</a:t>
            </a:r>
            <a:endParaRPr lang="en-US" altLang="ja-JP" dirty="0"/>
          </a:p>
          <a:p>
            <a:pPr>
              <a:buClr>
                <a:schemeClr val="tx1"/>
              </a:buClr>
            </a:pPr>
            <a:r>
              <a:rPr kumimoji="1" lang="ja-JP" altLang="en-US" dirty="0"/>
              <a:t>西日本では </a:t>
            </a:r>
            <a:r>
              <a:rPr kumimoji="1" lang="en-US" altLang="ja-JP" dirty="0">
                <a:solidFill>
                  <a:schemeClr val="accent6"/>
                </a:solidFill>
              </a:rPr>
              <a:t>60 Hz</a:t>
            </a:r>
            <a:r>
              <a:rPr kumimoji="1" lang="ja-JP" altLang="en-US" dirty="0"/>
              <a:t>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EF96D07-1A8A-E483-E3DB-A0B5F7605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記録タイマ</a:t>
            </a:r>
            <a:r>
              <a:rPr kumimoji="1" lang="en-US" altLang="ja-JP" dirty="0"/>
              <a:t>―</a:t>
            </a:r>
            <a:r>
              <a:rPr kumimoji="1" lang="ja-JP" altLang="en-US" dirty="0"/>
              <a:t>とは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4BEE01-8F8E-5EA0-9E05-BD6F3F4F2F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sozai.manabihiroba.net/rika/185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C090AB-3080-1C61-9AE5-36B6BC002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9" y="2275314"/>
            <a:ext cx="4667624" cy="350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9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グループ化 3080">
            <a:extLst>
              <a:ext uri="{FF2B5EF4-FFF2-40B4-BE49-F238E27FC236}">
                <a16:creationId xmlns:a16="http://schemas.microsoft.com/office/drawing/2014/main" id="{BE68F8E7-C810-48E3-80C6-F31296A374D6}"/>
              </a:ext>
            </a:extLst>
          </p:cNvPr>
          <p:cNvGrpSpPr/>
          <p:nvPr/>
        </p:nvGrpSpPr>
        <p:grpSpPr>
          <a:xfrm>
            <a:off x="279862" y="2537460"/>
            <a:ext cx="9303409" cy="609600"/>
            <a:chOff x="279862" y="2537460"/>
            <a:chExt cx="9303409" cy="6096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D6EC3A9-2560-159A-3D1C-E96D0214277C}"/>
                </a:ext>
              </a:extLst>
            </p:cNvPr>
            <p:cNvSpPr/>
            <p:nvPr/>
          </p:nvSpPr>
          <p:spPr>
            <a:xfrm>
              <a:off x="358588" y="2537460"/>
              <a:ext cx="9224683" cy="609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15B2FB8-749C-68A6-A411-0800FBF7C7A1}"/>
                </a:ext>
              </a:extLst>
            </p:cNvPr>
            <p:cNvSpPr txBox="1"/>
            <p:nvPr/>
          </p:nvSpPr>
          <p:spPr>
            <a:xfrm>
              <a:off x="36559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A4D1BFA-F11C-6410-4EEB-450E17D99831}"/>
                </a:ext>
              </a:extLst>
            </p:cNvPr>
            <p:cNvSpPr txBox="1"/>
            <p:nvPr/>
          </p:nvSpPr>
          <p:spPr>
            <a:xfrm>
              <a:off x="45133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00C1D57-D011-75CD-B7C4-A11BD17C00E1}"/>
                </a:ext>
              </a:extLst>
            </p:cNvPr>
            <p:cNvSpPr txBox="1"/>
            <p:nvPr/>
          </p:nvSpPr>
          <p:spPr>
            <a:xfrm>
              <a:off x="2798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43261B6-C746-524A-404C-451AF1C811CB}"/>
                </a:ext>
              </a:extLst>
            </p:cNvPr>
            <p:cNvSpPr txBox="1"/>
            <p:nvPr/>
          </p:nvSpPr>
          <p:spPr>
            <a:xfrm>
              <a:off x="580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D1456E56-5570-5628-51DA-9E165B59FA92}"/>
                </a:ext>
              </a:extLst>
            </p:cNvPr>
            <p:cNvSpPr txBox="1"/>
            <p:nvPr/>
          </p:nvSpPr>
          <p:spPr>
            <a:xfrm>
              <a:off x="82680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9FACE28-9A93-45BC-EEA9-86F310C01C65}"/>
                </a:ext>
              </a:extLst>
            </p:cNvPr>
            <p:cNvSpPr txBox="1"/>
            <p:nvPr/>
          </p:nvSpPr>
          <p:spPr>
            <a:xfrm>
              <a:off x="107270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B7A55C0F-F442-CA83-6E64-568B7CC231F9}"/>
                </a:ext>
              </a:extLst>
            </p:cNvPr>
            <p:cNvSpPr txBox="1"/>
            <p:nvPr/>
          </p:nvSpPr>
          <p:spPr>
            <a:xfrm>
              <a:off x="172995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8EF1622-2666-1F5E-4795-43B3CEF8A62E}"/>
                </a:ext>
              </a:extLst>
            </p:cNvPr>
            <p:cNvSpPr txBox="1"/>
            <p:nvPr/>
          </p:nvSpPr>
          <p:spPr>
            <a:xfrm>
              <a:off x="217188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FB9A372C-98A0-47F9-AD84-CFBA6D848517}"/>
                </a:ext>
              </a:extLst>
            </p:cNvPr>
            <p:cNvSpPr txBox="1"/>
            <p:nvPr/>
          </p:nvSpPr>
          <p:spPr>
            <a:xfrm>
              <a:off x="261381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6DAD1D9-CEDA-51DA-F0A5-1F6D00D04342}"/>
                </a:ext>
              </a:extLst>
            </p:cNvPr>
            <p:cNvSpPr txBox="1"/>
            <p:nvPr/>
          </p:nvSpPr>
          <p:spPr>
            <a:xfrm>
              <a:off x="305574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A37450B-A61D-C4F0-06C6-58C2E735E1A7}"/>
                </a:ext>
              </a:extLst>
            </p:cNvPr>
            <p:cNvSpPr txBox="1"/>
            <p:nvPr/>
          </p:nvSpPr>
          <p:spPr>
            <a:xfrm>
              <a:off x="393960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7AD0303-FC1D-FD53-07AE-5DF4D8390BBA}"/>
                </a:ext>
              </a:extLst>
            </p:cNvPr>
            <p:cNvSpPr txBox="1"/>
            <p:nvPr/>
          </p:nvSpPr>
          <p:spPr>
            <a:xfrm>
              <a:off x="438153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861A6E1-D636-90FC-36C6-C198F82C106F}"/>
                </a:ext>
              </a:extLst>
            </p:cNvPr>
            <p:cNvSpPr txBox="1"/>
            <p:nvPr/>
          </p:nvSpPr>
          <p:spPr>
            <a:xfrm>
              <a:off x="482346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3239BB8-D629-2488-3DE6-46B81A257B9C}"/>
                </a:ext>
              </a:extLst>
            </p:cNvPr>
            <p:cNvSpPr txBox="1"/>
            <p:nvPr/>
          </p:nvSpPr>
          <p:spPr>
            <a:xfrm>
              <a:off x="5265400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C799F68-6E1E-92BC-8D14-434E65D04AAD}"/>
                </a:ext>
              </a:extLst>
            </p:cNvPr>
            <p:cNvSpPr txBox="1"/>
            <p:nvPr/>
          </p:nvSpPr>
          <p:spPr>
            <a:xfrm>
              <a:off x="6149262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6F063672-51C9-B149-3FB4-9D3873AEF02F}"/>
                </a:ext>
              </a:extLst>
            </p:cNvPr>
            <p:cNvSpPr txBox="1"/>
            <p:nvPr/>
          </p:nvSpPr>
          <p:spPr>
            <a:xfrm>
              <a:off x="6591193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E2D0387-600F-EB4B-5706-AC5ECF2EE696}"/>
                </a:ext>
              </a:extLst>
            </p:cNvPr>
            <p:cNvSpPr txBox="1"/>
            <p:nvPr/>
          </p:nvSpPr>
          <p:spPr>
            <a:xfrm>
              <a:off x="7033124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A74DFB6-C9BE-7C17-0D9C-14443F88D41B}"/>
                </a:ext>
              </a:extLst>
            </p:cNvPr>
            <p:cNvSpPr txBox="1"/>
            <p:nvPr/>
          </p:nvSpPr>
          <p:spPr>
            <a:xfrm>
              <a:off x="7475055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3235D5B-6B5F-EADA-1A2B-0746383186D7}"/>
                </a:ext>
              </a:extLst>
            </p:cNvPr>
            <p:cNvSpPr txBox="1"/>
            <p:nvPr/>
          </p:nvSpPr>
          <p:spPr>
            <a:xfrm>
              <a:off x="8358917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BF696990-D9CF-AA6D-3342-74A741699EA6}"/>
                </a:ext>
              </a:extLst>
            </p:cNvPr>
            <p:cNvSpPr txBox="1"/>
            <p:nvPr/>
          </p:nvSpPr>
          <p:spPr>
            <a:xfrm>
              <a:off x="8800848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AA26247-AF6F-7DE1-8337-A5BA7E570BD0}"/>
                </a:ext>
              </a:extLst>
            </p:cNvPr>
            <p:cNvSpPr txBox="1"/>
            <p:nvPr/>
          </p:nvSpPr>
          <p:spPr>
            <a:xfrm>
              <a:off x="9242779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58ED432-AD4B-FB91-0C58-EF4FD2E1217B}"/>
                </a:ext>
              </a:extLst>
            </p:cNvPr>
            <p:cNvSpPr txBox="1"/>
            <p:nvPr/>
          </p:nvSpPr>
          <p:spPr>
            <a:xfrm>
              <a:off x="1379044" y="2765052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CDD0E49C-3074-8B51-A5E1-DED228EAFBE4}"/>
                </a:ext>
              </a:extLst>
            </p:cNvPr>
            <p:cNvSpPr txBox="1"/>
            <p:nvPr/>
          </p:nvSpPr>
          <p:spPr>
            <a:xfrm>
              <a:off x="349767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9E4FDA7-37C2-D010-0FDF-9E1021A300EA}"/>
                </a:ext>
              </a:extLst>
            </p:cNvPr>
            <p:cNvSpPr txBox="1"/>
            <p:nvPr/>
          </p:nvSpPr>
          <p:spPr>
            <a:xfrm>
              <a:off x="5707331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66F7FB2-8ABA-2D78-02A6-76DC52E8946B}"/>
                </a:ext>
              </a:extLst>
            </p:cNvPr>
            <p:cNvSpPr txBox="1"/>
            <p:nvPr/>
          </p:nvSpPr>
          <p:spPr>
            <a:xfrm>
              <a:off x="7916986" y="2761581"/>
              <a:ext cx="306343" cy="2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731" dirty="0">
                  <a:ln w="28575">
                    <a:noFill/>
                  </a:ln>
                  <a:solidFill>
                    <a:schemeClr val="accent6"/>
                  </a:solidFill>
                </a:rPr>
                <a:t>●</a:t>
              </a:r>
              <a:endParaRPr kumimoji="1" lang="ja-JP" altLang="en-US" sz="1463" dirty="0">
                <a:ln w="28575">
                  <a:noFill/>
                </a:ln>
                <a:solidFill>
                  <a:schemeClr val="accent6"/>
                </a:solidFill>
              </a:endParaRPr>
            </a:p>
          </p:txBody>
        </p:sp>
      </p:grp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B98AF74-D6D2-9426-A687-17A62664A66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476C56-134E-0234-3EC0-670DD90F84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385887"/>
            <a:ext cx="9906000" cy="2472106"/>
          </a:xfrm>
        </p:spPr>
        <p:txBody>
          <a:bodyPr/>
          <a:lstStyle/>
          <a:p>
            <a:r>
              <a:rPr lang="en-US" altLang="ja-JP" dirty="0"/>
              <a:t>x </a:t>
            </a:r>
            <a:r>
              <a:rPr lang="ja-JP" altLang="en-US" dirty="0"/>
              <a:t>打点ごとに切れば，</a:t>
            </a:r>
            <a:r>
              <a:rPr lang="ja-JP" altLang="en-US" dirty="0">
                <a:solidFill>
                  <a:schemeClr val="accent6"/>
                </a:solidFill>
              </a:rPr>
              <a:t>各時間ごとに進んだ距離の情報をテープの長さで表現</a:t>
            </a:r>
            <a:r>
              <a:rPr lang="ja-JP" altLang="en-US" dirty="0"/>
              <a:t>できる．</a:t>
            </a:r>
            <a:endParaRPr lang="en-US" altLang="ja-JP" dirty="0"/>
          </a:p>
          <a:p>
            <a:r>
              <a:rPr lang="ja-JP" altLang="en-US" dirty="0"/>
              <a:t>東日本の場合，</a:t>
            </a:r>
            <a:r>
              <a:rPr lang="en-US" altLang="ja-JP" dirty="0"/>
              <a:t>5</a:t>
            </a:r>
            <a:r>
              <a:rPr lang="ja-JP" altLang="en-US" dirty="0"/>
              <a:t>打点ごとに切れば </a:t>
            </a:r>
            <a:r>
              <a:rPr lang="en-US" altLang="ja-JP" dirty="0">
                <a:solidFill>
                  <a:schemeClr val="accent6"/>
                </a:solidFill>
              </a:rPr>
              <a:t>0.1 </a:t>
            </a:r>
            <a:r>
              <a:rPr lang="ja-JP" altLang="en-US" dirty="0">
                <a:solidFill>
                  <a:schemeClr val="accent6"/>
                </a:solidFill>
              </a:rPr>
              <a:t>秒の長さ</a:t>
            </a:r>
            <a:r>
              <a:rPr lang="ja-JP" altLang="en-US" dirty="0"/>
              <a:t>になる．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0B4621E-8CD2-829D-6168-35F25CF0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記録テープの取り扱い</a:t>
            </a: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717BA96C-CCB2-3338-CE6A-C954E7F62C87}"/>
              </a:ext>
            </a:extLst>
          </p:cNvPr>
          <p:cNvSpPr/>
          <p:nvPr/>
        </p:nvSpPr>
        <p:spPr>
          <a:xfrm>
            <a:off x="224320" y="2399105"/>
            <a:ext cx="912172" cy="886309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吹き出し: 円形 45">
            <a:extLst>
              <a:ext uri="{FF2B5EF4-FFF2-40B4-BE49-F238E27FC236}">
                <a16:creationId xmlns:a16="http://schemas.microsoft.com/office/drawing/2014/main" id="{377FAF7A-DD89-9117-38A5-69C453D7B672}"/>
              </a:ext>
            </a:extLst>
          </p:cNvPr>
          <p:cNvSpPr/>
          <p:nvPr/>
        </p:nvSpPr>
        <p:spPr>
          <a:xfrm>
            <a:off x="887261" y="1451068"/>
            <a:ext cx="2032896" cy="759611"/>
          </a:xfrm>
          <a:prstGeom prst="wedgeEllipseCallout">
            <a:avLst>
              <a:gd name="adj1" fmla="val -45103"/>
              <a:gd name="adj2" fmla="val 6337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始めの部分は使わない．</a:t>
            </a:r>
          </a:p>
        </p:txBody>
      </p:sp>
      <p:grpSp>
        <p:nvGrpSpPr>
          <p:cNvPr id="3082" name="グループ化 3081">
            <a:extLst>
              <a:ext uri="{FF2B5EF4-FFF2-40B4-BE49-F238E27FC236}">
                <a16:creationId xmlns:a16="http://schemas.microsoft.com/office/drawing/2014/main" id="{1F3B8AAC-74BB-D625-CE04-402245623182}"/>
              </a:ext>
            </a:extLst>
          </p:cNvPr>
          <p:cNvGrpSpPr/>
          <p:nvPr/>
        </p:nvGrpSpPr>
        <p:grpSpPr>
          <a:xfrm>
            <a:off x="1361334" y="2310933"/>
            <a:ext cx="341757" cy="1805706"/>
            <a:chOff x="1361334" y="2310933"/>
            <a:chExt cx="341757" cy="1805706"/>
          </a:xfrm>
        </p:grpSpPr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8EC34E82-36C6-21D0-7999-DCDD5D11DA6F}"/>
                </a:ext>
              </a:extLst>
            </p:cNvPr>
            <p:cNvCxnSpPr>
              <a:cxnSpLocks/>
            </p:cNvCxnSpPr>
            <p:nvPr/>
          </p:nvCxnSpPr>
          <p:spPr>
            <a:xfrm>
              <a:off x="1532215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6" name="Picture 4" descr="ハサミのイラスト（文房具）">
              <a:extLst>
                <a:ext uri="{FF2B5EF4-FFF2-40B4-BE49-F238E27FC236}">
                  <a16:creationId xmlns:a16="http://schemas.microsoft.com/office/drawing/2014/main" id="{9AB90062-FE3E-0910-87B4-78A477093C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1361334" y="3715751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3" name="グループ化 3082">
            <a:extLst>
              <a:ext uri="{FF2B5EF4-FFF2-40B4-BE49-F238E27FC236}">
                <a16:creationId xmlns:a16="http://schemas.microsoft.com/office/drawing/2014/main" id="{AF7BEBAF-202E-0AB6-52BF-C888CFDBC254}"/>
              </a:ext>
            </a:extLst>
          </p:cNvPr>
          <p:cNvGrpSpPr/>
          <p:nvPr/>
        </p:nvGrpSpPr>
        <p:grpSpPr>
          <a:xfrm>
            <a:off x="3479966" y="2310933"/>
            <a:ext cx="341757" cy="1805704"/>
            <a:chOff x="3479966" y="2310933"/>
            <a:chExt cx="341757" cy="1805704"/>
          </a:xfrm>
        </p:grpSpPr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6BB37D77-422B-E989-E363-A6175528A42D}"/>
                </a:ext>
              </a:extLst>
            </p:cNvPr>
            <p:cNvCxnSpPr>
              <a:cxnSpLocks/>
            </p:cNvCxnSpPr>
            <p:nvPr/>
          </p:nvCxnSpPr>
          <p:spPr>
            <a:xfrm>
              <a:off x="3650847" y="2310933"/>
              <a:ext cx="0" cy="1293327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2" name="Picture 4" descr="ハサミのイラスト（文房具）">
              <a:extLst>
                <a:ext uri="{FF2B5EF4-FFF2-40B4-BE49-F238E27FC236}">
                  <a16:creationId xmlns:a16="http://schemas.microsoft.com/office/drawing/2014/main" id="{B5DB5EB9-901D-00F1-E7F9-37E976AA6D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3479966" y="3715749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4" name="グループ化 3083">
            <a:extLst>
              <a:ext uri="{FF2B5EF4-FFF2-40B4-BE49-F238E27FC236}">
                <a16:creationId xmlns:a16="http://schemas.microsoft.com/office/drawing/2014/main" id="{F1341323-9CCC-360C-FA90-6EB40552A3F4}"/>
              </a:ext>
            </a:extLst>
          </p:cNvPr>
          <p:cNvGrpSpPr/>
          <p:nvPr/>
        </p:nvGrpSpPr>
        <p:grpSpPr>
          <a:xfrm>
            <a:off x="5689622" y="2310932"/>
            <a:ext cx="341757" cy="1805702"/>
            <a:chOff x="5689622" y="2310932"/>
            <a:chExt cx="341757" cy="1805702"/>
          </a:xfrm>
        </p:grpSpPr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61F7CD86-74CD-E0BD-7332-53890F6F7792}"/>
                </a:ext>
              </a:extLst>
            </p:cNvPr>
            <p:cNvCxnSpPr>
              <a:cxnSpLocks/>
            </p:cNvCxnSpPr>
            <p:nvPr/>
          </p:nvCxnSpPr>
          <p:spPr>
            <a:xfrm>
              <a:off x="5860502" y="2310932"/>
              <a:ext cx="0" cy="1293328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3" name="Picture 4" descr="ハサミのイラスト（文房具）">
              <a:extLst>
                <a:ext uri="{FF2B5EF4-FFF2-40B4-BE49-F238E27FC236}">
                  <a16:creationId xmlns:a16="http://schemas.microsoft.com/office/drawing/2014/main" id="{D178F7A6-384B-FC9F-E50C-53C9E77EC2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5689622" y="3715746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85" name="グループ化 3084">
            <a:extLst>
              <a:ext uri="{FF2B5EF4-FFF2-40B4-BE49-F238E27FC236}">
                <a16:creationId xmlns:a16="http://schemas.microsoft.com/office/drawing/2014/main" id="{AE6DE942-1E7B-5E5C-6804-670D100F735F}"/>
              </a:ext>
            </a:extLst>
          </p:cNvPr>
          <p:cNvGrpSpPr/>
          <p:nvPr/>
        </p:nvGrpSpPr>
        <p:grpSpPr>
          <a:xfrm>
            <a:off x="7899278" y="2310931"/>
            <a:ext cx="341757" cy="1805701"/>
            <a:chOff x="7899278" y="2310931"/>
            <a:chExt cx="341757" cy="1805701"/>
          </a:xfrm>
        </p:grpSpPr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20A6EA8-A001-74F3-1A83-51B1C9EE63AA}"/>
                </a:ext>
              </a:extLst>
            </p:cNvPr>
            <p:cNvCxnSpPr>
              <a:cxnSpLocks/>
            </p:cNvCxnSpPr>
            <p:nvPr/>
          </p:nvCxnSpPr>
          <p:spPr>
            <a:xfrm>
              <a:off x="8070157" y="2310931"/>
              <a:ext cx="0" cy="1293329"/>
            </a:xfrm>
            <a:prstGeom prst="line">
              <a:avLst/>
            </a:prstGeom>
            <a:ln w="38100" cap="flat" cmpd="sng" algn="ctr">
              <a:solidFill>
                <a:schemeClr val="accent1"/>
              </a:solidFill>
              <a:prstDash val="dash"/>
              <a:round/>
              <a:headEnd type="arrow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3075" name="Picture 4" descr="ハサミのイラスト（文房具）">
              <a:extLst>
                <a:ext uri="{FF2B5EF4-FFF2-40B4-BE49-F238E27FC236}">
                  <a16:creationId xmlns:a16="http://schemas.microsoft.com/office/drawing/2014/main" id="{A747EBFF-F93E-1C7E-843D-3F11F95022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8881422">
              <a:off x="7899278" y="3715744"/>
              <a:ext cx="341757" cy="40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77" name="テキスト ボックス 3076">
            <a:extLst>
              <a:ext uri="{FF2B5EF4-FFF2-40B4-BE49-F238E27FC236}">
                <a16:creationId xmlns:a16="http://schemas.microsoft.com/office/drawing/2014/main" id="{60ED096C-0499-D610-A358-C6999CF8C899}"/>
              </a:ext>
            </a:extLst>
          </p:cNvPr>
          <p:cNvSpPr txBox="1"/>
          <p:nvPr/>
        </p:nvSpPr>
        <p:spPr>
          <a:xfrm>
            <a:off x="3053139" y="1628743"/>
            <a:ext cx="582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：複数，同じところに打点が打たれているため．</a:t>
            </a:r>
          </a:p>
        </p:txBody>
      </p:sp>
      <p:grpSp>
        <p:nvGrpSpPr>
          <p:cNvPr id="3078" name="グループ化 3077">
            <a:extLst>
              <a:ext uri="{FF2B5EF4-FFF2-40B4-BE49-F238E27FC236}">
                <a16:creationId xmlns:a16="http://schemas.microsoft.com/office/drawing/2014/main" id="{B4DA6EE7-1E9D-EA18-5A6D-1116F67B2C60}"/>
              </a:ext>
            </a:extLst>
          </p:cNvPr>
          <p:cNvGrpSpPr/>
          <p:nvPr/>
        </p:nvGrpSpPr>
        <p:grpSpPr>
          <a:xfrm>
            <a:off x="3696358" y="3228945"/>
            <a:ext cx="2118634" cy="400110"/>
            <a:chOff x="1370297" y="3830566"/>
            <a:chExt cx="6583069" cy="400110"/>
          </a:xfrm>
        </p:grpSpPr>
        <p:cxnSp>
          <p:nvCxnSpPr>
            <p:cNvPr id="3079" name="直線矢印コネクタ 3078">
              <a:extLst>
                <a:ext uri="{FF2B5EF4-FFF2-40B4-BE49-F238E27FC236}">
                  <a16:creationId xmlns:a16="http://schemas.microsoft.com/office/drawing/2014/main" id="{B7464053-66EF-01AC-8474-6D426F84A34A}"/>
                </a:ext>
              </a:extLst>
            </p:cNvPr>
            <p:cNvCxnSpPr>
              <a:cxnSpLocks/>
            </p:cNvCxnSpPr>
            <p:nvPr/>
          </p:nvCxnSpPr>
          <p:spPr>
            <a:xfrm>
              <a:off x="1370297" y="4030621"/>
              <a:ext cx="658306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80" name="テキスト ボックス 3079">
              <a:extLst>
                <a:ext uri="{FF2B5EF4-FFF2-40B4-BE49-F238E27FC236}">
                  <a16:creationId xmlns:a16="http://schemas.microsoft.com/office/drawing/2014/main" id="{92E95DC1-BCBD-C8A5-F4AA-EE107BF30EB5}"/>
                </a:ext>
              </a:extLst>
            </p:cNvPr>
            <p:cNvSpPr txBox="1"/>
            <p:nvPr/>
          </p:nvSpPr>
          <p:spPr>
            <a:xfrm>
              <a:off x="3269761" y="3830566"/>
              <a:ext cx="2784137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/>
                <a:t>0.1 </a:t>
              </a:r>
              <a:r>
                <a:rPr kumimoji="1" lang="ja-JP" altLang="en-US" sz="2000" dirty="0"/>
                <a:t>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0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5" grpId="0" animBg="1"/>
      <p:bldP spid="46" grpId="0" animBg="1"/>
      <p:bldP spid="30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19CBD6-01A0-67F4-4810-BC74CF61A47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23F3DC-0A45-27BB-A70F-8C1BBBA98D0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-1" y="1195131"/>
            <a:ext cx="9906001" cy="5336227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/>
              <a:t>単位時間あたりに</a:t>
            </a:r>
            <a:r>
              <a:rPr kumimoji="1" lang="ja-JP" altLang="en-US" dirty="0">
                <a:solidFill>
                  <a:schemeClr val="accent6"/>
                </a:solidFill>
              </a:rPr>
              <a:t>進んだ距離</a:t>
            </a:r>
            <a:endParaRPr kumimoji="1" lang="en-US" altLang="ja-JP" dirty="0"/>
          </a:p>
          <a:p>
            <a:r>
              <a:rPr lang="ja-JP" altLang="en-US" dirty="0"/>
              <a:t>単位時間：単位は </a:t>
            </a:r>
            <a:r>
              <a:rPr lang="en-US" altLang="ja-JP" dirty="0"/>
              <a:t>1 </a:t>
            </a:r>
            <a:r>
              <a:rPr lang="ja-JP" altLang="en-US" dirty="0"/>
              <a:t>という意．</a:t>
            </a:r>
            <a:endParaRPr lang="en-US" altLang="ja-JP" dirty="0"/>
          </a:p>
          <a:p>
            <a:pPr marL="0" indent="0" algn="ctr">
              <a:buNone/>
            </a:pPr>
            <a:r>
              <a:rPr lang="en-US" altLang="ja-JP" dirty="0">
                <a:solidFill>
                  <a:schemeClr val="accent6"/>
                </a:solidFill>
              </a:rPr>
              <a:t>1 </a:t>
            </a:r>
            <a:r>
              <a:rPr lang="ja-JP" altLang="en-US" dirty="0">
                <a:solidFill>
                  <a:schemeClr val="accent6"/>
                </a:solidFill>
              </a:rPr>
              <a:t>秒</a:t>
            </a:r>
            <a:r>
              <a:rPr lang="ja-JP" altLang="en-US" dirty="0"/>
              <a:t>のこと．</a:t>
            </a:r>
            <a:endParaRPr lang="en-US" altLang="ja-JP" dirty="0"/>
          </a:p>
          <a:p>
            <a:r>
              <a:rPr kumimoji="1" lang="ja-JP" altLang="en-US" dirty="0"/>
              <a:t>単位：</a:t>
            </a:r>
            <a:r>
              <a:rPr lang="ja-JP" altLang="en-US" dirty="0"/>
              <a:t>メートル毎秒 </a:t>
            </a:r>
            <a:r>
              <a:rPr lang="en-US" altLang="ja-JP" dirty="0"/>
              <a:t>[m/s]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進んだ距離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m</a:t>
            </a:r>
            <a:r>
              <a:rPr kumimoji="1" lang="en-US" altLang="ja-JP" dirty="0"/>
              <a:t>] </a:t>
            </a:r>
            <a:r>
              <a:rPr kumimoji="1" lang="en-US" altLang="ja-JP" dirty="0">
                <a:solidFill>
                  <a:schemeClr val="accent6"/>
                </a:solidFill>
              </a:rPr>
              <a:t>/</a:t>
            </a:r>
            <a:r>
              <a:rPr kumimoji="1" lang="en-US" altLang="ja-JP" dirty="0"/>
              <a:t> </a:t>
            </a:r>
            <a:r>
              <a:rPr kumimoji="1" lang="ja-JP" altLang="en-US" dirty="0"/>
              <a:t>時間 </a:t>
            </a:r>
            <a:r>
              <a:rPr kumimoji="1" lang="en-US" altLang="ja-JP" dirty="0"/>
              <a:t>[</a:t>
            </a:r>
            <a:r>
              <a:rPr kumimoji="1" lang="en-US" altLang="ja-JP" dirty="0">
                <a:solidFill>
                  <a:schemeClr val="accent6"/>
                </a:solidFill>
              </a:rPr>
              <a:t>s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A4D2CF5-43B4-B6DD-8839-0D4D704A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速さってなに？</a:t>
            </a:r>
          </a:p>
        </p:txBody>
      </p:sp>
    </p:spTree>
    <p:extLst>
      <p:ext uri="{BB962C8B-B14F-4D97-AF65-F5344CB8AC3E}">
        <p14:creationId xmlns:p14="http://schemas.microsoft.com/office/powerpoint/2010/main" val="30782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3696-4677-BDC9-7CE5-15203FCF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2D6A721-125A-1354-14DC-5D351CBC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水平面と垂直面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50EE82-F423-B494-A54C-5BFFF944F0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adwin-learning.com/MD/chapter1_3</a:t>
            </a:r>
            <a:endParaRPr kumimoji="1" lang="ja-JP" altLang="en-US" dirty="0"/>
          </a:p>
        </p:txBody>
      </p:sp>
      <p:pic>
        <p:nvPicPr>
          <p:cNvPr id="2050" name="Picture 2" descr="画像">
            <a:extLst>
              <a:ext uri="{FF2B5EF4-FFF2-40B4-BE49-F238E27FC236}">
                <a16:creationId xmlns:a16="http://schemas.microsoft.com/office/drawing/2014/main" id="{6956934B-676D-E74B-CE65-7A2A62047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143" y="1331673"/>
            <a:ext cx="4488817" cy="5063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D7228C1-6DE7-1AFC-2DA0-3717EADD0CC7}"/>
              </a:ext>
            </a:extLst>
          </p:cNvPr>
          <p:cNvCxnSpPr>
            <a:cxnSpLocks/>
          </p:cNvCxnSpPr>
          <p:nvPr/>
        </p:nvCxnSpPr>
        <p:spPr>
          <a:xfrm flipH="1">
            <a:off x="2759399" y="5529597"/>
            <a:ext cx="1374831" cy="299097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B9C8D43-94A1-1184-A677-2DAB7FE55DCF}"/>
              </a:ext>
            </a:extLst>
          </p:cNvPr>
          <p:cNvSpPr/>
          <p:nvPr/>
        </p:nvSpPr>
        <p:spPr>
          <a:xfrm>
            <a:off x="493699" y="5592810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水平面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C93DA9B-A74E-2F23-3FAB-C915AF9E55BF}"/>
              </a:ext>
            </a:extLst>
          </p:cNvPr>
          <p:cNvCxnSpPr>
            <a:cxnSpLocks/>
          </p:cNvCxnSpPr>
          <p:nvPr/>
        </p:nvCxnSpPr>
        <p:spPr>
          <a:xfrm>
            <a:off x="3736552" y="2422106"/>
            <a:ext cx="3506320" cy="874388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A644DA5-B6D4-DE63-CE1D-B7545D20D4F3}"/>
              </a:ext>
            </a:extLst>
          </p:cNvPr>
          <p:cNvCxnSpPr>
            <a:cxnSpLocks/>
          </p:cNvCxnSpPr>
          <p:nvPr/>
        </p:nvCxnSpPr>
        <p:spPr>
          <a:xfrm flipV="1">
            <a:off x="5882044" y="3296494"/>
            <a:ext cx="1360828" cy="147045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304D2E4-0706-A530-1B13-E285EC753AF8}"/>
              </a:ext>
            </a:extLst>
          </p:cNvPr>
          <p:cNvSpPr/>
          <p:nvPr/>
        </p:nvSpPr>
        <p:spPr>
          <a:xfrm>
            <a:off x="7369628" y="3060610"/>
            <a:ext cx="2141444" cy="471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垂直面</a:t>
            </a: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C10FD701-F0B5-BE50-19E9-A9FA79B21962}"/>
              </a:ext>
            </a:extLst>
          </p:cNvPr>
          <p:cNvGrpSpPr/>
          <p:nvPr/>
        </p:nvGrpSpPr>
        <p:grpSpPr>
          <a:xfrm>
            <a:off x="413016" y="2400955"/>
            <a:ext cx="2527408" cy="2974262"/>
            <a:chOff x="413016" y="2400955"/>
            <a:chExt cx="2527408" cy="2974262"/>
          </a:xfrm>
        </p:grpSpPr>
        <p:pic>
          <p:nvPicPr>
            <p:cNvPr id="30" name="図 29" descr="アイコ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3B40F98C-599B-EB55-E3EF-0376747D3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698" y="2400955"/>
              <a:ext cx="1842815" cy="2666373"/>
            </a:xfrm>
            <a:prstGeom prst="rect">
              <a:avLst/>
            </a:prstGeom>
          </p:spPr>
        </p:pic>
        <p:sp>
          <p:nvSpPr>
            <p:cNvPr id="31" name="テキスト プレースホルダー 3">
              <a:extLst>
                <a:ext uri="{FF2B5EF4-FFF2-40B4-BE49-F238E27FC236}">
                  <a16:creationId xmlns:a16="http://schemas.microsoft.com/office/drawing/2014/main" id="{448F1EDB-6222-2A28-2DA4-C8477A3C9393}"/>
                </a:ext>
              </a:extLst>
            </p:cNvPr>
            <p:cNvSpPr txBox="1">
              <a:spLocks/>
            </p:cNvSpPr>
            <p:nvPr/>
          </p:nvSpPr>
          <p:spPr>
            <a:xfrm>
              <a:off x="413016" y="5068196"/>
              <a:ext cx="2527408" cy="307021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5"/>
                </a:rPr>
                <a:t>soco-st.com/16180</a:t>
              </a:r>
              <a:endParaRPr lang="en-US" altLang="ja-JP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5AD521A-E04E-E051-E78A-21B328DD044C}"/>
              </a:ext>
            </a:extLst>
          </p:cNvPr>
          <p:cNvGrpSpPr/>
          <p:nvPr/>
        </p:nvGrpSpPr>
        <p:grpSpPr>
          <a:xfrm>
            <a:off x="7225633" y="3903895"/>
            <a:ext cx="2656400" cy="2585986"/>
            <a:chOff x="7225633" y="3903895"/>
            <a:chExt cx="2656400" cy="2585986"/>
          </a:xfrm>
        </p:grpSpPr>
        <p:pic>
          <p:nvPicPr>
            <p:cNvPr id="2052" name="Picture 4" descr="中二階のある家の断面図">
              <a:extLst>
                <a:ext uri="{FF2B5EF4-FFF2-40B4-BE49-F238E27FC236}">
                  <a16:creationId xmlns:a16="http://schemas.microsoft.com/office/drawing/2014/main" id="{95AEA963-4CB6-C9F1-DBD5-9D26CF4ACA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5633" y="3903895"/>
              <a:ext cx="2429434" cy="2362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テキスト プレースホルダー 6">
              <a:extLst>
                <a:ext uri="{FF2B5EF4-FFF2-40B4-BE49-F238E27FC236}">
                  <a16:creationId xmlns:a16="http://schemas.microsoft.com/office/drawing/2014/main" id="{22F9E601-20A9-4C29-CCA8-3280CC95E212}"/>
                </a:ext>
              </a:extLst>
            </p:cNvPr>
            <p:cNvSpPr txBox="1">
              <a:spLocks/>
            </p:cNvSpPr>
            <p:nvPr/>
          </p:nvSpPr>
          <p:spPr>
            <a:xfrm>
              <a:off x="7244971" y="6123895"/>
              <a:ext cx="2637062" cy="365986"/>
            </a:xfrm>
            <a:prstGeom prst="rect">
              <a:avLst/>
            </a:prstGeom>
          </p:spPr>
          <p:txBody>
            <a:bodyPr anchor="b"/>
            <a:lstStyle>
              <a:lvl1pPr marL="0" indent="0" algn="l" defTabSz="49535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1400" b="0" kern="1200">
                  <a:solidFill>
                    <a:schemeClr val="tx1"/>
                  </a:solidFill>
                  <a:latin typeface="+mj-ea"/>
                  <a:ea typeface="+mj-ea"/>
                  <a:cs typeface="+mn-cs"/>
                </a:defRPr>
              </a:lvl1pPr>
              <a:lvl2pPr marL="402472" indent="-154797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1918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66862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14537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6221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0988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857561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105235" indent="-123838" algn="l" defTabSz="49535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08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dirty="0">
                  <a:hlinkClick r:id="rId7"/>
                </a:rPr>
                <a:t>www.irasutoya.com</a:t>
              </a:r>
              <a:endParaRPr lang="ja-JP" altLang="en-US" dirty="0"/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0BE72F3-A559-5B03-CE78-64DD1EEC8EF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84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B628E4F-F8FD-A5D5-FDC2-5268BF40B74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水平面で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傾きがない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ところで成り立つ．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  <a:p>
            <a:pPr marL="583038" indent="-583038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指で台車を押すと，</a:t>
            </a:r>
            <a:r>
              <a:rPr lang="ja-JP" altLang="en-US" sz="3600" dirty="0">
                <a:solidFill>
                  <a:schemeClr val="accent6"/>
                </a:solidFill>
                <a:latin typeface="+mn-ea"/>
                <a:cs typeface="CMU Serif" panose="02000603000000000000" pitchFamily="2" charset="0"/>
              </a:rPr>
              <a:t>等速で</a:t>
            </a:r>
            <a:r>
              <a:rPr lang="ja-JP" altLang="en-US" sz="3600" dirty="0">
                <a:latin typeface="+mn-ea"/>
                <a:cs typeface="CMU Serif" panose="02000603000000000000" pitchFamily="2" charset="0"/>
              </a:rPr>
              <a:t>運動をし始める．</a:t>
            </a:r>
            <a:endParaRPr lang="en-US" altLang="ja-JP" sz="3600" dirty="0">
              <a:latin typeface="+mn-ea"/>
              <a:cs typeface="CMU Serif" panose="02000603000000000000" pitchFamily="2" charset="0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96F3D08-F761-A375-DF95-97BEBE7F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等速直線運動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DCB9AC-4447-B3C7-EE7C-553001802A10}"/>
              </a:ext>
            </a:extLst>
          </p:cNvPr>
          <p:cNvSpPr/>
          <p:nvPr/>
        </p:nvSpPr>
        <p:spPr>
          <a:xfrm>
            <a:off x="2735612" y="3456450"/>
            <a:ext cx="6632506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  <a:endParaRPr kumimoji="1" lang="ja-JP" altLang="en-US" sz="2400" dirty="0">
              <a:solidFill>
                <a:srgbClr val="996633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680855F-110F-3541-BD02-669EEFDA66A3}"/>
              </a:ext>
            </a:extLst>
          </p:cNvPr>
          <p:cNvGrpSpPr/>
          <p:nvPr/>
        </p:nvGrpSpPr>
        <p:grpSpPr>
          <a:xfrm>
            <a:off x="2735612" y="2654108"/>
            <a:ext cx="1138517" cy="802342"/>
            <a:chOff x="1075765" y="3890682"/>
            <a:chExt cx="1138517" cy="802342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3B75E7DD-C34B-4B7A-0DC3-314FB25C634F}"/>
                </a:ext>
              </a:extLst>
            </p:cNvPr>
            <p:cNvSpPr/>
            <p:nvPr/>
          </p:nvSpPr>
          <p:spPr>
            <a:xfrm>
              <a:off x="1075765" y="3890682"/>
              <a:ext cx="1138517" cy="690283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B705B1CD-80DC-EE51-A24A-B0650307C324}"/>
                </a:ext>
              </a:extLst>
            </p:cNvPr>
            <p:cNvSpPr/>
            <p:nvPr/>
          </p:nvSpPr>
          <p:spPr>
            <a:xfrm>
              <a:off x="12659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2B4E1-4F00-B61C-24AC-B1BA537FBD9D}"/>
                </a:ext>
              </a:extLst>
            </p:cNvPr>
            <p:cNvSpPr/>
            <p:nvPr/>
          </p:nvSpPr>
          <p:spPr>
            <a:xfrm>
              <a:off x="1799384" y="4468906"/>
              <a:ext cx="224118" cy="22411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Picture 2" descr="人差し指を立てた手のイラスト（甲）">
            <a:extLst>
              <a:ext uri="{FF2B5EF4-FFF2-40B4-BE49-F238E27FC236}">
                <a16:creationId xmlns:a16="http://schemas.microsoft.com/office/drawing/2014/main" id="{612ED24D-56DA-77E9-CBD0-4EF6FE7E0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87298" flipH="1">
            <a:off x="426944" y="1694107"/>
            <a:ext cx="1572442" cy="203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67E8CA8-2880-6EE8-E1F1-532B87E44025}"/>
              </a:ext>
            </a:extLst>
          </p:cNvPr>
          <p:cNvSpPr txBox="1"/>
          <p:nvPr/>
        </p:nvSpPr>
        <p:spPr>
          <a:xfrm>
            <a:off x="2687973" y="2231908"/>
            <a:ext cx="1233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力学台車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8C6E051-1417-E6B1-3A5C-30F50768F43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1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256E-6 -1.85185E-6 L 0.05993 -1.85185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3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3.7037E-7 L 0.72901 -3.7037E-7 " pathEditMode="relative" rAng="0" ptsTypes="AA">
                                      <p:cBhvr>
                                        <p:cTn id="34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6" grpId="0" animBg="1"/>
      <p:bldP spid="30" grpId="0"/>
      <p:bldP spid="3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CE5C04D0-5CD0-D37F-3A5F-9639437C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B0F0"/>
                </a:solidFill>
              </a:rPr>
              <a:t>思考実験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7877C9-E667-2FEE-ED2F-ADFAF00158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5C19A44-A458-E003-414D-A4D5879FA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5" y="671513"/>
            <a:ext cx="2481703" cy="248170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FA61225-A823-BB2F-2C73-071F3C017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83486"/>
            <a:ext cx="4479715" cy="40765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CAEDB26-1CD3-ABBC-9A9D-52DAC91FB4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066" y="1568014"/>
            <a:ext cx="2367443" cy="1745144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9A23A67-6CD0-79E5-E958-2E7777C100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90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103 0.68264 L -1.28205E-6 -3.7037E-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51" y="-3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7BBFD-18A8-C86B-1F31-60DBD4E17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4DF212-C4FF-2CB6-FB89-9B7D50A14F9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6548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紙飛行機を飛ばして，</a:t>
            </a:r>
            <a:r>
              <a:rPr lang="ja-JP" altLang="en-US" dirty="0">
                <a:solidFill>
                  <a:schemeClr val="accent6"/>
                </a:solidFill>
              </a:rPr>
              <a:t>途中で妨害</a:t>
            </a:r>
            <a:r>
              <a:rPr lang="ja-JP" altLang="en-US" dirty="0"/>
              <a:t>したらどうなる？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42B78104-C695-1FBE-C0F8-5997EF4B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考察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CEDAC18-7E25-9B1C-7F1B-DD02C59FEC8A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/>
              <a:t>飛んでいる紙飛行機に力を加えると，</a:t>
            </a:r>
            <a:endParaRPr kumimoji="1" lang="en-US" altLang="ja-JP" sz="3200" dirty="0"/>
          </a:p>
          <a:p>
            <a:r>
              <a:rPr kumimoji="1" lang="ja-JP" altLang="en-US" sz="3200" dirty="0">
                <a:solidFill>
                  <a:schemeClr val="accent6"/>
                </a:solidFill>
              </a:rPr>
              <a:t>何が変わるのか</a:t>
            </a:r>
            <a:r>
              <a:rPr kumimoji="1" lang="ja-JP" altLang="en-US" sz="3200" dirty="0"/>
              <a:t>まで考えられるとなお良い．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78966ECA-A1A9-BA20-99ED-4532EF61F51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46EF-3B22-8124-54E7-336B626E3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8EAE87-0255-5888-8995-BA1E706A03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8800" dirty="0"/>
              <a:t>力は</a:t>
            </a:r>
            <a:r>
              <a:rPr lang="ja-JP" altLang="en-US" sz="8800" dirty="0">
                <a:solidFill>
                  <a:schemeClr val="accent6"/>
                </a:solidFill>
              </a:rPr>
              <a:t>物体の動き</a:t>
            </a:r>
            <a:r>
              <a:rPr lang="ja-JP" altLang="en-US" sz="8800" dirty="0"/>
              <a:t>を</a:t>
            </a:r>
            <a:endParaRPr lang="en-US" altLang="ja-JP" sz="8800" dirty="0"/>
          </a:p>
          <a:p>
            <a:pPr marL="0" indent="0" algn="ctr">
              <a:buNone/>
            </a:pPr>
            <a:r>
              <a:rPr lang="ja-JP" altLang="en-US" sz="8800" dirty="0"/>
              <a:t>変える！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962F8-FECE-1EF4-8325-1C3D81ED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</a:t>
            </a:r>
            <a:r>
              <a:rPr kumimoji="1" lang="ja-JP" altLang="en-US" dirty="0"/>
              <a:t>の性質 </a:t>
            </a:r>
            <a:r>
              <a:rPr kumimoji="1" lang="en-US" altLang="ja-JP" dirty="0"/>
              <a:t>No. 2</a:t>
            </a:r>
            <a:endParaRPr kumimoji="1" lang="ja-JP" altLang="en-US" dirty="0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8DF1D07-81BC-66BF-D5C7-E6A07ABA144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3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B2A73-35FB-A30C-BFCC-828A3782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DEDE35-7306-001A-E5F0-324EA1CB14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accent6"/>
                </a:solidFill>
              </a:rPr>
              <a:t>物体がそのままの状態を保とう</a:t>
            </a:r>
            <a:r>
              <a:rPr lang="ja-JP" altLang="en-US" dirty="0"/>
              <a:t>とする性質を</a:t>
            </a:r>
            <a:r>
              <a:rPr lang="ja-JP" altLang="en-US" dirty="0">
                <a:solidFill>
                  <a:schemeClr val="accent6"/>
                </a:solidFill>
              </a:rPr>
              <a:t>慣性</a:t>
            </a:r>
            <a:r>
              <a:rPr lang="ja-JP" altLang="en-US" dirty="0"/>
              <a:t>という．</a:t>
            </a:r>
            <a:endParaRPr lang="en-US" altLang="ja-JP" dirty="0"/>
          </a:p>
          <a:p>
            <a:pPr marL="696551" indent="-696551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この慣性に関する法則を</a:t>
            </a:r>
            <a:r>
              <a:rPr lang="ja-JP" altLang="en-US" dirty="0">
                <a:solidFill>
                  <a:schemeClr val="accent6"/>
                </a:solidFill>
              </a:rPr>
              <a:t>慣性の法則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D52DDCF7-3531-8A0C-92C2-ACAA4DDE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物体はナマケモノ？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F0C25874-C8C3-7181-8F13-FF8F4B4D6D2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EC187EF-188B-58FC-2BEF-2338F6E6E7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だるま落とし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3DC65EB-3ECA-A97D-1445-CAA2D60602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illust8.com/contents/2734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B05FC58-65F8-DA90-078D-7EC9D50BA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324" y="719689"/>
            <a:ext cx="6133384" cy="5994400"/>
          </a:xfrm>
          <a:prstGeom prst="rect">
            <a:avLst/>
          </a:prstGeom>
        </p:spPr>
      </p:pic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E3235F7-68F5-A051-726A-181BF4B4179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7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D6D6D6-23A8-6767-54D0-40A4F82978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6095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テーブルクロス引き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A23C5AC-7EB5-8184-1453-1297F732AC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3960A7B-1FA1-1525-4C55-5C2F4EDB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005543"/>
            <a:ext cx="5257800" cy="525780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1E8968C0-0FF4-BE8E-7FB9-7D65D812948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71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9A91C6C-3822-F239-B438-B3417736428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自然界に見られる現象の法則性を</a:t>
            </a:r>
            <a:r>
              <a:rPr kumimoji="1" lang="ja-JP" altLang="en-US" sz="4400" dirty="0">
                <a:solidFill>
                  <a:schemeClr val="accent6"/>
                </a:solidFill>
              </a:rPr>
              <a:t>実験</a:t>
            </a:r>
            <a:r>
              <a:rPr kumimoji="1" lang="ja-JP" altLang="en-US" sz="4400" dirty="0"/>
              <a:t>または</a:t>
            </a:r>
            <a:r>
              <a:rPr kumimoji="1" lang="ja-JP" altLang="en-US" sz="4400" dirty="0">
                <a:solidFill>
                  <a:schemeClr val="accent6"/>
                </a:solidFill>
              </a:rPr>
              <a:t>観測</a:t>
            </a:r>
            <a:r>
              <a:rPr kumimoji="1" lang="ja-JP" altLang="en-US" sz="4400" dirty="0"/>
              <a:t>で見出し，</a:t>
            </a:r>
            <a:r>
              <a:rPr kumimoji="1" lang="ja-JP" altLang="en-US" sz="4400" dirty="0">
                <a:solidFill>
                  <a:schemeClr val="accent6"/>
                </a:solidFill>
              </a:rPr>
              <a:t>数学</a:t>
            </a:r>
            <a:r>
              <a:rPr kumimoji="1" lang="ja-JP" altLang="en-US" sz="4400" dirty="0"/>
              <a:t>を用いて記述する．</a:t>
            </a:r>
            <a:endParaRPr kumimoji="1"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すなわち，</a:t>
            </a:r>
            <a:r>
              <a:rPr kumimoji="1" lang="ja-JP" altLang="en-US" sz="4400" u="sng" dirty="0">
                <a:solidFill>
                  <a:schemeClr val="accent6"/>
                </a:solidFill>
              </a:rPr>
              <a:t>経験則</a:t>
            </a:r>
            <a:r>
              <a:rPr kumimoji="1" lang="ja-JP" altLang="en-US" sz="4400" dirty="0"/>
              <a:t>である．</a:t>
            </a:r>
            <a:endParaRPr kumimoji="1"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 dirty="0"/>
              <a:t>法則性の正しさは，</a:t>
            </a:r>
            <a:r>
              <a:rPr lang="ja-JP" altLang="en-US" sz="4400" dirty="0">
                <a:solidFill>
                  <a:schemeClr val="accent6"/>
                </a:solidFill>
              </a:rPr>
              <a:t>測定の「不確かさ」の範囲</a:t>
            </a:r>
            <a:r>
              <a:rPr lang="ja-JP" altLang="en-US" sz="4400" dirty="0"/>
              <a:t>で検証される．</a:t>
            </a:r>
            <a:endParaRPr lang="en-US" altLang="ja-JP" sz="4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 dirty="0"/>
              <a:t>そのため，</a:t>
            </a:r>
            <a:r>
              <a:rPr kumimoji="1" lang="ja-JP" altLang="en-US" sz="4400" u="sng" dirty="0">
                <a:solidFill>
                  <a:schemeClr val="accent6"/>
                </a:solidFill>
              </a:rPr>
              <a:t>証明はされない</a:t>
            </a:r>
            <a:r>
              <a:rPr kumimoji="1" lang="ja-JP" altLang="en-US" sz="4400" dirty="0"/>
              <a:t>．</a:t>
            </a:r>
            <a:endParaRPr kumimoji="1"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A6D6F5A-572D-8895-4FD0-241BA12F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法則とは？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83A2301D-1B0A-A5DF-0F54-2D4AA265525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C8D1B97-1D2C-3082-5381-89A6E42A37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kumimoji="1" lang="ja-JP" altLang="en-US" sz="4400" dirty="0">
                <a:solidFill>
                  <a:schemeClr val="accent6"/>
                </a:solidFill>
              </a:rPr>
              <a:t>外から力が加わらない</a:t>
            </a:r>
            <a:r>
              <a:rPr kumimoji="1" lang="ja-JP" altLang="en-US" sz="4400" dirty="0"/>
              <a:t>とき，ある物体に速度を与えると</a:t>
            </a:r>
            <a:r>
              <a:rPr kumimoji="1" lang="ja-JP" altLang="en-US" sz="4400" dirty="0">
                <a:solidFill>
                  <a:schemeClr val="accent6"/>
                </a:solidFill>
              </a:rPr>
              <a:t>常に</a:t>
            </a:r>
            <a:r>
              <a:rPr lang="ja-JP" altLang="en-US" sz="4400" dirty="0">
                <a:solidFill>
                  <a:schemeClr val="accent6"/>
                </a:solidFill>
              </a:rPr>
              <a:t>等しい</a:t>
            </a:r>
            <a:r>
              <a:rPr kumimoji="1" lang="ja-JP" altLang="en-US" sz="4400" dirty="0">
                <a:solidFill>
                  <a:schemeClr val="accent6"/>
                </a:solidFill>
              </a:rPr>
              <a:t>速度で運動</a:t>
            </a:r>
            <a:r>
              <a:rPr kumimoji="1" lang="ja-JP" altLang="en-US" sz="4400" dirty="0"/>
              <a:t>する．</a:t>
            </a:r>
            <a:endParaRPr kumimoji="1"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/>
              <a:t>この運動を</a:t>
            </a:r>
            <a:r>
              <a:rPr lang="ja-JP" altLang="en-US" sz="4400" dirty="0">
                <a:solidFill>
                  <a:schemeClr val="accent6"/>
                </a:solidFill>
              </a:rPr>
              <a:t>等速直線運動</a:t>
            </a:r>
            <a:r>
              <a:rPr lang="ja-JP" altLang="en-US" sz="4400" dirty="0"/>
              <a:t>という．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慣性の法則</a:t>
            </a:r>
            <a:r>
              <a:rPr lang="ja-JP" altLang="en-US" sz="4400" dirty="0"/>
              <a:t>から導かれる．</a:t>
            </a:r>
            <a:endParaRPr lang="en-US" altLang="ja-JP" sz="4400" dirty="0"/>
          </a:p>
          <a:p>
            <a:pPr marL="685800" indent="-6858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4400" dirty="0">
                <a:solidFill>
                  <a:schemeClr val="accent6"/>
                </a:solidFill>
              </a:rPr>
              <a:t>記録タイマー</a:t>
            </a:r>
            <a:r>
              <a:rPr lang="ja-JP" altLang="en-US" sz="4400" dirty="0"/>
              <a:t>を用いることで，</a:t>
            </a:r>
            <a:r>
              <a:rPr lang="ja-JP" altLang="en-US" sz="4400" dirty="0">
                <a:solidFill>
                  <a:schemeClr val="accent6"/>
                </a:solidFill>
              </a:rPr>
              <a:t>速さが一定</a:t>
            </a:r>
            <a:r>
              <a:rPr lang="ja-JP" altLang="en-US" sz="4400" dirty="0"/>
              <a:t>であると視覚的に分かる．</a:t>
            </a:r>
            <a:endParaRPr lang="en-US" altLang="ja-JP" sz="44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C499476-6D25-7DC8-0663-EA748AD1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等速直線運動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7D6BBF5-1017-0FB1-51C7-3135D355372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8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960</Words>
  <Application>Microsoft Office PowerPoint</Application>
  <PresentationFormat>A4 210 x 297 mm</PresentationFormat>
  <Paragraphs>126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Arial</vt:lpstr>
      <vt:lpstr>Wingdings</vt:lpstr>
      <vt:lpstr>Template</vt:lpstr>
      <vt:lpstr>中学理科 物理分野 ～慣性の法則～</vt:lpstr>
      <vt:lpstr>思考実験</vt:lpstr>
      <vt:lpstr>考察</vt:lpstr>
      <vt:lpstr>力の性質 No. 2</vt:lpstr>
      <vt:lpstr>物体はナマケモノ？</vt:lpstr>
      <vt:lpstr>だるま落とし</vt:lpstr>
      <vt:lpstr>テーブルクロス引き</vt:lpstr>
      <vt:lpstr>法則とは？</vt:lpstr>
      <vt:lpstr>等速直線運動</vt:lpstr>
      <vt:lpstr>直流電源は一定である</vt:lpstr>
      <vt:lpstr>交流電源は波である</vt:lpstr>
      <vt:lpstr>コンセントにも＋と－がある</vt:lpstr>
      <vt:lpstr>記録タイマ―とは</vt:lpstr>
      <vt:lpstr>記録テープの取り扱い</vt:lpstr>
      <vt:lpstr>速さってなに？</vt:lpstr>
      <vt:lpstr>水平面と垂直面</vt:lpstr>
      <vt:lpstr>等速直線運動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2025-08-25T18:35:22Z</dcterms:created>
  <dcterms:modified xsi:type="dcterms:W3CDTF">2025-08-25T18:35:28Z</dcterms:modified>
  <cp:contentStatus/>
</cp:coreProperties>
</file>