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390" r:id="rId3"/>
    <p:sldId id="338" r:id="rId4"/>
    <p:sldId id="469" r:id="rId5"/>
    <p:sldId id="270" r:id="rId6"/>
    <p:sldId id="266" r:id="rId7"/>
    <p:sldId id="351" r:id="rId8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37" autoAdjust="0"/>
    <p:restoredTop sz="94667" autoAdjust="0"/>
  </p:normalViewPr>
  <p:slideViewPr>
    <p:cSldViewPr snapToGrid="0">
      <p:cViewPr varScale="1">
        <p:scale>
          <a:sx n="69" d="100"/>
          <a:sy n="69" d="100"/>
        </p:scale>
        <p:origin x="84" y="810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  <a:r>
              <a:rPr lang="ja-JP" altLang="en-US" sz="280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作用・反作用の法則</a:t>
            </a: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BFD309E-BB31-E034-D30A-EBBA93346B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 dirty="0"/>
              <a:t>実験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/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楕円 5"/>
          <p:cNvSpPr/>
          <p:nvPr/>
        </p:nvSpPr>
        <p:spPr>
          <a:xfrm>
            <a:off x="6988" y="1274925"/>
            <a:ext cx="3155576" cy="315557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-194895" y="1274925"/>
            <a:ext cx="2552302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00" dirty="0">
                <a:solidFill>
                  <a:schemeClr val="bg1"/>
                </a:solidFill>
              </a:rPr>
              <a:t>Q</a:t>
            </a:r>
            <a:endParaRPr kumimoji="1" lang="ja-JP" altLang="en-US" sz="23900" dirty="0">
              <a:solidFill>
                <a:schemeClr val="bg1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1483835" y="3128729"/>
            <a:ext cx="8422165" cy="1916458"/>
          </a:xfrm>
        </p:spPr>
        <p:txBody>
          <a:bodyPr/>
          <a:lstStyle/>
          <a:p>
            <a:r>
              <a:rPr lang="ja-JP" altLang="en-US" dirty="0"/>
              <a:t>風船の上に本を乗せたら，</a:t>
            </a:r>
            <a:endParaRPr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風船は</a:t>
            </a:r>
            <a:r>
              <a:rPr lang="ja-JP" altLang="en-US" dirty="0"/>
              <a:t>どうなった？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31222" y="5356039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 dirty="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 dirty="0"/>
              <a:t>についてまで考えられるとなお良い．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 dirty="0"/>
              <a:t>力は</a:t>
            </a:r>
            <a:r>
              <a:rPr lang="ja-JP" altLang="en-US" sz="11500" dirty="0">
                <a:solidFill>
                  <a:schemeClr val="accent6"/>
                </a:solidFill>
              </a:rPr>
              <a:t>物体を</a:t>
            </a:r>
            <a:endParaRPr lang="en-US" altLang="ja-JP" sz="11500" dirty="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 dirty="0">
                <a:solidFill>
                  <a:schemeClr val="accent6"/>
                </a:solidFill>
              </a:rPr>
              <a:t>支える</a:t>
            </a:r>
            <a:r>
              <a:rPr lang="ja-JP" altLang="en-US" sz="11500" dirty="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力</a:t>
            </a:r>
            <a:r>
              <a:rPr kumimoji="1" lang="ja-JP" altLang="en-US" dirty="0"/>
              <a:t>の性質 </a:t>
            </a:r>
            <a:r>
              <a:rPr kumimoji="1" lang="en-US" altLang="ja-JP" dirty="0"/>
              <a:t>No. 3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 dirty="0"/>
              <a:t>1</a:t>
            </a:r>
            <a:r>
              <a:rPr lang="ja-JP" altLang="en-US" dirty="0"/>
              <a:t>つの物体がもう一方の物体に力を加えると，</a:t>
            </a:r>
            <a:r>
              <a:rPr lang="ja-JP" altLang="en-US" dirty="0">
                <a:solidFill>
                  <a:schemeClr val="accent6"/>
                </a:solidFill>
              </a:rPr>
              <a:t>同じ大きさ</a:t>
            </a:r>
            <a:r>
              <a:rPr lang="ja-JP" altLang="en-US" dirty="0"/>
              <a:t>，</a:t>
            </a:r>
            <a:r>
              <a:rPr lang="ja-JP" altLang="en-US" dirty="0">
                <a:solidFill>
                  <a:schemeClr val="accent6"/>
                </a:solidFill>
              </a:rPr>
              <a:t>逆向きの力</a:t>
            </a:r>
            <a:r>
              <a:rPr lang="ja-JP" altLang="en-US" dirty="0"/>
              <a:t>がはたらく．</a:t>
            </a:r>
            <a:endParaRPr lang="en-US" altLang="ja-JP" dirty="0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 dirty="0"/>
              <a:t>これを</a:t>
            </a:r>
            <a:r>
              <a:rPr lang="ja-JP" altLang="en-US" dirty="0">
                <a:solidFill>
                  <a:schemeClr val="accent6"/>
                </a:solidFill>
              </a:rPr>
              <a:t>作用・反作用の法則</a:t>
            </a:r>
            <a:r>
              <a:rPr lang="ja-JP" altLang="en-US" dirty="0"/>
              <a:t>という．</a:t>
            </a:r>
            <a:endParaRPr lang="en-US" altLang="ja-JP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目には目を，歯には歯を</a:t>
            </a:r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なぜ</a:t>
            </a:r>
            <a:r>
              <a:rPr lang="ja-JP" altLang="en-US" dirty="0">
                <a:solidFill>
                  <a:srgbClr val="00B0F0"/>
                </a:solidFill>
              </a:rPr>
              <a:t>前に進める</a:t>
            </a:r>
            <a:r>
              <a:rPr lang="ja-JP" altLang="en-US" dirty="0"/>
              <a:t>のか？</a:t>
            </a:r>
            <a:endParaRPr kumimoji="1"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/>
              <a:t>https://www.irasutoya.com</a:t>
            </a:r>
            <a:endParaRPr lang="ja-JP" altLang="en-US" dirty="0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 dirty="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 dirty="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地面が足を</a:t>
            </a:r>
            <a:endParaRPr kumimoji="1" lang="en-US" altLang="ja-JP" sz="2800" dirty="0"/>
          </a:p>
          <a:p>
            <a:pPr algn="ctr"/>
            <a:r>
              <a:rPr kumimoji="1" lang="ja-JP" altLang="en-US" sz="2800" dirty="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163</Words>
  <Application>Microsoft Office PowerPoint</Application>
  <PresentationFormat>A4 210 x 297 mm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Arial</vt:lpstr>
      <vt:lpstr>Wingdings</vt:lpstr>
      <vt:lpstr>Template</vt:lpstr>
      <vt:lpstr>中学理科 物理分野 ～作用・反作用の法則～</vt:lpstr>
      <vt:lpstr>実験</vt:lpstr>
      <vt:lpstr>実験</vt:lpstr>
      <vt:lpstr>PowerPoint プレゼンテーション</vt:lpstr>
      <vt:lpstr>力の性質 No. 3</vt:lpstr>
      <vt:lpstr>目には目を，歯には歯を…</vt:lpstr>
      <vt:lpstr>なぜ前に進めるのか？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2025-08-25T18:35:44Z</dcterms:created>
  <dcterms:modified xsi:type="dcterms:W3CDTF">2025-10-07T09:51:40Z</dcterms:modified>
  <cp:contentStatus/>
</cp:coreProperties>
</file>