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461" r:id="rId6"/>
    <p:sldId id="390" r:id="rId7"/>
    <p:sldId id="338" r:id="rId8"/>
    <p:sldId id="337" r:id="rId9"/>
    <p:sldId id="263" r:id="rId10"/>
    <p:sldId id="463" r:id="rId11"/>
    <p:sldId id="456" r:id="rId12"/>
    <p:sldId id="353" r:id="rId13"/>
    <p:sldId id="464" r:id="rId14"/>
    <p:sldId id="387" r:id="rId15"/>
    <p:sldId id="455" r:id="rId16"/>
    <p:sldId id="388" r:id="rId17"/>
    <p:sldId id="462" r:id="rId18"/>
    <p:sldId id="394" r:id="rId19"/>
    <p:sldId id="336" r:id="rId20"/>
    <p:sldId id="392" r:id="rId21"/>
    <p:sldId id="459" r:id="rId22"/>
    <p:sldId id="260" r:id="rId23"/>
    <p:sldId id="270" r:id="rId24"/>
    <p:sldId id="266" r:id="rId25"/>
    <p:sldId id="351" r:id="rId26"/>
    <p:sldId id="393" r:id="rId27"/>
    <p:sldId id="371" r:id="rId28"/>
    <p:sldId id="372" r:id="rId29"/>
    <p:sldId id="373" r:id="rId30"/>
    <p:sldId id="374" r:id="rId31"/>
    <p:sldId id="375" r:id="rId32"/>
    <p:sldId id="272" r:id="rId33"/>
    <p:sldId id="460" r:id="rId34"/>
    <p:sldId id="465" r:id="rId35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A036F-1B2E-4AC0-A1E4-4EAF1A594857}" v="41" dt="2025-09-29T16:08:0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39443-4C2A-4AA4-9DFB-12BD22F5BBC2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2025.10.03</a:t>
            </a:r>
            <a:endParaRPr kumimoji="1" lang="ja-JP" altLang="en-US" sz="2000" dirty="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2834E-A108-FAB7-F03B-8422B4A71138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000"/>
              <a:t>本スライドで用いている図には，</a:t>
            </a:r>
            <a:r>
              <a:rPr lang="ja-JP" altLang="en-US" sz="40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000"/>
              <a:t>を含みます．</a:t>
            </a:r>
            <a:endParaRPr lang="en-US" altLang="ja-JP" sz="4000"/>
          </a:p>
          <a:p>
            <a:r>
              <a:rPr lang="ja-JP" altLang="en-US" sz="4000"/>
              <a:t>そのため，</a:t>
            </a:r>
            <a:r>
              <a:rPr lang="ja-JP" altLang="en-US" sz="40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000"/>
              <a:t>です．</a:t>
            </a:r>
            <a:endParaRPr lang="en-US" altLang="ja-JP" sz="4000"/>
          </a:p>
          <a:p>
            <a:r>
              <a:rPr lang="ja-JP" altLang="en-US" sz="4000"/>
              <a:t>配布資料は，</a:t>
            </a:r>
            <a:r>
              <a:rPr lang="en-US" altLang="ja-JP" sz="4000"/>
              <a:t>QR</a:t>
            </a:r>
            <a:r>
              <a:rPr lang="ja-JP" altLang="en-US" sz="4000"/>
              <a:t>コードからダウンロードできます．</a:t>
            </a:r>
            <a:endParaRPr lang="en-US" altLang="ja-JP" sz="4000"/>
          </a:p>
          <a:p>
            <a:r>
              <a:rPr lang="ja-JP" altLang="en-US" sz="4000"/>
              <a:t>質問があれば</a:t>
            </a:r>
            <a:r>
              <a:rPr lang="ja-JP" altLang="en-US" sz="4000">
                <a:solidFill>
                  <a:schemeClr val="accent6"/>
                </a:solidFill>
              </a:rPr>
              <a:t>自由に発言しても</a:t>
            </a:r>
            <a:r>
              <a:rPr lang="ja-JP" altLang="en-US" sz="4000"/>
              <a:t>大丈夫です．歓迎いたします！</a:t>
            </a:r>
            <a:endParaRPr lang="en-US" altLang="ja-JP" sz="40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-3" y="1231006"/>
            <a:ext cx="9906000" cy="52825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7156AC-5732-3F7E-C496-CF1E57B2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11" y="1195183"/>
            <a:ext cx="4220965" cy="4220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281713"/>
            <a:ext cx="8681721" cy="118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復習問題（授業アンケート含む）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949202"/>
            <a:ext cx="3981450" cy="581025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コードから各自回答して下さい．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提出期限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chemeClr val="accent6"/>
                </a:solidFill>
              </a:rPr>
              <a:t>本日</a:t>
            </a:r>
            <a:r>
              <a:rPr lang="en-US" altLang="ja-JP" sz="4000" dirty="0">
                <a:solidFill>
                  <a:schemeClr val="accent6"/>
                </a:solidFill>
              </a:rPr>
              <a:t>18:00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293D09D-184F-2703-2DB3-73EFF3781B3D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E4AB-27D6-7C36-6F3F-02D77C87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1872D6B-22C0-52F5-D9F2-FFF521A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質疑応答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06D09C-2A81-D585-166F-39B5128465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50037"/>
                  </p:ext>
                </p:extLst>
              </p:nvPr>
            </p:nvGraphicFramePr>
            <p:xfrm>
              <a:off x="0" y="719681"/>
              <a:ext cx="9906000" cy="61383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1"/>
                <a:ext cx="9906000" cy="6138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9F0B78-4818-45DB-98BA-48F10E380839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B48E124C-2C3E-4AC2-8A8F-456A7DEA87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952ab04-0ae3-4d00-bda6-702fdc5fffab"/>
    <ds:schemaRef ds:uri="a9997899-e6ea-448c-9370-6665c1cb1c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9A1B57-6D76-4322-9BF2-9A2FD64C71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B2B897-D104-4BF9-BE0F-F3FD333A876C}">
  <ds:schemaRefs>
    <ds:schemaRef ds:uri="http://schemas.openxmlformats.org/package/2006/metadata/core-properties"/>
    <ds:schemaRef ds:uri="a9997899-e6ea-448c-9370-6665c1cb1ca9"/>
    <ds:schemaRef ds:uri="http://purl.org/dc/elements/1.1/"/>
    <ds:schemaRef ds:uri="4952ab04-0ae3-4d00-bda6-702fdc5fffab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979</Words>
  <Application>Microsoft Office PowerPoint</Application>
  <PresentationFormat>A4 210 x 297 mm</PresentationFormat>
  <Paragraphs>181</Paragraphs>
  <Slides>31</Slides>
  <Notes>1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復習問題（授業アンケート含む）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中学理科 物理分野 ～実験の基本思考～</dc:title>
  <dc:creator/>
  <cp:lastModifiedBy/>
  <cp:revision>1</cp:revision>
  <dcterms:created xsi:type="dcterms:W3CDTF">2025-08-25T18:53:23Z</dcterms:created>
  <dcterms:modified xsi:type="dcterms:W3CDTF">2025-09-30T15:41:21Z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