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C6F65-C404-4064-ABD0-B8EB9E81D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A1BAD2-BF0B-43E2-8477-BA691B8E1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8E91E-F3F4-4DD5-BC16-D357E54B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CD44-8A4A-459E-9FCB-35B21D03DCBA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D4A31E-0C1E-44E9-8B4B-115A1E76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2D2A1-A232-4E64-8553-0BB7F568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EA0F-17FE-4567-A0C7-87B6FD7C0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4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A2928-8A57-4545-A825-D5325BB9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8EDA9E-0C41-44C1-BD73-1D3987CB0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1EA049-95FC-4832-994F-0CA705B8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CD44-8A4A-459E-9FCB-35B21D03DCBA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EBBD4-06CE-44CA-97B4-7037C51C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CF08C-31D1-4BEF-826D-24A1D26E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EA0F-17FE-4567-A0C7-87B6FD7C0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5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5F08CC-21AD-419F-9CB0-E855CC63E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54A8A6-4246-4312-A8AD-95FE268F6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337E7-39DD-41E0-A254-188A1493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CD44-8A4A-459E-9FCB-35B21D03DCBA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47700-F8D1-40D6-B3F3-725FB707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FC33B-D35E-4835-9977-38E2D38C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EA0F-17FE-4567-A0C7-87B6FD7C0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63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DDA06-DC88-474B-AE1C-F82BB644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D77F9-0BFE-47DF-8299-D8EBECBA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9602E-A5AD-4B65-910B-6C0E719C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CD44-8A4A-459E-9FCB-35B21D03DCBA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2AA7D8-CF34-4982-B4CA-3807DD50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E8225-AFC7-40A6-9CD4-73B72E29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EA0F-17FE-4567-A0C7-87B6FD7C0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56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B7FE1-529D-42D5-8AAA-DF33CFAF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8BA80E-9687-409C-AE65-98E74F69E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D8FF2-5D84-4C89-AD54-6407C5C8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CD44-8A4A-459E-9FCB-35B21D03DCBA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84CBEA-D7B6-4F69-880B-7D982D2B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8E1A5-6054-4B3F-9FEC-62CCFF9B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EA0F-17FE-4567-A0C7-87B6FD7C0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81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81F83-3116-412F-BB85-537AE877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AD662-3113-465D-A183-FD1A35306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8DAB5E-1324-4A08-A449-E2DF7A000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3A634A-4C53-483E-96E8-ED01A741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CD44-8A4A-459E-9FCB-35B21D03DCBA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C6ED7E-3D43-444B-AE6A-AFDC83FF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2D5DF8-BF21-4121-AB65-17B62E00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EA0F-17FE-4567-A0C7-87B6FD7C0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6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AC9B4-4652-4680-B7EC-50ED815D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B18123-F1D9-4BC0-96CD-E52F7E1A4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F697EE-9C85-44FC-A841-37FB65AAC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82ED1-5D2E-4350-9F29-914A9FBF1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D300EE-930D-4F18-885A-22ED46706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452373-0981-411E-B030-D1048098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CD44-8A4A-459E-9FCB-35B21D03DCBA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D6D57F-716B-4B59-BF40-A872BA46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86F7A7-DEA5-4B00-AD1E-5DC81E94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EA0F-17FE-4567-A0C7-87B6FD7C0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5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6A9B9-62D1-4E79-8DD8-3191624E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F839F6-D438-4649-B2BC-242AD7B71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CD44-8A4A-459E-9FCB-35B21D03DCBA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0DB1FC-1002-495C-A83F-C92A26AE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DEB597-BFB2-46C0-9982-6F6293B9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EA0F-17FE-4567-A0C7-87B6FD7C0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14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D85B3F-F506-466C-8171-5776319D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CD44-8A4A-459E-9FCB-35B21D03DCBA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DFEA2A-AE2A-42BD-844B-2A21CDFF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711380-FDEB-42E6-A3BF-F5223860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EA0F-17FE-4567-A0C7-87B6FD7C0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10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60AF5-3566-487C-9360-8D13AC9C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38FFC-6679-4CFC-93AC-6F682EF3A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F9CF9F-967F-45F1-8DE3-87F0CF8C3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C9AEF8-4A58-45D7-8BA5-E10DD88B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CD44-8A4A-459E-9FCB-35B21D03DCBA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17F9D1-6AD7-4166-98DA-441FFE9B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C7AC6D-0D95-4C1C-995D-BC970698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EA0F-17FE-4567-A0C7-87B6FD7C0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00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79130-AEDD-48FD-B079-E5491AA0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5C6E07-7203-4488-B638-D652F3E7B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E23358-7561-4583-A26F-7516E7BD4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4A3363-95C9-45A0-A005-F8225337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CD44-8A4A-459E-9FCB-35B21D03DCBA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44D23F-CD37-44EC-80EE-47F73A64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1944CD-E40C-46EB-AEAE-27EAC392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EA0F-17FE-4567-A0C7-87B6FD7C0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99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5EB744-8003-431F-B932-28FA54EA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B591CD-63D9-4AF9-B5BB-1D2C1C922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0A52E-D14B-44F7-941C-DE75BB580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7CD44-8A4A-459E-9FCB-35B21D03DCBA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812B2-EC0A-4962-9E44-A8170C9B3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76286-6107-49F0-B17F-43C2336C9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BEA0F-17FE-4567-A0C7-87B6FD7C0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32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D1F63F-0F48-45F6-B1D5-B9E64BD70852}"/>
              </a:ext>
            </a:extLst>
          </p:cNvPr>
          <p:cNvSpPr txBox="1"/>
          <p:nvPr/>
        </p:nvSpPr>
        <p:spPr>
          <a:xfrm>
            <a:off x="2241605" y="188606"/>
            <a:ext cx="6115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题目：调频</a:t>
            </a:r>
            <a:r>
              <a:rPr lang="zh-CN" altLang="zh-CN" sz="4800" dirty="0"/>
              <a:t>发射机</a:t>
            </a:r>
            <a:endParaRPr lang="zh-CN" altLang="en-US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1811B6-51D8-49E8-B39C-6A7459E74250}"/>
              </a:ext>
            </a:extLst>
          </p:cNvPr>
          <p:cNvSpPr txBox="1"/>
          <p:nvPr/>
        </p:nvSpPr>
        <p:spPr>
          <a:xfrm>
            <a:off x="3713258" y="4160829"/>
            <a:ext cx="3172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姓</a:t>
            </a:r>
            <a:r>
              <a:rPr lang="en-US" altLang="zh-CN" sz="2000" dirty="0"/>
              <a:t>       </a:t>
            </a:r>
            <a:r>
              <a:rPr lang="zh-CN" altLang="en-US" sz="2000" dirty="0"/>
              <a:t>名：</a:t>
            </a:r>
            <a:endParaRPr lang="en-US" altLang="zh-CN" sz="2000" dirty="0"/>
          </a:p>
          <a:p>
            <a:r>
              <a:rPr lang="zh-CN" altLang="en-US" sz="2000" dirty="0"/>
              <a:t>学</a:t>
            </a:r>
            <a:r>
              <a:rPr lang="en-US" altLang="zh-CN" sz="2000" dirty="0"/>
              <a:t>       </a:t>
            </a:r>
            <a:r>
              <a:rPr lang="zh-CN" altLang="en-US" sz="2000" dirty="0"/>
              <a:t>号：</a:t>
            </a:r>
            <a:endParaRPr lang="en-US" altLang="zh-CN" sz="2000" dirty="0"/>
          </a:p>
          <a:p>
            <a:r>
              <a:rPr lang="zh-CN" altLang="en-US" sz="2000" dirty="0"/>
              <a:t>班</a:t>
            </a:r>
            <a:r>
              <a:rPr lang="en-US" altLang="zh-CN" sz="2000" dirty="0"/>
              <a:t>       </a:t>
            </a:r>
            <a:r>
              <a:rPr lang="zh-CN" altLang="en-US" sz="2000" dirty="0"/>
              <a:t>级：</a:t>
            </a:r>
            <a:endParaRPr lang="en-US" altLang="zh-CN" sz="2000" dirty="0"/>
          </a:p>
          <a:p>
            <a:r>
              <a:rPr lang="zh-CN" altLang="en-US" sz="2000" dirty="0"/>
              <a:t>汇报日期：</a:t>
            </a:r>
            <a:r>
              <a:rPr lang="en-US" altLang="zh-CN" sz="2000" dirty="0"/>
              <a:t>2020-6-20</a:t>
            </a:r>
            <a:endParaRPr lang="zh-CN" alt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6A291B-2A06-461A-AB67-85A5AC7D4E32}"/>
              </a:ext>
            </a:extLst>
          </p:cNvPr>
          <p:cNvSpPr txBox="1"/>
          <p:nvPr/>
        </p:nvSpPr>
        <p:spPr>
          <a:xfrm>
            <a:off x="2679589" y="1550504"/>
            <a:ext cx="4937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要求：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中心频率：</a:t>
            </a:r>
            <a:r>
              <a:rPr lang="en-US" altLang="zh-CN" sz="2800" dirty="0"/>
              <a:t>10.7MHz</a:t>
            </a:r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调制信号：</a:t>
            </a:r>
            <a:r>
              <a:rPr lang="en-US" altLang="zh-CN" sz="2800" dirty="0"/>
              <a:t>1KHz</a:t>
            </a:r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频</a:t>
            </a:r>
            <a:r>
              <a:rPr lang="en-US" altLang="zh-CN" sz="2800" dirty="0"/>
              <a:t>       </a:t>
            </a:r>
            <a:r>
              <a:rPr lang="zh-CN" altLang="en-US" sz="2800" dirty="0"/>
              <a:t>偏：</a:t>
            </a:r>
            <a:r>
              <a:rPr lang="en-US" altLang="zh-CN" sz="2800" dirty="0"/>
              <a:t>20KHz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4464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88"/>
    </mc:Choice>
    <mc:Fallback xmlns="">
      <p:transition spd="slow" advTm="1378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FD9DEF2-0C7A-425B-A29D-FF547A52CD2A}"/>
              </a:ext>
            </a:extLst>
          </p:cNvPr>
          <p:cNvSpPr txBox="1"/>
          <p:nvPr/>
        </p:nvSpPr>
        <p:spPr>
          <a:xfrm>
            <a:off x="254442" y="903611"/>
            <a:ext cx="297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调频原理介绍</a:t>
            </a:r>
            <a:endParaRPr lang="en-US" altLang="zh-CN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304782-5108-49E9-84F2-B0628D55E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038" y="903611"/>
            <a:ext cx="7105008" cy="35353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D2878FD-B51E-4F5C-A861-642E27ACC312}"/>
              </a:ext>
            </a:extLst>
          </p:cNvPr>
          <p:cNvSpPr txBox="1"/>
          <p:nvPr/>
        </p:nvSpPr>
        <p:spPr>
          <a:xfrm>
            <a:off x="349857" y="4883427"/>
            <a:ext cx="2973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电路结构框图</a:t>
            </a:r>
            <a:endParaRPr lang="en-US" altLang="zh-CN" sz="3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F3362E-7CA8-4F02-BAE0-59DA9F4A1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306" y="4800858"/>
            <a:ext cx="7670316" cy="115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8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41"/>
    </mc:Choice>
    <mc:Fallback xmlns="">
      <p:transition spd="slow" advTm="2414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2A3186-089E-4E67-B77D-D1A975FBE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029" y="704850"/>
            <a:ext cx="7658100" cy="54483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15CAC24-75B6-467D-BBCE-D0887ACF0EA6}"/>
              </a:ext>
            </a:extLst>
          </p:cNvPr>
          <p:cNvSpPr txBox="1"/>
          <p:nvPr/>
        </p:nvSpPr>
        <p:spPr>
          <a:xfrm>
            <a:off x="556593" y="636104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振荡器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69064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94"/>
    </mc:Choice>
    <mc:Fallback xmlns="">
      <p:transition spd="slow" advTm="1079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48693F-1534-45B9-AE0A-4E1AB3E68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944" y="1415084"/>
            <a:ext cx="9677400" cy="47434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7F77A2A-12CF-4745-B9AA-DD1D9D44D869}"/>
              </a:ext>
            </a:extLst>
          </p:cNvPr>
          <p:cNvSpPr txBox="1"/>
          <p:nvPr/>
        </p:nvSpPr>
        <p:spPr>
          <a:xfrm>
            <a:off x="278296" y="381662"/>
            <a:ext cx="1956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调频电路</a:t>
            </a:r>
          </a:p>
        </p:txBody>
      </p:sp>
    </p:spTree>
    <p:extLst>
      <p:ext uri="{BB962C8B-B14F-4D97-AF65-F5344CB8AC3E}">
        <p14:creationId xmlns:p14="http://schemas.microsoft.com/office/powerpoint/2010/main" val="427347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50"/>
    </mc:Choice>
    <mc:Fallback xmlns="">
      <p:transition spd="slow" advTm="1975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72CCA4-74CD-42A7-8259-455D329D4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87" y="1162050"/>
            <a:ext cx="5076825" cy="4533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C5176A3-A68A-46F7-BC91-7965427520C4}"/>
              </a:ext>
            </a:extLst>
          </p:cNvPr>
          <p:cNvSpPr txBox="1"/>
          <p:nvPr/>
        </p:nvSpPr>
        <p:spPr>
          <a:xfrm>
            <a:off x="667910" y="866692"/>
            <a:ext cx="252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缓冲级</a:t>
            </a:r>
          </a:p>
        </p:txBody>
      </p:sp>
    </p:spTree>
    <p:extLst>
      <p:ext uri="{BB962C8B-B14F-4D97-AF65-F5344CB8AC3E}">
        <p14:creationId xmlns:p14="http://schemas.microsoft.com/office/powerpoint/2010/main" val="132867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35"/>
    </mc:Choice>
    <mc:Fallback xmlns="">
      <p:transition spd="slow" advTm="1343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6AB0A22-3B56-4771-942B-0B1609991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873" y="1258639"/>
            <a:ext cx="5153067" cy="49879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FFE0B8-86D4-4482-AE39-43AA694C4034}"/>
              </a:ext>
            </a:extLst>
          </p:cNvPr>
          <p:cNvSpPr txBox="1"/>
          <p:nvPr/>
        </p:nvSpPr>
        <p:spPr>
          <a:xfrm>
            <a:off x="1144988" y="1017767"/>
            <a:ext cx="2806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丙类高功放</a:t>
            </a:r>
          </a:p>
        </p:txBody>
      </p:sp>
    </p:spTree>
    <p:extLst>
      <p:ext uri="{BB962C8B-B14F-4D97-AF65-F5344CB8AC3E}">
        <p14:creationId xmlns:p14="http://schemas.microsoft.com/office/powerpoint/2010/main" val="384073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4"/>
    </mc:Choice>
    <mc:Fallback xmlns="">
      <p:transition spd="slow" advTm="792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80488BF-126B-4719-993D-634208F9A101}"/>
              </a:ext>
            </a:extLst>
          </p:cNvPr>
          <p:cNvSpPr txBox="1"/>
          <p:nvPr/>
        </p:nvSpPr>
        <p:spPr>
          <a:xfrm>
            <a:off x="846667" y="804333"/>
            <a:ext cx="673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6D208A-F621-40BA-906D-51463E29E62B}"/>
              </a:ext>
            </a:extLst>
          </p:cNvPr>
          <p:cNvSpPr txBox="1"/>
          <p:nvPr/>
        </p:nvSpPr>
        <p:spPr>
          <a:xfrm>
            <a:off x="2252134" y="1538069"/>
            <a:ext cx="79163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中心频率维持在</a:t>
            </a:r>
            <a:r>
              <a:rPr lang="en-US" altLang="zh-CN" sz="3200" dirty="0"/>
              <a:t>10.7MHz</a:t>
            </a:r>
            <a:r>
              <a:rPr lang="zh-CN" altLang="en-US" sz="3200" dirty="0"/>
              <a:t>左右，达标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频偏维持在</a:t>
            </a:r>
            <a:r>
              <a:rPr lang="en-US" altLang="zh-CN" sz="3200" dirty="0"/>
              <a:t>20KHz</a:t>
            </a:r>
          </a:p>
          <a:p>
            <a:endParaRPr lang="en-US" altLang="zh-CN" sz="3200" dirty="0"/>
          </a:p>
          <a:p>
            <a:r>
              <a:rPr lang="zh-CN" altLang="en-US" sz="3200" dirty="0"/>
              <a:t>输入调制信号频率为</a:t>
            </a:r>
            <a:r>
              <a:rPr lang="en-US" altLang="zh-CN" sz="3200" dirty="0"/>
              <a:t>1KHz</a:t>
            </a:r>
          </a:p>
          <a:p>
            <a:pPr algn="r"/>
            <a:r>
              <a:rPr lang="zh-CN" altLang="en-US" sz="2400" dirty="0"/>
              <a:t>汇报</a:t>
            </a:r>
            <a:r>
              <a:rPr lang="zh-CN" altLang="en-US" sz="2400"/>
              <a:t>人：</a:t>
            </a:r>
            <a:endParaRPr lang="zh-CN" altLang="en-US" sz="2400" dirty="0"/>
          </a:p>
          <a:p>
            <a:endParaRPr lang="en-US" altLang="zh-CN" sz="3200" dirty="0"/>
          </a:p>
          <a:p>
            <a:pPr algn="ctr"/>
            <a:r>
              <a:rPr lang="zh-CN" altLang="en-US" sz="4000" dirty="0">
                <a:solidFill>
                  <a:srgbClr val="FF0000"/>
                </a:solidFill>
              </a:rPr>
              <a:t>恳请老师批评指正</a:t>
            </a:r>
            <a:endParaRPr lang="en-US" altLang="zh-CN" sz="4000" dirty="0">
              <a:solidFill>
                <a:srgbClr val="FF0000"/>
              </a:solidFill>
            </a:endParaRPr>
          </a:p>
          <a:p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644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48"/>
    </mc:Choice>
    <mc:Fallback xmlns="">
      <p:transition spd="slow" advTm="14748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75</Words>
  <Application>Microsoft Office PowerPoint</Application>
  <PresentationFormat>宽屏</PresentationFormat>
  <Paragraphs>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2017218049  田会东</dc:title>
  <dc:creator>田 会东</dc:creator>
  <cp:lastModifiedBy>田 会东</cp:lastModifiedBy>
  <cp:revision>17</cp:revision>
  <dcterms:created xsi:type="dcterms:W3CDTF">2020-06-19T00:47:32Z</dcterms:created>
  <dcterms:modified xsi:type="dcterms:W3CDTF">2020-06-21T15:50:49Z</dcterms:modified>
</cp:coreProperties>
</file>