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53" r:id="rId4"/>
    <p:sldId id="958" r:id="rId5"/>
    <p:sldId id="951" r:id="rId6"/>
    <p:sldId id="952" r:id="rId7"/>
    <p:sldId id="962" r:id="rId8"/>
    <p:sldId id="955" r:id="rId9"/>
    <p:sldId id="956" r:id="rId10"/>
    <p:sldId id="960" r:id="rId11"/>
    <p:sldId id="961" r:id="rId12"/>
    <p:sldId id="9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BEF92-7115-4CE8-840B-F61C5CF5B9A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4CFE2D-7C68-4EF1-B29D-9C06BA1D099E}">
      <dgm:prSet/>
      <dgm:spPr/>
      <dgm:t>
        <a:bodyPr/>
        <a:lstStyle/>
        <a:p>
          <a:r>
            <a:rPr lang="zh-CN" b="1"/>
            <a:t>操作内容：</a:t>
          </a:r>
          <a:endParaRPr lang="en-US"/>
        </a:p>
      </dgm:t>
    </dgm:pt>
    <dgm:pt modelId="{E014B4B8-D9D6-47B0-A999-187AC6284B94}" type="parTrans" cxnId="{E087039B-FC3F-4B7E-A5A1-E1ECD6BFB482}">
      <dgm:prSet/>
      <dgm:spPr/>
      <dgm:t>
        <a:bodyPr/>
        <a:lstStyle/>
        <a:p>
          <a:endParaRPr lang="en-US"/>
        </a:p>
      </dgm:t>
    </dgm:pt>
    <dgm:pt modelId="{7A5965BD-2310-45E7-A2E5-9661AF550699}" type="sibTrans" cxnId="{E087039B-FC3F-4B7E-A5A1-E1ECD6BFB482}">
      <dgm:prSet/>
      <dgm:spPr/>
      <dgm:t>
        <a:bodyPr/>
        <a:lstStyle/>
        <a:p>
          <a:endParaRPr lang="en-US"/>
        </a:p>
      </dgm:t>
    </dgm:pt>
    <dgm:pt modelId="{CC723C32-E285-479F-875A-DCC00E717CC4}">
      <dgm:prSet/>
      <dgm:spPr/>
      <dgm:t>
        <a:bodyPr/>
        <a:lstStyle/>
        <a:p>
          <a:r>
            <a:rPr lang="zh-CN" b="1" dirty="0"/>
            <a:t>利用</a:t>
          </a:r>
          <a:r>
            <a:rPr lang="en-US" b="1" dirty="0" err="1"/>
            <a:t>cubemx</a:t>
          </a:r>
          <a:r>
            <a:rPr lang="en-US" b="1" dirty="0"/>
            <a:t> </a:t>
          </a:r>
          <a:r>
            <a:rPr lang="zh-CN" b="1" dirty="0"/>
            <a:t>输出代码框架 </a:t>
          </a:r>
          <a:r>
            <a:rPr lang="zh-CN" b="1" dirty="0">
              <a:solidFill>
                <a:srgbClr val="FF0000"/>
              </a:solidFill>
            </a:rPr>
            <a:t>自主设计</a:t>
          </a:r>
          <a:r>
            <a:rPr lang="en-US" b="1" dirty="0"/>
            <a:t>LED</a:t>
          </a:r>
          <a:r>
            <a:rPr lang="zh-CN" b="1" dirty="0"/>
            <a:t>、</a:t>
          </a:r>
          <a:r>
            <a:rPr lang="zh-CN" altLang="en-US" b="1" dirty="0"/>
            <a:t>蜂鸣器、</a:t>
          </a:r>
          <a:r>
            <a:rPr lang="zh-CN" b="1" dirty="0"/>
            <a:t>按键相关外设的</a:t>
          </a:r>
          <a:r>
            <a:rPr lang="en-US" b="1" dirty="0"/>
            <a:t>BSP</a:t>
          </a:r>
          <a:r>
            <a:rPr lang="zh-CN" b="1" dirty="0"/>
            <a:t>文件；</a:t>
          </a:r>
          <a:endParaRPr lang="en-US" dirty="0"/>
        </a:p>
      </dgm:t>
    </dgm:pt>
    <dgm:pt modelId="{7F5793B9-FB2A-4808-8C56-B20A0366BD14}" type="parTrans" cxnId="{8BECA151-CC35-4157-95B2-4256397DEDD3}">
      <dgm:prSet/>
      <dgm:spPr/>
      <dgm:t>
        <a:bodyPr/>
        <a:lstStyle/>
        <a:p>
          <a:endParaRPr lang="en-US"/>
        </a:p>
      </dgm:t>
    </dgm:pt>
    <dgm:pt modelId="{8C5C5FDC-98DB-4D43-9455-776261555EF6}" type="sibTrans" cxnId="{8BECA151-CC35-4157-95B2-4256397DEDD3}">
      <dgm:prSet/>
      <dgm:spPr/>
      <dgm:t>
        <a:bodyPr/>
        <a:lstStyle/>
        <a:p>
          <a:endParaRPr lang="en-US"/>
        </a:p>
      </dgm:t>
    </dgm:pt>
    <dgm:pt modelId="{FE4062D5-B275-4A63-AA6C-3582C73AC77E}">
      <dgm:prSet/>
      <dgm:spPr/>
      <dgm:t>
        <a:bodyPr/>
        <a:lstStyle/>
        <a:p>
          <a:r>
            <a:rPr lang="zh-CN" altLang="en-US" b="1" dirty="0"/>
            <a:t>要求包含初始化函数及基本的功能函数；</a:t>
          </a:r>
          <a:r>
            <a:rPr lang="zh-CN" b="1" dirty="0"/>
            <a:t>加载</a:t>
          </a:r>
          <a:r>
            <a:rPr lang="en-US" b="1" dirty="0"/>
            <a:t>BSP</a:t>
          </a:r>
          <a:r>
            <a:rPr lang="zh-CN" b="1" dirty="0"/>
            <a:t>层文件</a:t>
          </a:r>
          <a:r>
            <a:rPr lang="zh-CN" altLang="en-US" b="1" dirty="0"/>
            <a:t>；</a:t>
          </a:r>
          <a:endParaRPr lang="en-US" dirty="0"/>
        </a:p>
      </dgm:t>
    </dgm:pt>
    <dgm:pt modelId="{25748B06-F206-4A41-9C83-37175C787130}" type="parTrans" cxnId="{B1E7EEED-B7AB-4639-92F7-E9E6F673EA64}">
      <dgm:prSet/>
      <dgm:spPr/>
      <dgm:t>
        <a:bodyPr/>
        <a:lstStyle/>
        <a:p>
          <a:endParaRPr lang="en-US"/>
        </a:p>
      </dgm:t>
    </dgm:pt>
    <dgm:pt modelId="{4D56B220-6118-42AD-AD3C-6C832E8EB069}" type="sibTrans" cxnId="{B1E7EEED-B7AB-4639-92F7-E9E6F673EA64}">
      <dgm:prSet/>
      <dgm:spPr/>
      <dgm:t>
        <a:bodyPr/>
        <a:lstStyle/>
        <a:p>
          <a:endParaRPr lang="en-US"/>
        </a:p>
      </dgm:t>
    </dgm:pt>
    <dgm:pt modelId="{56ED4F1C-686B-4E18-B995-61CB85CEEBD1}">
      <dgm:prSet/>
      <dgm:spPr/>
      <dgm:t>
        <a:bodyPr/>
        <a:lstStyle/>
        <a:p>
          <a:r>
            <a:rPr lang="zh-CN" b="1" dirty="0"/>
            <a:t>利用所设计、导入文件，设计</a:t>
          </a:r>
          <a:r>
            <a:rPr lang="zh-CN" altLang="en-US" b="1" dirty="0"/>
            <a:t>完成实验二功能及其他</a:t>
          </a:r>
          <a:r>
            <a:rPr lang="zh-CN" b="1" dirty="0"/>
            <a:t>创意功能。</a:t>
          </a:r>
          <a:endParaRPr lang="en-US" dirty="0"/>
        </a:p>
      </dgm:t>
    </dgm:pt>
    <dgm:pt modelId="{7C3B1B88-945F-4A80-9DDE-05F2AFDDE858}" type="parTrans" cxnId="{35B2C542-CB29-4DBA-AE01-2D6DA799C336}">
      <dgm:prSet/>
      <dgm:spPr/>
      <dgm:t>
        <a:bodyPr/>
        <a:lstStyle/>
        <a:p>
          <a:endParaRPr lang="en-US"/>
        </a:p>
      </dgm:t>
    </dgm:pt>
    <dgm:pt modelId="{6A0E98FA-3AAA-4DF3-AF88-8A3FB0FD6778}" type="sibTrans" cxnId="{35B2C542-CB29-4DBA-AE01-2D6DA799C336}">
      <dgm:prSet/>
      <dgm:spPr/>
      <dgm:t>
        <a:bodyPr/>
        <a:lstStyle/>
        <a:p>
          <a:endParaRPr lang="en-US"/>
        </a:p>
      </dgm:t>
    </dgm:pt>
    <dgm:pt modelId="{1046E8F5-013C-48D5-B958-55672CE40888}" type="pres">
      <dgm:prSet presAssocID="{0A4BEF92-7115-4CE8-840B-F61C5CF5B9AB}" presName="linear" presStyleCnt="0">
        <dgm:presLayoutVars>
          <dgm:animLvl val="lvl"/>
          <dgm:resizeHandles val="exact"/>
        </dgm:presLayoutVars>
      </dgm:prSet>
      <dgm:spPr/>
    </dgm:pt>
    <dgm:pt modelId="{26E6CC71-24DE-41F0-8FC7-06C7B7406B44}" type="pres">
      <dgm:prSet presAssocID="{434CFE2D-7C68-4EF1-B29D-9C06BA1D09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3CF2EB-A17C-4CFF-B5AA-2BD7010F18AB}" type="pres">
      <dgm:prSet presAssocID="{7A5965BD-2310-45E7-A2E5-9661AF550699}" presName="spacer" presStyleCnt="0"/>
      <dgm:spPr/>
    </dgm:pt>
    <dgm:pt modelId="{243A92F2-BDAB-479F-9751-07478ABA3A8E}" type="pres">
      <dgm:prSet presAssocID="{CC723C32-E285-479F-875A-DCC00E717C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9ED617-844F-4962-8AC5-FD1BB7B166EB}" type="pres">
      <dgm:prSet presAssocID="{8C5C5FDC-98DB-4D43-9455-776261555EF6}" presName="spacer" presStyleCnt="0"/>
      <dgm:spPr/>
    </dgm:pt>
    <dgm:pt modelId="{8C82D14A-37F3-43EB-BDED-96F3B55DA9AE}" type="pres">
      <dgm:prSet presAssocID="{FE4062D5-B275-4A63-AA6C-3582C73AC77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B6FB4E-627A-4A47-845A-BD32C6E510CB}" type="pres">
      <dgm:prSet presAssocID="{4D56B220-6118-42AD-AD3C-6C832E8EB069}" presName="spacer" presStyleCnt="0"/>
      <dgm:spPr/>
    </dgm:pt>
    <dgm:pt modelId="{593D3F7B-AEE7-44CF-8CB2-C031F03B5CD9}" type="pres">
      <dgm:prSet presAssocID="{56ED4F1C-686B-4E18-B995-61CB85CEEBD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76370C-DC9B-4839-AC99-D86A9ED710EF}" type="presOf" srcId="{56ED4F1C-686B-4E18-B995-61CB85CEEBD1}" destId="{593D3F7B-AEE7-44CF-8CB2-C031F03B5CD9}" srcOrd="0" destOrd="0" presId="urn:microsoft.com/office/officeart/2005/8/layout/vList2"/>
    <dgm:cxn modelId="{35B2C542-CB29-4DBA-AE01-2D6DA799C336}" srcId="{0A4BEF92-7115-4CE8-840B-F61C5CF5B9AB}" destId="{56ED4F1C-686B-4E18-B995-61CB85CEEBD1}" srcOrd="3" destOrd="0" parTransId="{7C3B1B88-945F-4A80-9DDE-05F2AFDDE858}" sibTransId="{6A0E98FA-3AAA-4DF3-AF88-8A3FB0FD6778}"/>
    <dgm:cxn modelId="{8BECA151-CC35-4157-95B2-4256397DEDD3}" srcId="{0A4BEF92-7115-4CE8-840B-F61C5CF5B9AB}" destId="{CC723C32-E285-479F-875A-DCC00E717CC4}" srcOrd="1" destOrd="0" parTransId="{7F5793B9-FB2A-4808-8C56-B20A0366BD14}" sibTransId="{8C5C5FDC-98DB-4D43-9455-776261555EF6}"/>
    <dgm:cxn modelId="{E087039B-FC3F-4B7E-A5A1-E1ECD6BFB482}" srcId="{0A4BEF92-7115-4CE8-840B-F61C5CF5B9AB}" destId="{434CFE2D-7C68-4EF1-B29D-9C06BA1D099E}" srcOrd="0" destOrd="0" parTransId="{E014B4B8-D9D6-47B0-A999-187AC6284B94}" sibTransId="{7A5965BD-2310-45E7-A2E5-9661AF550699}"/>
    <dgm:cxn modelId="{3D2256AF-F58B-4778-9BEE-6AC22C299ECB}" type="presOf" srcId="{CC723C32-E285-479F-875A-DCC00E717CC4}" destId="{243A92F2-BDAB-479F-9751-07478ABA3A8E}" srcOrd="0" destOrd="0" presId="urn:microsoft.com/office/officeart/2005/8/layout/vList2"/>
    <dgm:cxn modelId="{82B2AFAF-DBAD-4BDA-B246-7486683462D5}" type="presOf" srcId="{434CFE2D-7C68-4EF1-B29D-9C06BA1D099E}" destId="{26E6CC71-24DE-41F0-8FC7-06C7B7406B44}" srcOrd="0" destOrd="0" presId="urn:microsoft.com/office/officeart/2005/8/layout/vList2"/>
    <dgm:cxn modelId="{AA49A4C3-277E-46D7-8B53-3D66947F4AAB}" type="presOf" srcId="{FE4062D5-B275-4A63-AA6C-3582C73AC77E}" destId="{8C82D14A-37F3-43EB-BDED-96F3B55DA9AE}" srcOrd="0" destOrd="0" presId="urn:microsoft.com/office/officeart/2005/8/layout/vList2"/>
    <dgm:cxn modelId="{B1E7EEED-B7AB-4639-92F7-E9E6F673EA64}" srcId="{0A4BEF92-7115-4CE8-840B-F61C5CF5B9AB}" destId="{FE4062D5-B275-4A63-AA6C-3582C73AC77E}" srcOrd="2" destOrd="0" parTransId="{25748B06-F206-4A41-9C83-37175C787130}" sibTransId="{4D56B220-6118-42AD-AD3C-6C832E8EB069}"/>
    <dgm:cxn modelId="{7F1641F5-D6B3-4573-8D80-C8747FBB853D}" type="presOf" srcId="{0A4BEF92-7115-4CE8-840B-F61C5CF5B9AB}" destId="{1046E8F5-013C-48D5-B958-55672CE40888}" srcOrd="0" destOrd="0" presId="urn:microsoft.com/office/officeart/2005/8/layout/vList2"/>
    <dgm:cxn modelId="{0DE355FD-278D-40C1-B490-4317BF4979F4}" type="presParOf" srcId="{1046E8F5-013C-48D5-B958-55672CE40888}" destId="{26E6CC71-24DE-41F0-8FC7-06C7B7406B44}" srcOrd="0" destOrd="0" presId="urn:microsoft.com/office/officeart/2005/8/layout/vList2"/>
    <dgm:cxn modelId="{2BCADE41-39AE-4C11-BFAD-DE9EB7CA8B34}" type="presParOf" srcId="{1046E8F5-013C-48D5-B958-55672CE40888}" destId="{3A3CF2EB-A17C-4CFF-B5AA-2BD7010F18AB}" srcOrd="1" destOrd="0" presId="urn:microsoft.com/office/officeart/2005/8/layout/vList2"/>
    <dgm:cxn modelId="{3119E5D9-0CD2-4D54-8DCE-DCA549CE7F9C}" type="presParOf" srcId="{1046E8F5-013C-48D5-B958-55672CE40888}" destId="{243A92F2-BDAB-479F-9751-07478ABA3A8E}" srcOrd="2" destOrd="0" presId="urn:microsoft.com/office/officeart/2005/8/layout/vList2"/>
    <dgm:cxn modelId="{03DF2F39-F455-4CEB-A5FF-3576F85ACED5}" type="presParOf" srcId="{1046E8F5-013C-48D5-B958-55672CE40888}" destId="{CD9ED617-844F-4962-8AC5-FD1BB7B166EB}" srcOrd="3" destOrd="0" presId="urn:microsoft.com/office/officeart/2005/8/layout/vList2"/>
    <dgm:cxn modelId="{062ABDA6-1B6C-44FE-AF15-D1B9F95F3093}" type="presParOf" srcId="{1046E8F5-013C-48D5-B958-55672CE40888}" destId="{8C82D14A-37F3-43EB-BDED-96F3B55DA9AE}" srcOrd="4" destOrd="0" presId="urn:microsoft.com/office/officeart/2005/8/layout/vList2"/>
    <dgm:cxn modelId="{23653C1F-EE56-41B6-A03B-740D81261926}" type="presParOf" srcId="{1046E8F5-013C-48D5-B958-55672CE40888}" destId="{AEB6FB4E-627A-4A47-845A-BD32C6E510CB}" srcOrd="5" destOrd="0" presId="urn:microsoft.com/office/officeart/2005/8/layout/vList2"/>
    <dgm:cxn modelId="{96FEE760-20C3-4D51-A9A2-67B13256A5E8}" type="presParOf" srcId="{1046E8F5-013C-48D5-B958-55672CE40888}" destId="{593D3F7B-AEE7-44CF-8CB2-C031F03B5C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6CC71-24DE-41F0-8FC7-06C7B7406B44}">
      <dsp:nvSpPr>
        <dsp:cNvPr id="0" name=""/>
        <dsp:cNvSpPr/>
      </dsp:nvSpPr>
      <dsp:spPr>
        <a:xfrm>
          <a:off x="0" y="113945"/>
          <a:ext cx="6900512" cy="12644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b="1" kern="1200"/>
            <a:t>操作内容：</a:t>
          </a:r>
          <a:endParaRPr lang="en-US" sz="2900" kern="1200"/>
        </a:p>
      </dsp:txBody>
      <dsp:txXfrm>
        <a:off x="61724" y="175669"/>
        <a:ext cx="6777064" cy="1140974"/>
      </dsp:txXfrm>
    </dsp:sp>
    <dsp:sp modelId="{243A92F2-BDAB-479F-9751-07478ABA3A8E}">
      <dsp:nvSpPr>
        <dsp:cNvPr id="0" name=""/>
        <dsp:cNvSpPr/>
      </dsp:nvSpPr>
      <dsp:spPr>
        <a:xfrm>
          <a:off x="0" y="1461887"/>
          <a:ext cx="6900512" cy="126442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b="1" kern="1200" dirty="0"/>
            <a:t>利用</a:t>
          </a:r>
          <a:r>
            <a:rPr lang="en-US" sz="2900" b="1" kern="1200" dirty="0" err="1"/>
            <a:t>cubemx</a:t>
          </a:r>
          <a:r>
            <a:rPr lang="en-US" sz="2900" b="1" kern="1200" dirty="0"/>
            <a:t> </a:t>
          </a:r>
          <a:r>
            <a:rPr lang="zh-CN" sz="2900" b="1" kern="1200" dirty="0"/>
            <a:t>输出代码框架 </a:t>
          </a:r>
          <a:r>
            <a:rPr lang="zh-CN" sz="2900" b="1" kern="1200" dirty="0">
              <a:solidFill>
                <a:srgbClr val="FF0000"/>
              </a:solidFill>
            </a:rPr>
            <a:t>自主设计</a:t>
          </a:r>
          <a:r>
            <a:rPr lang="en-US" sz="2900" b="1" kern="1200" dirty="0"/>
            <a:t>LED</a:t>
          </a:r>
          <a:r>
            <a:rPr lang="zh-CN" sz="2900" b="1" kern="1200" dirty="0"/>
            <a:t>、</a:t>
          </a:r>
          <a:r>
            <a:rPr lang="zh-CN" altLang="en-US" sz="2900" b="1" kern="1200" dirty="0"/>
            <a:t>蜂鸣器、</a:t>
          </a:r>
          <a:r>
            <a:rPr lang="zh-CN" sz="2900" b="1" kern="1200" dirty="0"/>
            <a:t>按键相关外设的</a:t>
          </a:r>
          <a:r>
            <a:rPr lang="en-US" sz="2900" b="1" kern="1200" dirty="0"/>
            <a:t>BSP</a:t>
          </a:r>
          <a:r>
            <a:rPr lang="zh-CN" sz="2900" b="1" kern="1200" dirty="0"/>
            <a:t>文件；</a:t>
          </a:r>
          <a:endParaRPr lang="en-US" sz="2900" kern="1200" dirty="0"/>
        </a:p>
      </dsp:txBody>
      <dsp:txXfrm>
        <a:off x="61724" y="1523611"/>
        <a:ext cx="6777064" cy="1140974"/>
      </dsp:txXfrm>
    </dsp:sp>
    <dsp:sp modelId="{8C82D14A-37F3-43EB-BDED-96F3B55DA9AE}">
      <dsp:nvSpPr>
        <dsp:cNvPr id="0" name=""/>
        <dsp:cNvSpPr/>
      </dsp:nvSpPr>
      <dsp:spPr>
        <a:xfrm>
          <a:off x="0" y="2809830"/>
          <a:ext cx="6900512" cy="126442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/>
            <a:t>要求包含初始化函数及基本的功能函数；</a:t>
          </a:r>
          <a:r>
            <a:rPr lang="zh-CN" sz="2900" b="1" kern="1200" dirty="0"/>
            <a:t>加载</a:t>
          </a:r>
          <a:r>
            <a:rPr lang="en-US" sz="2900" b="1" kern="1200" dirty="0"/>
            <a:t>BSP</a:t>
          </a:r>
          <a:r>
            <a:rPr lang="zh-CN" sz="2900" b="1" kern="1200" dirty="0"/>
            <a:t>层文件</a:t>
          </a:r>
          <a:r>
            <a:rPr lang="zh-CN" altLang="en-US" sz="2900" b="1" kern="1200" dirty="0"/>
            <a:t>；</a:t>
          </a:r>
          <a:endParaRPr lang="en-US" sz="2900" kern="1200" dirty="0"/>
        </a:p>
      </dsp:txBody>
      <dsp:txXfrm>
        <a:off x="61724" y="2871554"/>
        <a:ext cx="6777064" cy="1140974"/>
      </dsp:txXfrm>
    </dsp:sp>
    <dsp:sp modelId="{593D3F7B-AEE7-44CF-8CB2-C031F03B5CD9}">
      <dsp:nvSpPr>
        <dsp:cNvPr id="0" name=""/>
        <dsp:cNvSpPr/>
      </dsp:nvSpPr>
      <dsp:spPr>
        <a:xfrm>
          <a:off x="0" y="4157773"/>
          <a:ext cx="6900512" cy="126442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b="1" kern="1200" dirty="0"/>
            <a:t>利用所设计、导入文件，设计</a:t>
          </a:r>
          <a:r>
            <a:rPr lang="zh-CN" altLang="en-US" sz="2900" b="1" kern="1200" dirty="0"/>
            <a:t>完成实验二功能及其他</a:t>
          </a:r>
          <a:r>
            <a:rPr lang="zh-CN" sz="2900" b="1" kern="1200" dirty="0"/>
            <a:t>创意功能。</a:t>
          </a:r>
          <a:endParaRPr lang="en-US" sz="2900" kern="1200" dirty="0"/>
        </a:p>
      </dsp:txBody>
      <dsp:txXfrm>
        <a:off x="61724" y="4219497"/>
        <a:ext cx="6777064" cy="1140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6A26-A551-4B1A-8052-4D90EE1F7753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C6163-5C8C-4AB0-BA27-3DFBD898F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2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513BBBB8-6A71-48F3-8EBD-3B0A0C440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392592-E6C3-490C-B921-FC1A631971A4}" type="slidenum">
              <a:rPr lang="en-US" altLang="zh-CN" sz="1300" b="0"/>
              <a:pPr/>
              <a:t>3</a:t>
            </a:fld>
            <a:endParaRPr lang="en-US" altLang="zh-CN" sz="1300" b="0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9B3773CB-A527-4960-9634-AAAB3275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F7014C90-1528-4F68-BA8F-0FFE89F80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513BBBB8-6A71-48F3-8EBD-3B0A0C440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392592-E6C3-490C-B921-FC1A631971A4}" type="slidenum">
              <a:rPr lang="en-US" altLang="zh-CN" sz="1300" b="0"/>
              <a:pPr/>
              <a:t>12</a:t>
            </a:fld>
            <a:endParaRPr lang="en-US" altLang="zh-CN" sz="1300" b="0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9B3773CB-A527-4960-9634-AAAB3275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F7014C90-1528-4F68-BA8F-0FFE89F80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310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9246-D1FE-46D6-BED0-0B5CA8D42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E1427C-8E33-4C47-BB2A-7F4FCA796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CF0FB-E750-434D-870C-EDB4979D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4CF70-F661-4D8A-B8BF-692B253F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373AD-CC25-42AF-9ADF-E886204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B8B7-5644-4AB8-9065-BE04575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6340E-A5A2-4565-8C08-B89DD20C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AA89A-6B49-4429-B947-7C03EB44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238E3-5165-4E84-A81D-A4E93E47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3C6F2-922D-46F2-87EA-8B3E6B78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64F51F-9984-42FF-B328-6CAC398B7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811B9-6A00-4F14-B0A0-99447C4D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74BAD-C9EE-4A80-A262-FDDEF2D0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CE1FF-47C3-4E78-85FC-6D3540C9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43FF2-BC67-43BB-86C2-0EFD353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2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A646-6473-47EB-9398-3CB77917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C67F5-F40A-45DE-ACC5-5F60FE77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3BFA0-373A-48EE-BC6F-0C5D9818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51A13-39C3-488D-BB90-3E41BF51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626E-1728-4BB9-BB7D-6670C40F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8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6BD7F-43B2-4CC6-8560-491BA4CA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001E0-C4B3-47B8-8C76-6829BD6F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BB384-3EF2-4DAC-AC65-309F5D6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DAE9A-C0E3-4ED2-A5DA-8D4138DC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0568E-B78F-4CF5-9764-11104F12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D5EB-F088-4633-BAB2-1FFA3B14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2870C-5B4A-49E9-A756-BBCF91A44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BFFC7-52CB-4784-AC9E-6968ED44D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8CB80-F9E9-4D15-873C-8531D63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075AA-404A-4685-9ACA-703E0D57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20F58-9920-486B-B885-5E1A6B5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F1DCD-4D14-4CEC-801B-B634A4B3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59E80-3EED-4DFC-BE8B-03B0AA4A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C922F-5E22-455C-9F77-AC74D515D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4766D1-D41A-4769-992A-190350F0C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6A708-51EA-43E4-B257-ACA3D2038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52399C-BE9A-499A-A4C7-9141549E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E2DC1-9229-40DD-809C-FE263B3F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2C1C2-F280-4D35-BF1D-434CC8BD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DFF43-8CD6-4BD8-A85C-D7E719B8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F0A5DC-7814-488C-9B82-0260078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07B81F-4DA3-4FAB-96B0-97B1CD49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E21C0-2973-40F3-806D-A297494E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1D98C-4A3B-4FCC-AD67-C68C1EFE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2B716-6E3E-44F0-8F52-7ED71DBD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E28CF-F8D9-4C9D-90E0-EC5004E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428D-5B8E-42C0-8AAE-3DF6F713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93CFD-0219-487E-B67C-87AB6C41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5EFA0-58B1-4280-8410-B24BFA77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55CE7-DEFF-41C2-A130-C7E82E5B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C0ADB-8B70-4BA7-A763-96AE8F27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8E542-DB46-496A-B587-508BE19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9F964-580D-460E-814E-E0682CF1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2CA3CB-ADBF-4495-85A7-0559896C4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2F357-84C6-468C-BB7F-75CDE95E4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EB535-997C-4332-8A52-99F083FA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20933-1B94-4733-BF6F-56D82108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F4429-E82F-4844-9D82-E824A3E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71CA5-812C-4DB2-B1B4-DE538289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1B10F-CBDF-4D5E-BDDA-482E0E8E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19A43-A6AA-4052-80E4-A6BD36512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8C0C-398A-488E-A08A-11D9E3CF8D7F}" type="datetimeFigureOut">
              <a:rPr lang="zh-CN" altLang="en-US" smtClean="0"/>
              <a:t>2023-03-24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9E81C-140C-4731-A2CE-1D3946CB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2C568-5725-4B1C-9E08-4E8A08D6F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071D92-DB95-4D9F-90AA-C478441EE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055" y="658319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嵌入式微处理器系统设计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64FC864-993A-470E-819A-4A068E40E824}"/>
              </a:ext>
            </a:extLst>
          </p:cNvPr>
          <p:cNvSpPr txBox="1">
            <a:spLocks/>
          </p:cNvSpPr>
          <p:nvPr/>
        </p:nvSpPr>
        <p:spPr>
          <a:xfrm>
            <a:off x="1524000" y="3291608"/>
            <a:ext cx="9740464" cy="183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实验三 </a:t>
            </a:r>
            <a:endParaRPr lang="en-US" altLang="zh-CN" b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zh-CN" sz="40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GPIO</a:t>
            </a: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</a:t>
            </a:r>
            <a:r>
              <a:rPr lang="en-US" altLang="zh-CN" sz="40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：板级支持包的修改与添加</a:t>
            </a:r>
            <a:endParaRPr lang="zh-CN" altLang="en-US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4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44F49-CC61-4DD4-8175-40AB00C3FCF3}"/>
              </a:ext>
            </a:extLst>
          </p:cNvPr>
          <p:cNvSpPr txBox="1">
            <a:spLocks/>
          </p:cNvSpPr>
          <p:nvPr/>
        </p:nvSpPr>
        <p:spPr>
          <a:xfrm>
            <a:off x="565267" y="191122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设计示例：</a:t>
            </a: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led.h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\  led.c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文件编写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604EE8-BC81-49FD-B954-9C655A6673FC}"/>
              </a:ext>
            </a:extLst>
          </p:cNvPr>
          <p:cNvSpPr txBox="1"/>
          <p:nvPr/>
        </p:nvSpPr>
        <p:spPr>
          <a:xfrm>
            <a:off x="177599" y="1177642"/>
            <a:ext cx="1183680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#include "led/led.h"  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LED_Init(</a:t>
            </a:r>
            <a:r>
              <a:rPr lang="en-US" altLang="zh-CN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GPIO_InitTypeDef GPIO_InitStruct = {0};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 GPIO Ports Clock Enable */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__HAL_RCC_GPIOC_CLK_ENABLE();  __HAL_RCC_GPIOD_CLK_ENABLE();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/*Configure GPIO pin Output Level */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HAL_GPIO_WritePin(GPIOC, GPIO_PIN_13|GPIO_PIN_14|GPIO_PIN_15|GPIO_PIN_8 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|GPIO_PIN_9|GPIO_PIN_10|GPIO_PIN_11|GPIO_PIN_12, GPIO_PIN_SET);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/*Configure GPIO pins : PC13 PC14 PC15 PC8 PC9 PC10 PC11 PC12 */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GPIO_InitStruct.Pin = GPIO_PIN_13|GPIO_PIN_14|GPIO_PIN_15|GPIO_PIN_8 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|GPIO_PIN_9|GPIO_PIN_10|GPIO_PIN_11|GPIO_PIN_12;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GPIO_InitStruct.Mode = GPIO_MODE_OUTPUT_PP;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GPIO_InitStruct.Pull = GPIO_NOPULL;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GPIO_InitStruct.Speed = GPIO_SPEED_FREQ_LOW;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HAL_GPIO_Init(GPIOC, &amp; GPIO_InitStruct); 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LED_Display(uint8_t lednum)  {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略；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void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LED_Close(</a:t>
            </a:r>
            <a:r>
              <a:rPr lang="en-US" altLang="zh-CN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{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略；</a:t>
            </a:r>
            <a:r>
              <a:rPr lang="en-US" altLang="zh-C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1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99E7871-43E8-4B14-A046-392F5726AA4F}"/>
              </a:ext>
            </a:extLst>
          </p:cNvPr>
          <p:cNvSpPr txBox="1"/>
          <p:nvPr/>
        </p:nvSpPr>
        <p:spPr>
          <a:xfrm>
            <a:off x="992070" y="1003375"/>
            <a:ext cx="892502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#include "</a:t>
            </a:r>
            <a:r>
              <a:rPr lang="en-US" altLang="zh-CN" sz="28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main.h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  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#define </a:t>
            </a:r>
            <a:r>
              <a:rPr lang="en-US" altLang="zh-CN" sz="2800" b="0" i="0" dirty="0">
                <a:effectLst/>
                <a:latin typeface="Consolas" panose="020B0609020204030204" pitchFamily="49" charset="0"/>
              </a:rPr>
              <a:t>LED1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0x01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#define </a:t>
            </a:r>
            <a:r>
              <a:rPr lang="en-US" altLang="zh-CN" sz="2800" b="0" i="0" dirty="0">
                <a:effectLst/>
                <a:latin typeface="Consolas" panose="020B0609020204030204" pitchFamily="49" charset="0"/>
              </a:rPr>
              <a:t>LED2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0x01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1 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#define </a:t>
            </a:r>
            <a:r>
              <a:rPr lang="en-US" altLang="zh-CN" sz="2800" b="0" i="0" dirty="0">
                <a:effectLst/>
                <a:latin typeface="Consolas" panose="020B0609020204030204" pitchFamily="49" charset="0"/>
              </a:rPr>
              <a:t>LED3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0x01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#define </a:t>
            </a:r>
            <a:r>
              <a:rPr lang="en-US" altLang="zh-CN" sz="2800" dirty="0">
                <a:latin typeface="Consolas" panose="020B0609020204030204" pitchFamily="49" charset="0"/>
              </a:rPr>
              <a:t>LED4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0x01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#define </a:t>
            </a:r>
            <a:r>
              <a:rPr lang="en-US" altLang="zh-CN" sz="2800" dirty="0">
                <a:latin typeface="Consolas" panose="020B0609020204030204" pitchFamily="49" charset="0"/>
              </a:rPr>
              <a:t>LED5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0x01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#define </a:t>
            </a:r>
            <a:r>
              <a:rPr lang="en-US" altLang="zh-CN" sz="2800" dirty="0">
                <a:latin typeface="Consolas" panose="020B0609020204030204" pitchFamily="49" charset="0"/>
              </a:rPr>
              <a:t>LED6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0x01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#define </a:t>
            </a:r>
            <a:r>
              <a:rPr lang="en-US" altLang="zh-CN" sz="2800" dirty="0">
                <a:latin typeface="Consolas" panose="020B0609020204030204" pitchFamily="49" charset="0"/>
              </a:rPr>
              <a:t>LED7 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0x01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#define </a:t>
            </a:r>
            <a:r>
              <a:rPr lang="en-US" altLang="zh-CN" sz="2800" dirty="0">
                <a:latin typeface="Consolas" panose="020B0609020204030204" pitchFamily="49" charset="0"/>
              </a:rPr>
              <a:t>LED8 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0x01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#define </a:t>
            </a:r>
            <a:r>
              <a:rPr lang="en-US" altLang="zh-CN" sz="2800" dirty="0">
                <a:latin typeface="Consolas" panose="020B0609020204030204" pitchFamily="49" charset="0"/>
              </a:rPr>
              <a:t>LED_ALL 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0xff</a:t>
            </a:r>
            <a:r>
              <a:rPr lang="en-US" altLang="zh-CN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altLang="zh-CN" sz="2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LED_Init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2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LED_Display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(uint8_t 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lednum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2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LED_Close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2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925E07-7A80-44D2-8C70-52F80C183DCB}"/>
              </a:ext>
            </a:extLst>
          </p:cNvPr>
          <p:cNvSpPr txBox="1">
            <a:spLocks/>
          </p:cNvSpPr>
          <p:nvPr/>
        </p:nvSpPr>
        <p:spPr>
          <a:xfrm>
            <a:off x="488265" y="122734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设计示例：</a:t>
            </a:r>
            <a:r>
              <a:rPr lang="en-US" altLang="zh-CN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led.h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\  </a:t>
            </a:r>
            <a:r>
              <a:rPr lang="en-US" altLang="zh-CN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led.c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文件编写</a:t>
            </a:r>
          </a:p>
        </p:txBody>
      </p:sp>
    </p:spTree>
    <p:extLst>
      <p:ext uri="{BB962C8B-B14F-4D97-AF65-F5344CB8AC3E}">
        <p14:creationId xmlns:p14="http://schemas.microsoft.com/office/powerpoint/2010/main" val="77670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7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标题 1">
            <a:extLst>
              <a:ext uri="{FF2B5EF4-FFF2-40B4-BE49-F238E27FC236}">
                <a16:creationId xmlns:a16="http://schemas.microsoft.com/office/drawing/2014/main" id="{095EE779-3C8F-4E7F-A7AE-12961F1A84DA}"/>
              </a:ext>
            </a:extLst>
          </p:cNvPr>
          <p:cNvSpPr txBox="1">
            <a:spLocks/>
          </p:cNvSpPr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sz="5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实验要求</a:t>
            </a:r>
          </a:p>
        </p:txBody>
      </p:sp>
      <p:sp>
        <p:nvSpPr>
          <p:cNvPr id="15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内容占位符 2">
            <a:extLst>
              <a:ext uri="{FF2B5EF4-FFF2-40B4-BE49-F238E27FC236}">
                <a16:creationId xmlns:a16="http://schemas.microsoft.com/office/drawing/2014/main" id="{D99CE4CA-B30A-BB6E-282D-A902CA994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9677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764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0E55-B3E9-49A3-8958-945DE74E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708025"/>
            <a:ext cx="2730500" cy="701675"/>
          </a:xfrm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255BF-B1B4-4346-ABE1-19D96417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836" y="2657792"/>
            <a:ext cx="8652557" cy="190817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掌握基于</a:t>
            </a:r>
            <a:r>
              <a:rPr lang="en-US" altLang="zh-CN" sz="3200" dirty="0"/>
              <a:t>HAL</a:t>
            </a:r>
            <a:r>
              <a:rPr lang="zh-CN" altLang="en-US" sz="3200" dirty="0"/>
              <a:t>库的</a:t>
            </a:r>
            <a:r>
              <a:rPr lang="en-US" altLang="zh-CN" sz="3200" dirty="0"/>
              <a:t>GPIO</a:t>
            </a:r>
            <a:r>
              <a:rPr lang="zh-CN" altLang="en-US" sz="3200" dirty="0"/>
              <a:t>控制方法</a:t>
            </a:r>
            <a:endParaRPr lang="en-US" altLang="zh-CN" sz="3200" dirty="0"/>
          </a:p>
          <a:p>
            <a:r>
              <a:rPr lang="zh-CN" altLang="en-US" sz="3200" dirty="0"/>
              <a:t>掌握</a:t>
            </a:r>
            <a:r>
              <a:rPr lang="en-US" altLang="zh-CN" sz="3200" dirty="0"/>
              <a:t>BSP</a:t>
            </a:r>
            <a:r>
              <a:rPr lang="zh-CN" altLang="en-US" sz="3200" dirty="0"/>
              <a:t>文件的修改和添加方法</a:t>
            </a:r>
            <a:endParaRPr lang="en-US" altLang="zh-CN" sz="3200" dirty="0"/>
          </a:p>
          <a:p>
            <a:r>
              <a:rPr lang="zh-CN" altLang="en-US" sz="3200" dirty="0"/>
              <a:t>初步了解系统时钟及其用法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23810-F63C-4398-B94D-DFD502FAD40C}"/>
              </a:ext>
            </a:extLst>
          </p:cNvPr>
          <p:cNvSpPr txBox="1"/>
          <p:nvPr/>
        </p:nvSpPr>
        <p:spPr>
          <a:xfrm>
            <a:off x="4148105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熟练操作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80681B-A700-4AD5-853E-366EE15C45A8}"/>
              </a:ext>
            </a:extLst>
          </p:cNvPr>
          <p:cNvSpPr txBox="1"/>
          <p:nvPr/>
        </p:nvSpPr>
        <p:spPr>
          <a:xfrm>
            <a:off x="5797617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软硬结合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6E9AD-BE95-4480-AFD9-B08E7D0C6FAF}"/>
              </a:ext>
            </a:extLst>
          </p:cNvPr>
          <p:cNvSpPr txBox="1"/>
          <p:nvPr/>
        </p:nvSpPr>
        <p:spPr>
          <a:xfrm>
            <a:off x="7475565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D13CC-B25C-486E-883D-2519D6AA0CAC}"/>
              </a:ext>
            </a:extLst>
          </p:cNvPr>
          <p:cNvSpPr txBox="1"/>
          <p:nvPr/>
        </p:nvSpPr>
        <p:spPr>
          <a:xfrm>
            <a:off x="9153512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快乐学习</a:t>
            </a:r>
          </a:p>
        </p:txBody>
      </p:sp>
    </p:spTree>
    <p:extLst>
      <p:ext uri="{BB962C8B-B14F-4D97-AF65-F5344CB8AC3E}">
        <p14:creationId xmlns:p14="http://schemas.microsoft.com/office/powerpoint/2010/main" val="425865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1">
            <a:extLst>
              <a:ext uri="{FF2B5EF4-FFF2-40B4-BE49-F238E27FC236}">
                <a16:creationId xmlns:a16="http://schemas.microsoft.com/office/drawing/2014/main" id="{095EE779-3C8F-4E7F-A7AE-12961F1A84DA}"/>
              </a:ext>
            </a:extLst>
          </p:cNvPr>
          <p:cNvSpPr txBox="1">
            <a:spLocks/>
          </p:cNvSpPr>
          <p:nvPr/>
        </p:nvSpPr>
        <p:spPr>
          <a:xfrm>
            <a:off x="688844" y="485176"/>
            <a:ext cx="2487494" cy="880641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实验要求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5D931DE-F36F-44C3-B83C-624357DEF96C}"/>
              </a:ext>
            </a:extLst>
          </p:cNvPr>
          <p:cNvSpPr txBox="1">
            <a:spLocks/>
          </p:cNvSpPr>
          <p:nvPr/>
        </p:nvSpPr>
        <p:spPr bwMode="auto">
          <a:xfrm>
            <a:off x="1631537" y="1627264"/>
            <a:ext cx="8928925" cy="463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50000"/>
              </a:lnSpc>
              <a:buClr>
                <a:srgbClr val="0563C1"/>
              </a:buClr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操作内容：</a:t>
            </a:r>
            <a:endParaRPr lang="en-US" altLang="zh-CN" sz="52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cubemx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输出代码框架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自主设计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、蜂鸣器、按键相关外设的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层文件；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利用所设计、导入文件，完成实验二功能，并设计其他创意功能。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3A09D7F-1005-4B3A-8B9A-3CDE30E7A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05" b="-1"/>
          <a:stretch/>
        </p:blipFill>
        <p:spPr>
          <a:xfrm>
            <a:off x="1057510" y="914400"/>
            <a:ext cx="10000780" cy="4968819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802B6-2898-4FF5-9FB0-7CB4161F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705D99F-316F-45BB-941E-0A112D505B77}" type="datetime1">
              <a:rPr lang="en-US" altLang="zh-CN"/>
              <a:pPr>
                <a:spcAft>
                  <a:spcPts val="600"/>
                </a:spcAft>
                <a:defRPr/>
              </a:pPr>
              <a:t>3/24/2023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15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图表, 形状&#10;&#10;描述已自动生成">
            <a:extLst>
              <a:ext uri="{FF2B5EF4-FFF2-40B4-BE49-F238E27FC236}">
                <a16:creationId xmlns:a16="http://schemas.microsoft.com/office/drawing/2014/main" id="{73EB6388-A649-4E5A-9B95-2C591FBF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14" y="914400"/>
            <a:ext cx="10088972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5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日程表&#10;&#10;低可信度描述已自动生成">
            <a:extLst>
              <a:ext uri="{FF2B5EF4-FFF2-40B4-BE49-F238E27FC236}">
                <a16:creationId xmlns:a16="http://schemas.microsoft.com/office/drawing/2014/main" id="{BBFDFAF7-9865-4F0A-AC9F-A9EF999E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79174"/>
            <a:ext cx="10134600" cy="4839271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A11D7-DB38-4A5D-AB58-477A9E1C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705D99F-316F-45BB-941E-0A112D505B77}" type="datetime1">
              <a:rPr lang="en-US" altLang="zh-CN" smtClean="0"/>
              <a:pPr>
                <a:spcAft>
                  <a:spcPts val="600"/>
                </a:spcAft>
                <a:defRPr/>
              </a:pPr>
              <a:t>3/24/2023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52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A11D7-DB38-4A5D-AB58-477A9E1C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705D99F-316F-45BB-941E-0A112D505B77}" type="datetime1">
              <a:rPr lang="en-US" altLang="zh-CN" smtClean="0"/>
              <a:pPr>
                <a:spcAft>
                  <a:spcPts val="600"/>
                </a:spcAft>
                <a:defRPr/>
              </a:pPr>
              <a:t>3/24/2023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DBA784-3D7A-41DB-8AD5-3A9EC46D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3296302"/>
            <a:ext cx="7043964" cy="27092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3F956C-A6EF-45D2-B622-3B0AD5CE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06" y="934711"/>
            <a:ext cx="3571875" cy="2809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4D04DD-7662-4F88-B5C3-114EC6C7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450" y="852481"/>
            <a:ext cx="4648200" cy="2619375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BE1F3E11-06EA-4B5E-BC1F-9A4BC8FE7865}"/>
              </a:ext>
            </a:extLst>
          </p:cNvPr>
          <p:cNvSpPr/>
          <p:nvPr/>
        </p:nvSpPr>
        <p:spPr>
          <a:xfrm>
            <a:off x="5159896" y="3058181"/>
            <a:ext cx="630560" cy="1224136"/>
          </a:xfrm>
          <a:prstGeom prst="downArrow">
            <a:avLst>
              <a:gd name="adj1" fmla="val 20716"/>
              <a:gd name="adj2" fmla="val 50000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BD1A4D5-2094-4197-818D-3D3A9257E801}"/>
              </a:ext>
            </a:extLst>
          </p:cNvPr>
          <p:cNvSpPr/>
          <p:nvPr/>
        </p:nvSpPr>
        <p:spPr>
          <a:xfrm rot="16926691">
            <a:off x="3829450" y="534653"/>
            <a:ext cx="630560" cy="2586157"/>
          </a:xfrm>
          <a:prstGeom prst="downArrow">
            <a:avLst>
              <a:gd name="adj1" fmla="val 20716"/>
              <a:gd name="adj2" fmla="val 50000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5F114B3-8DF6-431C-8F71-72F4FE44E1F9}"/>
              </a:ext>
            </a:extLst>
          </p:cNvPr>
          <p:cNvSpPr txBox="1">
            <a:spLocks/>
          </p:cNvSpPr>
          <p:nvPr/>
        </p:nvSpPr>
        <p:spPr>
          <a:xfrm>
            <a:off x="486741" y="5609839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MDK-ARM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</p:spTree>
    <p:extLst>
      <p:ext uri="{BB962C8B-B14F-4D97-AF65-F5344CB8AC3E}">
        <p14:creationId xmlns:p14="http://schemas.microsoft.com/office/powerpoint/2010/main" val="18194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F6A41-888D-4CC3-8669-783FE773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FD93F-E718-49ED-87CA-CEACA6C97113}" type="datetime1">
              <a:rPr lang="en-US" altLang="zh-CN" smtClean="0"/>
              <a:pPr>
                <a:defRPr/>
              </a:pPr>
              <a:t>3/24/2023</a:t>
            </a:fld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E91FD8-1E73-4CF0-89BD-D1727B38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38EB6-D06B-4639-BD33-EE79BC9ED1A9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6DD4DC-0A34-444E-9A5A-9A1DCEBE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906"/>
            <a:ext cx="9144000" cy="67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9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7248EF-F3DC-4967-9899-E9482CDE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FD93F-E718-49ED-87CA-CEACA6C97113}" type="datetime1">
              <a:rPr lang="en-US" altLang="zh-CN" smtClean="0"/>
              <a:pPr>
                <a:defRPr/>
              </a:pPr>
              <a:t>3/24/2023</a:t>
            </a:fld>
            <a:endParaRPr lang="zh-CN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25678A-E321-4FD7-92ED-DD9E0763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38EB6-D06B-4639-BD33-EE79BC9ED1A9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6A1D6-AF35-4E33-AEB3-A3D51B5A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57162"/>
            <a:ext cx="7917040" cy="6543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84BE43-05A0-46B3-9E48-1410C5FE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332656"/>
            <a:ext cx="8289857" cy="30963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500EE6E-A60A-4593-BBC0-243F23D16F4C}"/>
              </a:ext>
            </a:extLst>
          </p:cNvPr>
          <p:cNvSpPr txBox="1">
            <a:spLocks/>
          </p:cNvSpPr>
          <p:nvPr/>
        </p:nvSpPr>
        <p:spPr>
          <a:xfrm>
            <a:off x="488265" y="5658271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MDK-ARM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</p:spTree>
    <p:extLst>
      <p:ext uri="{BB962C8B-B14F-4D97-AF65-F5344CB8AC3E}">
        <p14:creationId xmlns:p14="http://schemas.microsoft.com/office/powerpoint/2010/main" val="23142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567</Words>
  <Application>Microsoft Office PowerPoint</Application>
  <PresentationFormat>宽屏</PresentationFormat>
  <Paragraphs>66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黑体</vt:lpstr>
      <vt:lpstr>微软雅黑</vt:lpstr>
      <vt:lpstr>Arial</vt:lpstr>
      <vt:lpstr>Consolas</vt:lpstr>
      <vt:lpstr>Times New Roman</vt:lpstr>
      <vt:lpstr>Wingdings</vt:lpstr>
      <vt:lpstr>Office 主题​​</vt:lpstr>
      <vt:lpstr>嵌入式微处理器系统设计</vt:lpstr>
      <vt:lpstr>实验目的：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吴永辉</dc:creator>
  <cp:lastModifiedBy>吴 永辉</cp:lastModifiedBy>
  <cp:revision>84</cp:revision>
  <dcterms:created xsi:type="dcterms:W3CDTF">2020-11-29T02:36:39Z</dcterms:created>
  <dcterms:modified xsi:type="dcterms:W3CDTF">2023-03-24T06:56:48Z</dcterms:modified>
</cp:coreProperties>
</file>