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1347" r:id="rId4"/>
    <p:sldId id="1361" r:id="rId5"/>
    <p:sldId id="1345" r:id="rId6"/>
    <p:sldId id="1350" r:id="rId7"/>
    <p:sldId id="1351" r:id="rId8"/>
    <p:sldId id="1352" r:id="rId9"/>
    <p:sldId id="1362" r:id="rId10"/>
    <p:sldId id="1363" r:id="rId11"/>
    <p:sldId id="960" r:id="rId12"/>
    <p:sldId id="13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6A26-A551-4B1A-8052-4D90EE1F7753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C6163-5C8C-4AB0-BA27-3DFBD898F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2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9246-D1FE-46D6-BED0-0B5CA8D42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E1427C-8E33-4C47-BB2A-7F4FCA79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CF0FB-E750-434D-870C-EDB4979D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4CF70-F661-4D8A-B8BF-692B253F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373AD-CC25-42AF-9ADF-E886204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B8B7-5644-4AB8-9065-BE04575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6340E-A5A2-4565-8C08-B89DD20C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AA89A-6B49-4429-B947-7C03EB44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238E3-5165-4E84-A81D-A4E93E47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3C6F2-922D-46F2-87EA-8B3E6B78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64F51F-9984-42FF-B328-6CAC398B7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811B9-6A00-4F14-B0A0-99447C4D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74BAD-C9EE-4A80-A262-FDDEF2D0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CE1FF-47C3-4E78-85FC-6D3540C9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43FF2-BC67-43BB-86C2-0EFD353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2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A646-6473-47EB-9398-3CB77917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C67F5-F40A-45DE-ACC5-5F60FE77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3BFA0-373A-48EE-BC6F-0C5D9818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51A13-39C3-488D-BB90-3E41BF51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626E-1728-4BB9-BB7D-6670C40F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8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6BD7F-43B2-4CC6-8560-491BA4CA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001E0-C4B3-47B8-8C76-6829BD6F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BB384-3EF2-4DAC-AC65-309F5D6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DAE9A-C0E3-4ED2-A5DA-8D4138DC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568E-B78F-4CF5-9764-11104F12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D5EB-F088-4633-BAB2-1FFA3B14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2870C-5B4A-49E9-A756-BBCF91A44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BFFC7-52CB-4784-AC9E-6968ED44D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8CB80-F9E9-4D15-873C-8531D63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075AA-404A-4685-9ACA-703E0D57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20F58-9920-486B-B885-5E1A6B5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F1DCD-4D14-4CEC-801B-B634A4B3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59E80-3EED-4DFC-BE8B-03B0AA4A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C922F-5E22-455C-9F77-AC74D515D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766D1-D41A-4769-992A-190350F0C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6A708-51EA-43E4-B257-ACA3D2038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52399C-BE9A-499A-A4C7-9141549E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E2DC1-9229-40DD-809C-FE263B3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2C1C2-F280-4D35-BF1D-434CC8BD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DFF43-8CD6-4BD8-A85C-D7E719B8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0A5DC-7814-488C-9B82-0260078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7B81F-4DA3-4FAB-96B0-97B1CD49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E21C0-2973-40F3-806D-A297494E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1D98C-4A3B-4FCC-AD67-C68C1EFE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2B716-6E3E-44F0-8F52-7ED71DBD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E28CF-F8D9-4C9D-90E0-EC5004E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428D-5B8E-42C0-8AAE-3DF6F713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93CFD-0219-487E-B67C-87AB6C41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5EFA0-58B1-4280-8410-B24BFA77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55CE7-DEFF-41C2-A130-C7E82E5B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C0ADB-8B70-4BA7-A763-96AE8F27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8E542-DB46-496A-B587-508BE19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F964-580D-460E-814E-E0682CF1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CA3CB-ADBF-4495-85A7-0559896C4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2F357-84C6-468C-BB7F-75CDE95E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EB535-997C-4332-8A52-99F083FA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20933-1B94-4733-BF6F-56D82108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F4429-E82F-4844-9D82-E824A3E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71CA5-812C-4DB2-B1B4-DE538289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1B10F-CBDF-4D5E-BDDA-482E0E8E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19A43-A6AA-4052-80E4-A6BD36512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8C0C-398A-488E-A08A-11D9E3CF8D7F}" type="datetimeFigureOut">
              <a:rPr lang="zh-CN" altLang="en-US" smtClean="0"/>
              <a:t>2023-05-15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9E81C-140C-4731-A2CE-1D3946CB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2C568-5725-4B1C-9E08-4E8A08D6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071D92-DB95-4D9F-90AA-C478441EE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287" y="5519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嵌入式微处理器系统设计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64FC864-993A-470E-819A-4A068E40E824}"/>
              </a:ext>
            </a:extLst>
          </p:cNvPr>
          <p:cNvSpPr txBox="1">
            <a:spLocks/>
          </p:cNvSpPr>
          <p:nvPr/>
        </p:nvSpPr>
        <p:spPr>
          <a:xfrm>
            <a:off x="1521055" y="3272235"/>
            <a:ext cx="9740464" cy="210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实验七 </a:t>
            </a:r>
            <a:endParaRPr lang="en-US" altLang="zh-CN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基于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HAL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库的定时器配置与应用一</a:t>
            </a:r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66571B0-87AB-43D9-8071-9D5855D8B79F}"/>
              </a:ext>
            </a:extLst>
          </p:cNvPr>
          <p:cNvSpPr txBox="1">
            <a:spLocks/>
          </p:cNvSpPr>
          <p:nvPr/>
        </p:nvSpPr>
        <p:spPr>
          <a:xfrm>
            <a:off x="2867929" y="4609009"/>
            <a:ext cx="6858000" cy="117382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呼吸灯与</a:t>
            </a:r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</a:t>
            </a:r>
            <a:r>
              <a:rPr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调光实现</a:t>
            </a:r>
            <a:endParaRPr lang="en-US" altLang="zh-CN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endParaRPr lang="zh-CN" alt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4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647E33-D61B-4E56-AD86-C1ECEEC5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4A6034-A047-45C5-87AC-1CBDB7BD4172}"/>
              </a:ext>
            </a:extLst>
          </p:cNvPr>
          <p:cNvSpPr txBox="1">
            <a:spLocks/>
          </p:cNvSpPr>
          <p:nvPr/>
        </p:nvSpPr>
        <p:spPr>
          <a:xfrm>
            <a:off x="488265" y="5658271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MDK-ARM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</p:spTree>
    <p:extLst>
      <p:ext uri="{BB962C8B-B14F-4D97-AF65-F5344CB8AC3E}">
        <p14:creationId xmlns:p14="http://schemas.microsoft.com/office/powerpoint/2010/main" val="32753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4B5CB58-0F40-4879-871C-E6126509646D}"/>
              </a:ext>
            </a:extLst>
          </p:cNvPr>
          <p:cNvSpPr txBox="1">
            <a:spLocks/>
          </p:cNvSpPr>
          <p:nvPr/>
        </p:nvSpPr>
        <p:spPr>
          <a:xfrm>
            <a:off x="658846" y="0"/>
            <a:ext cx="11215470" cy="71226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程序示例：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038756-F385-4B81-B53B-EDD61A6A8080}"/>
              </a:ext>
            </a:extLst>
          </p:cNvPr>
          <p:cNvSpPr txBox="1"/>
          <p:nvPr/>
        </p:nvSpPr>
        <p:spPr>
          <a:xfrm>
            <a:off x="658846" y="782481"/>
            <a:ext cx="10955957" cy="224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void get_adcvalue(void)</a:t>
            </a:r>
          </a:p>
          <a:p>
            <a:r>
              <a:rPr lang="zh-CN" altLang="en-US" sz="2000" b="1" dirty="0"/>
              <a:t>{</a:t>
            </a:r>
          </a:p>
          <a:p>
            <a:r>
              <a:rPr lang="zh-CN" altLang="en-US" sz="2000" b="1" dirty="0"/>
              <a:t>	HAL_ADC_Start(&amp;hadc2);</a:t>
            </a:r>
          </a:p>
          <a:p>
            <a:r>
              <a:rPr lang="zh-CN" altLang="en-US" sz="2000" b="1" dirty="0"/>
              <a:t>	HAL_ADC_PollForConversion(&amp;hadc2,2);</a:t>
            </a:r>
          </a:p>
          <a:p>
            <a:r>
              <a:rPr lang="zh-CN" altLang="en-US" sz="2000" b="1" dirty="0"/>
              <a:t>	adcvalue=HAL_ADC_GetValue(&amp;hadc2);</a:t>
            </a:r>
          </a:p>
          <a:p>
            <a:r>
              <a:rPr lang="zh-CN" altLang="en-US" sz="2000" b="1" dirty="0"/>
              <a:t>	HAL_ADC_Stop(&amp;hadc2);</a:t>
            </a:r>
          </a:p>
          <a:p>
            <a:r>
              <a:rPr lang="zh-CN" altLang="en-US" sz="2000" b="1" dirty="0"/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633B78-7EC2-4A7C-91C8-9A316A58ABEA}"/>
              </a:ext>
            </a:extLst>
          </p:cNvPr>
          <p:cNvSpPr txBox="1"/>
          <p:nvPr/>
        </p:nvSpPr>
        <p:spPr>
          <a:xfrm>
            <a:off x="591470" y="3229474"/>
            <a:ext cx="11023334" cy="3477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void </a:t>
            </a:r>
            <a:r>
              <a:rPr lang="zh-CN" altLang="en-US" dirty="0">
                <a:solidFill>
                  <a:srgbClr val="FF0000"/>
                </a:solidFill>
              </a:rPr>
              <a:t>HAL_TIM_PWM_PulseFinishedCallback</a:t>
            </a:r>
            <a:r>
              <a:rPr lang="zh-CN" altLang="en-US" dirty="0"/>
              <a:t>(TIM_HandleTypeDef *htim)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if(htim-&gt;Instance==TIM3)</a:t>
            </a:r>
          </a:p>
          <a:p>
            <a:r>
              <a:rPr lang="zh-CN" altLang="en-US" dirty="0"/>
              <a:t>	{	</a:t>
            </a:r>
          </a:p>
          <a:p>
            <a:r>
              <a:rPr lang="zh-CN" altLang="en-US" dirty="0"/>
              <a:t>//		__HAL_TIM_SetCompare(&amp;htim3,TIM_CHANNEL_3,adcvalue);</a:t>
            </a:r>
          </a:p>
          <a:p>
            <a:r>
              <a:rPr lang="zh-CN" altLang="en-US" dirty="0"/>
              <a:t>//		__HAL_TIM_SetCompare(&amp;htim3,TIM_CHANNEL_4,adcvalue);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	__HAL_TIM_SetCompare(&amp;htim3,TIM_CHANNEL_3,pwmvalue);		</a:t>
            </a:r>
          </a:p>
          <a:p>
            <a:r>
              <a:rPr lang="zh-CN" altLang="en-US" dirty="0"/>
              <a:t>		__HAL_TIM_SetCompare(&amp;htim3,TIM_CHANNEL_4,pwmvalue);		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3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9DDB2F0-CD97-45F5-83D1-8D7C04FD7A24}"/>
              </a:ext>
            </a:extLst>
          </p:cNvPr>
          <p:cNvSpPr txBox="1">
            <a:spLocks/>
          </p:cNvSpPr>
          <p:nvPr/>
        </p:nvSpPr>
        <p:spPr>
          <a:xfrm>
            <a:off x="10433049" y="1184596"/>
            <a:ext cx="748093" cy="3878292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实验功能要求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176860-044F-4179-B2C8-DF52322C8F2D}"/>
              </a:ext>
            </a:extLst>
          </p:cNvPr>
          <p:cNvSpPr txBox="1">
            <a:spLocks/>
          </p:cNvSpPr>
          <p:nvPr/>
        </p:nvSpPr>
        <p:spPr bwMode="auto">
          <a:xfrm>
            <a:off x="731075" y="1025442"/>
            <a:ext cx="8807562" cy="387829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Font typeface="Wingdings" panose="05000000000000000000" pitchFamily="2" charset="2"/>
              <a:buNone/>
              <a:defRPr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latin typeface="Arial" panose="020B0604020202020204" pitchFamily="34" charset="0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、利用电位器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R37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的亮度。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思路：配置</a:t>
            </a:r>
            <a:r>
              <a:rPr lang="en-US" altLang="zh-CN" dirty="0"/>
              <a:t>PB15</a:t>
            </a:r>
            <a:r>
              <a:rPr lang="zh-CN" altLang="en-US" dirty="0"/>
              <a:t>为</a:t>
            </a:r>
            <a:r>
              <a:rPr lang="en-US" altLang="zh-CN" dirty="0"/>
              <a:t>ADC</a:t>
            </a:r>
            <a:r>
              <a:rPr lang="zh-CN" altLang="en-US" dirty="0"/>
              <a:t>模式；配置</a:t>
            </a:r>
            <a:r>
              <a:rPr lang="en-US" altLang="zh-CN" dirty="0"/>
              <a:t>PC8</a:t>
            </a:r>
            <a:r>
              <a:rPr lang="zh-CN" altLang="en-US" dirty="0"/>
              <a:t>为</a:t>
            </a:r>
            <a:r>
              <a:rPr lang="en-US" altLang="zh-CN" dirty="0"/>
              <a:t>PWM</a:t>
            </a:r>
            <a:r>
              <a:rPr lang="zh-CN" altLang="en-US" dirty="0"/>
              <a:t>输出模式；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PC9-15</a:t>
            </a:r>
            <a:r>
              <a:rPr lang="zh-CN" altLang="en-US" dirty="0"/>
              <a:t>为高电平输出模式；利用</a:t>
            </a:r>
            <a:r>
              <a:rPr lang="en-US" altLang="zh-CN" dirty="0"/>
              <a:t>ADC</a:t>
            </a:r>
            <a:r>
              <a:rPr lang="zh-CN" altLang="en-US" dirty="0"/>
              <a:t>采样值调整</a:t>
            </a:r>
            <a:r>
              <a:rPr lang="en-US" altLang="zh-CN" dirty="0"/>
              <a:t>PWM</a:t>
            </a:r>
            <a:r>
              <a:rPr lang="zh-CN" altLang="en-US" dirty="0"/>
              <a:t>的占空比。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、设计</a:t>
            </a:r>
            <a:r>
              <a:rPr lang="en-US" altLang="zh-CN" dirty="0">
                <a:solidFill>
                  <a:schemeClr val="tx1"/>
                </a:solidFill>
              </a:rPr>
              <a:t>LED2</a:t>
            </a:r>
            <a:r>
              <a:rPr lang="zh-CN" altLang="en-US" dirty="0">
                <a:solidFill>
                  <a:schemeClr val="tx1"/>
                </a:solidFill>
              </a:rPr>
              <a:t>实现呼吸灯。（渐亮渐暗）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64440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0E55-B3E9-49A3-8958-945DE74E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78" y="886335"/>
            <a:ext cx="2730500" cy="701675"/>
          </a:xfrm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255BF-B1B4-4346-ABE1-19D96417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65" y="2457209"/>
            <a:ext cx="8875820" cy="24613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熟练掌握基于</a:t>
            </a:r>
            <a:r>
              <a:rPr lang="en-US" altLang="zh-CN" sz="3200" b="1" dirty="0" err="1"/>
              <a:t>CubeMX</a:t>
            </a:r>
            <a:r>
              <a:rPr lang="zh-CN" altLang="en-US" sz="3200" b="1" dirty="0"/>
              <a:t>的定时器配置方法</a:t>
            </a:r>
            <a:endParaRPr lang="en-US" altLang="zh-CN" sz="3200" b="1" dirty="0"/>
          </a:p>
          <a:p>
            <a:r>
              <a:rPr lang="zh-CN" altLang="en-US" sz="3200" b="1" dirty="0"/>
              <a:t>掌握定时器的定时和外部脉冲计数功能</a:t>
            </a:r>
            <a:endParaRPr lang="en-US" altLang="zh-CN" sz="3200" b="1" dirty="0"/>
          </a:p>
          <a:p>
            <a:r>
              <a:rPr lang="zh-CN" altLang="en-US" sz="3200" b="1" dirty="0"/>
              <a:t>掌握定时器的</a:t>
            </a:r>
            <a:r>
              <a:rPr lang="en-US" altLang="zh-CN" sz="3200" b="1" dirty="0"/>
              <a:t>PWM</a:t>
            </a:r>
            <a:r>
              <a:rPr lang="zh-CN" altLang="en-US" sz="3200" b="1" dirty="0"/>
              <a:t>波形输出与配置</a:t>
            </a:r>
            <a:endParaRPr lang="en-US" altLang="zh-CN" sz="3200" b="1" dirty="0"/>
          </a:p>
          <a:p>
            <a:r>
              <a:rPr lang="zh-CN" altLang="en-US" sz="3200" b="1" dirty="0"/>
              <a:t>掌握基于</a:t>
            </a:r>
            <a:r>
              <a:rPr lang="en-US" altLang="zh-CN" sz="3200" b="1" dirty="0"/>
              <a:t>HAL</a:t>
            </a:r>
            <a:r>
              <a:rPr lang="zh-CN" altLang="en-US" sz="3200" b="1" dirty="0"/>
              <a:t>库的中断回调函数的编写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23810-F63C-4398-B94D-DFD502FAD40C}"/>
              </a:ext>
            </a:extLst>
          </p:cNvPr>
          <p:cNvSpPr txBox="1"/>
          <p:nvPr/>
        </p:nvSpPr>
        <p:spPr>
          <a:xfrm>
            <a:off x="4148105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熟练操作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80681B-A700-4AD5-853E-366EE15C45A8}"/>
              </a:ext>
            </a:extLst>
          </p:cNvPr>
          <p:cNvSpPr txBox="1"/>
          <p:nvPr/>
        </p:nvSpPr>
        <p:spPr>
          <a:xfrm>
            <a:off x="5797617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软硬结合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6E9AD-BE95-4480-AFD9-B08E7D0C6FAF}"/>
              </a:ext>
            </a:extLst>
          </p:cNvPr>
          <p:cNvSpPr txBox="1"/>
          <p:nvPr/>
        </p:nvSpPr>
        <p:spPr>
          <a:xfrm>
            <a:off x="7504000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D13CC-B25C-486E-883D-2519D6AA0CAC}"/>
              </a:ext>
            </a:extLst>
          </p:cNvPr>
          <p:cNvSpPr txBox="1"/>
          <p:nvPr/>
        </p:nvSpPr>
        <p:spPr>
          <a:xfrm>
            <a:off x="9153512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快乐学习</a:t>
            </a:r>
          </a:p>
        </p:txBody>
      </p:sp>
    </p:spTree>
    <p:extLst>
      <p:ext uri="{BB962C8B-B14F-4D97-AF65-F5344CB8AC3E}">
        <p14:creationId xmlns:p14="http://schemas.microsoft.com/office/powerpoint/2010/main" val="425865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9DDB2F0-CD97-45F5-83D1-8D7C04FD7A24}"/>
              </a:ext>
            </a:extLst>
          </p:cNvPr>
          <p:cNvSpPr txBox="1">
            <a:spLocks/>
          </p:cNvSpPr>
          <p:nvPr/>
        </p:nvSpPr>
        <p:spPr>
          <a:xfrm>
            <a:off x="10433049" y="1184596"/>
            <a:ext cx="748093" cy="3878292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实验功能要求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176860-044F-4179-B2C8-DF52322C8F2D}"/>
              </a:ext>
            </a:extLst>
          </p:cNvPr>
          <p:cNvSpPr txBox="1">
            <a:spLocks/>
          </p:cNvSpPr>
          <p:nvPr/>
        </p:nvSpPr>
        <p:spPr bwMode="auto">
          <a:xfrm>
            <a:off x="731075" y="1025442"/>
            <a:ext cx="8807562" cy="387829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Font typeface="Wingdings" panose="05000000000000000000" pitchFamily="2" charset="2"/>
              <a:buNone/>
              <a:defRPr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latin typeface="Arial" panose="020B0604020202020204" pitchFamily="34" charset="0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、利用电位器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R37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的亮度。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思路：配置</a:t>
            </a:r>
            <a:r>
              <a:rPr lang="en-US" altLang="zh-CN" dirty="0"/>
              <a:t>PB15</a:t>
            </a:r>
            <a:r>
              <a:rPr lang="zh-CN" altLang="en-US" dirty="0"/>
              <a:t>为</a:t>
            </a:r>
            <a:r>
              <a:rPr lang="en-US" altLang="zh-CN" dirty="0"/>
              <a:t>ADC</a:t>
            </a:r>
            <a:r>
              <a:rPr lang="zh-CN" altLang="en-US" dirty="0"/>
              <a:t>模式；配置</a:t>
            </a:r>
            <a:r>
              <a:rPr lang="en-US" altLang="zh-CN" dirty="0"/>
              <a:t>PC8</a:t>
            </a:r>
            <a:r>
              <a:rPr lang="zh-CN" altLang="en-US" dirty="0"/>
              <a:t>为</a:t>
            </a:r>
            <a:r>
              <a:rPr lang="en-US" altLang="zh-CN" dirty="0"/>
              <a:t>PWM</a:t>
            </a:r>
            <a:r>
              <a:rPr lang="zh-CN" altLang="en-US" dirty="0"/>
              <a:t>输出模式；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PC9-15</a:t>
            </a:r>
            <a:r>
              <a:rPr lang="zh-CN" altLang="en-US" dirty="0"/>
              <a:t>为高电平输出模式；利用</a:t>
            </a:r>
            <a:r>
              <a:rPr lang="en-US" altLang="zh-CN" dirty="0"/>
              <a:t>ADC</a:t>
            </a:r>
            <a:r>
              <a:rPr lang="zh-CN" altLang="en-US" dirty="0"/>
              <a:t>采样值调整</a:t>
            </a:r>
            <a:r>
              <a:rPr lang="en-US" altLang="zh-CN" dirty="0"/>
              <a:t>PWM</a:t>
            </a:r>
            <a:r>
              <a:rPr lang="zh-CN" altLang="en-US" dirty="0"/>
              <a:t>的占空比。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、设计</a:t>
            </a:r>
            <a:r>
              <a:rPr lang="en-US" altLang="zh-CN" dirty="0">
                <a:solidFill>
                  <a:schemeClr val="tx1"/>
                </a:solidFill>
              </a:rPr>
              <a:t>LED2</a:t>
            </a:r>
            <a:r>
              <a:rPr lang="zh-CN" altLang="en-US" dirty="0">
                <a:solidFill>
                  <a:schemeClr val="tx1"/>
                </a:solidFill>
              </a:rPr>
              <a:t>实现呼吸灯。（渐亮渐暗）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453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E0BF6-33B4-4294-B55B-F25B788BF1B4}"/>
              </a:ext>
            </a:extLst>
          </p:cNvPr>
          <p:cNvSpPr txBox="1">
            <a:spLocks/>
          </p:cNvSpPr>
          <p:nvPr/>
        </p:nvSpPr>
        <p:spPr>
          <a:xfrm>
            <a:off x="10681967" y="565828"/>
            <a:ext cx="748093" cy="5726343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程序书写与调试要求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46B3A-5245-4D35-8BE2-918212D90DC5}"/>
              </a:ext>
            </a:extLst>
          </p:cNvPr>
          <p:cNvSpPr txBox="1">
            <a:spLocks/>
          </p:cNvSpPr>
          <p:nvPr/>
        </p:nvSpPr>
        <p:spPr bwMode="auto">
          <a:xfrm>
            <a:off x="631092" y="3566546"/>
            <a:ext cx="8859418" cy="1829486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Font typeface="Wingdings" panose="05000000000000000000" pitchFamily="2" charset="2"/>
              <a:buNone/>
              <a:defRPr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latin typeface="Arial" panose="020B0604020202020204" pitchFamily="34" charset="0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、观察主程序、不同中断的执行顺序；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、进入调试界面，观察定时器相关寄存器的变化；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、调试优化程序。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E068B06-F5EB-402F-A7EC-9FBA94945A1A}"/>
              </a:ext>
            </a:extLst>
          </p:cNvPr>
          <p:cNvSpPr txBox="1">
            <a:spLocks/>
          </p:cNvSpPr>
          <p:nvPr/>
        </p:nvSpPr>
        <p:spPr bwMode="auto">
          <a:xfrm>
            <a:off x="631092" y="1029218"/>
            <a:ext cx="8859418" cy="1829485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、浏览相关头文件和驱动文件，了解初始化函数、功能函数；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、了解功能函数参数含义、处理过程；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、根据实验要求编写程序。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9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4A034A6-11AA-42CE-80CC-907F43FF3FC6}"/>
              </a:ext>
            </a:extLst>
          </p:cNvPr>
          <p:cNvSpPr txBox="1">
            <a:spLocks/>
          </p:cNvSpPr>
          <p:nvPr/>
        </p:nvSpPr>
        <p:spPr>
          <a:xfrm>
            <a:off x="2687617" y="5913516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注意事项：硬件电路引脚标号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1054BA-8A1E-4E09-BEB6-C7FB08F83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28"/>
          <a:stretch/>
        </p:blipFill>
        <p:spPr>
          <a:xfrm>
            <a:off x="0" y="3357912"/>
            <a:ext cx="3983441" cy="3590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E989CD-91BC-4727-8820-A84A82091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825"/>
            <a:ext cx="10191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1A8FD2-3F93-4379-BB5B-AC090857FF9D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zh-CN" altLang="en-US" sz="2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注意事项：</a:t>
            </a:r>
            <a:r>
              <a:rPr lang="en-US" altLang="zh-CN" sz="2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CubeMX</a:t>
            </a:r>
            <a:r>
              <a:rPr lang="zh-CN" altLang="en-US" sz="2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设置内容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34FF8D-5421-4A37-A6A3-B3CA6A12A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17" y="0"/>
            <a:ext cx="7957881" cy="67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C919B2-96B3-405B-81B3-2CDBCEB1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628"/>
            <a:ext cx="12192000" cy="55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B43957-308C-4EA9-B973-B3A85F2C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682"/>
            <a:ext cx="12192000" cy="54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DDF89A-6E59-441E-AFA8-A73ADB11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923607"/>
            <a:ext cx="90106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457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嵌入式微处理器系统设计</vt:lpstr>
      <vt:lpstr>实验目的：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吴永辉</dc:creator>
  <cp:lastModifiedBy>吴 永辉</cp:lastModifiedBy>
  <cp:revision>146</cp:revision>
  <dcterms:created xsi:type="dcterms:W3CDTF">2020-11-29T02:36:39Z</dcterms:created>
  <dcterms:modified xsi:type="dcterms:W3CDTF">2023-05-15T02:38:07Z</dcterms:modified>
</cp:coreProperties>
</file>