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91" r:id="rId5"/>
    <p:sldId id="265" r:id="rId6"/>
    <p:sldId id="271" r:id="rId7"/>
    <p:sldId id="272" r:id="rId8"/>
    <p:sldId id="281" r:id="rId9"/>
    <p:sldId id="280" r:id="rId10"/>
    <p:sldId id="270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9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5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5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3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C277-60C9-480D-8E57-869217EF3E12}" type="datetimeFigureOut">
              <a:rPr lang="zh-CN" altLang="en-US" smtClean="0"/>
              <a:t>2023-06-05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FB6E-80B9-4A01-AAC2-A2C64C2D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BE03DA4-C119-FA9B-518A-AF8B594D47F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4586" y="2552701"/>
            <a:ext cx="5829300" cy="1937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实验九</a:t>
            </a:r>
            <a:b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HAL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库的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UART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配置与应用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116006" y="620618"/>
            <a:ext cx="6430612" cy="159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嵌入式微处理器系统设计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实验报告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23102" y="2538483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D2F2035-99C7-7EEA-EDFB-C5E74CFD365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2510" y="7236724"/>
            <a:ext cx="6129956" cy="1442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50000"/>
              </a:lnSpc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姓名：邱金羽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学号：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2038010061</a:t>
            </a:r>
          </a:p>
          <a:p>
            <a:pPr lvl="0" algn="l">
              <a:lnSpc>
                <a:spcPct val="150000"/>
              </a:lnSpc>
              <a:buNone/>
            </a:pP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A7C0F69-D64A-C70E-A0C6-78627775291D}"/>
              </a:ext>
            </a:extLst>
          </p:cNvPr>
          <p:cNvCxnSpPr>
            <a:cxnSpLocks/>
          </p:cNvCxnSpPr>
          <p:nvPr/>
        </p:nvCxnSpPr>
        <p:spPr>
          <a:xfrm>
            <a:off x="480251" y="603458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-221776" y="418000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小结思考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12866" y="150125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08AC26-2C0E-3B85-348A-F62A55D3EF08}"/>
              </a:ext>
            </a:extLst>
          </p:cNvPr>
          <p:cNvSpPr txBox="1"/>
          <p:nvPr/>
        </p:nvSpPr>
        <p:spPr>
          <a:xfrm>
            <a:off x="423102" y="1670050"/>
            <a:ext cx="603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通过这次实验对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Söhne"/>
              </a:rPr>
              <a:t>HAL_UARTEx_ReceiveToIdle_DMA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和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Söhne"/>
              </a:rPr>
              <a:t>HAL_UART_Receive_DMA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两个函数有了新的理解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8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-221776" y="418000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实验目的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12866" y="150125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F910D28-65E1-51A3-F6A8-5F313C0BC44C}"/>
              </a:ext>
            </a:extLst>
          </p:cNvPr>
          <p:cNvSpPr txBox="1">
            <a:spLocks/>
          </p:cNvSpPr>
          <p:nvPr/>
        </p:nvSpPr>
        <p:spPr>
          <a:xfrm>
            <a:off x="149178" y="2083828"/>
            <a:ext cx="6605516" cy="1954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熟练掌握基于</a:t>
            </a:r>
            <a:r>
              <a:rPr lang="en-US" altLang="zh-CN" sz="3200" b="1" dirty="0" err="1"/>
              <a:t>CubeMX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UART</a:t>
            </a:r>
            <a:r>
              <a:rPr lang="zh-CN" altLang="en-US" sz="3200" b="1" dirty="0"/>
              <a:t>配置方法</a:t>
            </a:r>
            <a:endParaRPr lang="en-US" altLang="zh-CN" sz="3200" b="1" dirty="0"/>
          </a:p>
          <a:p>
            <a:r>
              <a:rPr lang="zh-CN" altLang="en-US" sz="3200" b="1" dirty="0"/>
              <a:t>掌握</a:t>
            </a:r>
            <a:r>
              <a:rPr lang="en-US" altLang="zh-CN" sz="3200" b="1" dirty="0"/>
              <a:t>UART</a:t>
            </a:r>
            <a:r>
              <a:rPr lang="zh-CN" altLang="en-US" sz="3200" b="1" dirty="0"/>
              <a:t>的轮询方式数据收发</a:t>
            </a:r>
            <a:endParaRPr lang="en-US" altLang="zh-CN" sz="3200" b="1" dirty="0"/>
          </a:p>
          <a:p>
            <a:r>
              <a:rPr lang="zh-CN" altLang="en-US" sz="3200" b="1" dirty="0"/>
              <a:t>掌握</a:t>
            </a:r>
            <a:r>
              <a:rPr lang="en-US" altLang="zh-CN" sz="3200" b="1" dirty="0"/>
              <a:t>UART</a:t>
            </a:r>
            <a:r>
              <a:rPr lang="zh-CN" altLang="en-US" sz="3200" b="1" dirty="0"/>
              <a:t>的中断方式数据收发</a:t>
            </a:r>
            <a:endParaRPr lang="en-US" altLang="zh-CN" sz="3200" b="1" dirty="0"/>
          </a:p>
          <a:p>
            <a:r>
              <a:rPr lang="zh-CN" altLang="en-US" sz="3200" b="1" dirty="0"/>
              <a:t>掌握</a:t>
            </a:r>
            <a:r>
              <a:rPr lang="en-US" altLang="zh-CN" sz="3200" b="1" dirty="0"/>
              <a:t>UART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DMA</a:t>
            </a:r>
            <a:r>
              <a:rPr lang="zh-CN" altLang="en-US" sz="3200" b="1" dirty="0"/>
              <a:t>方式数据收发</a:t>
            </a:r>
            <a:endParaRPr lang="en-US" altLang="zh-CN" sz="3200" b="1" dirty="0"/>
          </a:p>
          <a:p>
            <a:r>
              <a:rPr lang="zh-CN" altLang="en-US" sz="3200" b="1" dirty="0"/>
              <a:t>会使用</a:t>
            </a:r>
            <a:r>
              <a:rPr lang="en-US" altLang="zh-CN" sz="3200" b="1" dirty="0" err="1"/>
              <a:t>scanf</a:t>
            </a:r>
            <a:r>
              <a:rPr lang="en-US" altLang="zh-CN" sz="3200" b="1" dirty="0"/>
              <a:t>/</a:t>
            </a:r>
            <a:r>
              <a:rPr lang="en-US" altLang="zh-CN" sz="3200" b="1" dirty="0" err="1"/>
              <a:t>printf</a:t>
            </a:r>
            <a:r>
              <a:rPr lang="zh-CN" altLang="en-US" sz="3200" b="1" dirty="0"/>
              <a:t>函数进行交互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78975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-221776" y="418000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实验内容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12866" y="150125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FBFCBC0-CF7B-6CF3-AB45-4AD6FFCF1E1D}"/>
              </a:ext>
            </a:extLst>
          </p:cNvPr>
          <p:cNvSpPr txBox="1"/>
          <p:nvPr/>
        </p:nvSpPr>
        <p:spPr>
          <a:xfrm>
            <a:off x="412866" y="1815064"/>
            <a:ext cx="6032268" cy="8002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0563C1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例程需完成以下功能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串口中断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、串口重定向，便于交互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模式收发数据；实现数据的任意长度接收；</a:t>
            </a: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、如果接收到的指令，则执行指令动作。（开关任意个数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指令格式：以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#LED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开头，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onLEDx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offLEDx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开关第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个小灯。指令可以任意组合。</a:t>
            </a: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、如果接收到非动作指令，展示接收到的数据，并给出命令提示。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、串口助手自由选择合适的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00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-221776" y="418000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实验内容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12866" y="150125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FBFCBC0-CF7B-6CF3-AB45-4AD6FFCF1E1D}"/>
              </a:ext>
            </a:extLst>
          </p:cNvPr>
          <p:cNvSpPr txBox="1"/>
          <p:nvPr/>
        </p:nvSpPr>
        <p:spPr>
          <a:xfrm>
            <a:off x="412866" y="1815064"/>
            <a:ext cx="60322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进行交互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、复位打印指令提示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、按下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，上位机输出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zh-CN" altLang="en-US" sz="2800" dirty="0">
                <a:solidFill>
                  <a:srgbClr val="000000"/>
                </a:solidFill>
              </a:rPr>
              <a:t>等待输入姓名信息；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按下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Key2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，上位机输出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age:  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等待键盘输入姓名信息；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，上位机输出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 xx, xx years old. 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93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-462476" y="205797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操作过程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23102" y="1274146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360EAFA-AEFB-E355-89B3-59DF1FEE392E}"/>
              </a:ext>
            </a:extLst>
          </p:cNvPr>
          <p:cNvSpPr txBox="1"/>
          <p:nvPr/>
        </p:nvSpPr>
        <p:spPr>
          <a:xfrm>
            <a:off x="664633" y="1663700"/>
            <a:ext cx="55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首先在</a:t>
            </a:r>
            <a:r>
              <a:rPr lang="en-US" altLang="zh-CN" dirty="0" err="1"/>
              <a:t>cubemx</a:t>
            </a:r>
            <a:r>
              <a:rPr lang="zh-CN" altLang="en-US" dirty="0"/>
              <a:t>上对串口进行配置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D2E035-BC54-FFDB-4F9A-35299C65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0" y="2363840"/>
            <a:ext cx="6249280" cy="57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303662" y="336468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核心代码及注释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12866" y="150125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C991D41-CFFF-1E39-E497-1B0728846F56}"/>
              </a:ext>
            </a:extLst>
          </p:cNvPr>
          <p:cNvSpPr txBox="1"/>
          <p:nvPr/>
        </p:nvSpPr>
        <p:spPr>
          <a:xfrm>
            <a:off x="423102" y="1670050"/>
            <a:ext cx="603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设置相关变量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B9965F-FF48-B781-81D7-B7B51DEFDFA1}"/>
              </a:ext>
            </a:extLst>
          </p:cNvPr>
          <p:cNvSpPr txBox="1"/>
          <p:nvPr/>
        </p:nvSpPr>
        <p:spPr>
          <a:xfrm>
            <a:off x="423102" y="3434229"/>
            <a:ext cx="603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初始化函数调用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DFD30D-367B-2622-8027-0C80B06F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2" y="2303562"/>
            <a:ext cx="5898900" cy="5559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682F1B-AE4A-B2C3-5D03-CE54EAFC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" y="4254357"/>
            <a:ext cx="5360565" cy="4897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3CD05D-530B-0966-43A0-61DE414C5D8C}"/>
              </a:ext>
            </a:extLst>
          </p:cNvPr>
          <p:cNvSpPr txBox="1"/>
          <p:nvPr/>
        </p:nvSpPr>
        <p:spPr>
          <a:xfrm>
            <a:off x="673331" y="5494713"/>
            <a:ext cx="5249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这里解释一下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Söhne"/>
              </a:rPr>
              <a:t>HAL_UARTEx_ReceiveToIdle_DMA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与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Söhne"/>
              </a:rPr>
              <a:t>HAL_UART_Receive_DMA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两个函数的区别：</a:t>
            </a:r>
            <a:b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</a:br>
            <a:endParaRPr lang="en-US" altLang="zh-CN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-US" altLang="zh-CN" dirty="0" err="1"/>
              <a:t>HAL_UART_Receive_DMA</a:t>
            </a:r>
            <a:r>
              <a:rPr lang="zh-CN" altLang="en-US" dirty="0"/>
              <a:t>是一个简单的</a:t>
            </a:r>
            <a:r>
              <a:rPr lang="en-US" altLang="zh-CN" dirty="0"/>
              <a:t>DMA</a:t>
            </a:r>
            <a:r>
              <a:rPr lang="zh-CN" altLang="en-US" dirty="0"/>
              <a:t>接收函数，它只接收指定数量的数据。而</a:t>
            </a:r>
            <a:r>
              <a:rPr lang="en-US" altLang="zh-CN" dirty="0" err="1"/>
              <a:t>HAL_UARTEx_ReceiveToIdle_DMA</a:t>
            </a:r>
            <a:r>
              <a:rPr lang="zh-CN" altLang="en-US" dirty="0"/>
              <a:t>是一个更复杂的函数，它可以处理更复杂的接收需求，例如可变长度的数据包或数据包之间存在间隔的情况。</a:t>
            </a:r>
          </a:p>
        </p:txBody>
      </p:sp>
    </p:spTree>
    <p:extLst>
      <p:ext uri="{BB962C8B-B14F-4D97-AF65-F5344CB8AC3E}">
        <p14:creationId xmlns:p14="http://schemas.microsoft.com/office/powerpoint/2010/main" val="360270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303662" y="336468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核心代码及注释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12866" y="150125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C991D41-CFFF-1E39-E497-1B0728846F56}"/>
              </a:ext>
            </a:extLst>
          </p:cNvPr>
          <p:cNvSpPr txBox="1"/>
          <p:nvPr/>
        </p:nvSpPr>
        <p:spPr>
          <a:xfrm>
            <a:off x="423102" y="1670050"/>
            <a:ext cx="603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主要逻辑：</a:t>
            </a:r>
            <a:endParaRPr lang="en-US" altLang="zh-CN" dirty="0"/>
          </a:p>
          <a:p>
            <a:r>
              <a:rPr lang="zh-CN" altLang="en-US" dirty="0"/>
              <a:t>实验一的主要逻辑在串口回调中实现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EA86D9-9E01-36E3-427B-A0735C2E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7" y="2666040"/>
            <a:ext cx="6434898" cy="32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303662" y="336468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核心代码及注释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12866" y="150125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C991D41-CFFF-1E39-E497-1B0728846F56}"/>
              </a:ext>
            </a:extLst>
          </p:cNvPr>
          <p:cNvSpPr txBox="1"/>
          <p:nvPr/>
        </p:nvSpPr>
        <p:spPr>
          <a:xfrm>
            <a:off x="423102" y="1670050"/>
            <a:ext cx="603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实验二：</a:t>
            </a:r>
            <a:endParaRPr lang="en-US" altLang="zh-CN" dirty="0"/>
          </a:p>
          <a:p>
            <a:r>
              <a:rPr lang="zh-CN" altLang="en-US" dirty="0"/>
              <a:t>首先给出</a:t>
            </a:r>
            <a:r>
              <a:rPr lang="en-US" altLang="zh-CN" dirty="0" err="1"/>
              <a:t>printf</a:t>
            </a:r>
            <a:r>
              <a:rPr lang="zh-CN" altLang="en-US" dirty="0"/>
              <a:t>和</a:t>
            </a:r>
            <a:r>
              <a:rPr lang="en-US" altLang="zh-CN" dirty="0" err="1"/>
              <a:t>scanf</a:t>
            </a:r>
            <a:r>
              <a:rPr lang="zh-CN" altLang="en-US" dirty="0"/>
              <a:t>的重定向函数，其中</a:t>
            </a:r>
            <a:r>
              <a:rPr lang="en-US" altLang="zh-CN" dirty="0" err="1"/>
              <a:t>printf</a:t>
            </a:r>
            <a:r>
              <a:rPr lang="zh-CN" altLang="en-US" dirty="0"/>
              <a:t>的重定向函数在实验一中也用到了，跟这里是一样的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9D4F5F-18CF-E3A5-76BE-4651931F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7" y="2731745"/>
            <a:ext cx="6196173" cy="18272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D66AFF-8D7E-8B73-5D6C-D51558B3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35" y="5008298"/>
            <a:ext cx="5494341" cy="48520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B6B41E-3970-9204-710B-C90A3E7CB762}"/>
              </a:ext>
            </a:extLst>
          </p:cNvPr>
          <p:cNvSpPr txBox="1"/>
          <p:nvPr/>
        </p:nvSpPr>
        <p:spPr>
          <a:xfrm>
            <a:off x="499135" y="46389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主要的逻辑如下所示：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194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AE4258-47E2-C7D5-E433-50CD39E49DA0}"/>
              </a:ext>
            </a:extLst>
          </p:cNvPr>
          <p:cNvSpPr/>
          <p:nvPr/>
        </p:nvSpPr>
        <p:spPr>
          <a:xfrm>
            <a:off x="136478" y="147851"/>
            <a:ext cx="6605516" cy="9610298"/>
          </a:xfrm>
          <a:prstGeom prst="rect">
            <a:avLst/>
          </a:prstGeom>
          <a:noFill/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47A734-D22F-6728-EE70-9F776C7A29E2}"/>
              </a:ext>
            </a:extLst>
          </p:cNvPr>
          <p:cNvSpPr txBox="1">
            <a:spLocks/>
          </p:cNvSpPr>
          <p:nvPr/>
        </p:nvSpPr>
        <p:spPr>
          <a:xfrm>
            <a:off x="-221776" y="418000"/>
            <a:ext cx="3650776" cy="976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实验结果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D7B59E-CD4D-1DDE-9675-A020672E9732}"/>
              </a:ext>
            </a:extLst>
          </p:cNvPr>
          <p:cNvCxnSpPr>
            <a:cxnSpLocks/>
          </p:cNvCxnSpPr>
          <p:nvPr/>
        </p:nvCxnSpPr>
        <p:spPr>
          <a:xfrm>
            <a:off x="412866" y="1501254"/>
            <a:ext cx="60322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2333BEE-38BF-8ECB-F296-6280FDE3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4" y="1997588"/>
            <a:ext cx="5619404" cy="44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98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319</TotalTime>
  <Words>422</Words>
  <Application>Microsoft Office PowerPoint</Application>
  <PresentationFormat>A4 纸张(210x297 毫米)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Söhne</vt:lpstr>
      <vt:lpstr>等线</vt:lpstr>
      <vt:lpstr>微软雅黑</vt:lpstr>
      <vt:lpstr>Arial</vt:lpstr>
      <vt:lpstr>Calibri</vt:lpstr>
      <vt:lpstr>Calibri Light</vt:lpstr>
      <vt:lpstr>Office 主题​​</vt:lpstr>
      <vt:lpstr>实验九 基于HAL库的UART配置与应用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嵌入式开发软硬件平台使用</dc:title>
  <dc:creator>吴 永辉</dc:creator>
  <cp:lastModifiedBy>邱 金羽</cp:lastModifiedBy>
  <cp:revision>17</cp:revision>
  <dcterms:created xsi:type="dcterms:W3CDTF">2023-03-03T00:59:03Z</dcterms:created>
  <dcterms:modified xsi:type="dcterms:W3CDTF">2023-06-05T09:06:22Z</dcterms:modified>
</cp:coreProperties>
</file>