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서진" userId="c0718316-efa4-4509-8a1b-d3ea8dd045b3" providerId="ADAL" clId="{55FC3AFB-E9D5-49BD-8158-E3CD7A8613A0}"/>
    <pc:docChg chg="modSld">
      <pc:chgData name="윤서진" userId="c0718316-efa4-4509-8a1b-d3ea8dd045b3" providerId="ADAL" clId="{55FC3AFB-E9D5-49BD-8158-E3CD7A8613A0}" dt="2024-04-29T13:46:57.728" v="57" actId="14100"/>
      <pc:docMkLst>
        <pc:docMk/>
      </pc:docMkLst>
      <pc:sldChg chg="modSp mod">
        <pc:chgData name="윤서진" userId="c0718316-efa4-4509-8a1b-d3ea8dd045b3" providerId="ADAL" clId="{55FC3AFB-E9D5-49BD-8158-E3CD7A8613A0}" dt="2024-04-29T13:46:57.728" v="57" actId="14100"/>
        <pc:sldMkLst>
          <pc:docMk/>
          <pc:sldMk cId="3373825" sldId="256"/>
        </pc:sldMkLst>
        <pc:spChg chg="mod">
          <ac:chgData name="윤서진" userId="c0718316-efa4-4509-8a1b-d3ea8dd045b3" providerId="ADAL" clId="{55FC3AFB-E9D5-49BD-8158-E3CD7A8613A0}" dt="2024-04-29T13:46:40.792" v="22" actId="20577"/>
          <ac:spMkLst>
            <pc:docMk/>
            <pc:sldMk cId="3373825" sldId="256"/>
            <ac:spMk id="2" creationId="{C09577F7-6D0E-8A62-DD07-06A7629F5F4B}"/>
          </ac:spMkLst>
        </pc:spChg>
        <pc:spChg chg="mod">
          <ac:chgData name="윤서진" userId="c0718316-efa4-4509-8a1b-d3ea8dd045b3" providerId="ADAL" clId="{55FC3AFB-E9D5-49BD-8158-E3CD7A8613A0}" dt="2024-04-29T13:46:57.728" v="57" actId="14100"/>
          <ac:spMkLst>
            <pc:docMk/>
            <pc:sldMk cId="3373825" sldId="256"/>
            <ac:spMk id="3" creationId="{D02959B3-EF0E-63AA-8139-9EAC4484DB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stash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diff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7609148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소프트웨어학부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1916676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윤서진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stash  2. git 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윤서진</cp:lastModifiedBy>
  <cp:revision>1</cp:revision>
  <dcterms:created xsi:type="dcterms:W3CDTF">2024-03-24T03:26:20Z</dcterms:created>
  <dcterms:modified xsi:type="dcterms:W3CDTF">2024-04-29T13:46:59Z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