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32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20T12:37:17.616" idx="1">
    <p:pos x="2622" y="2190"/>
    <p:text>Class. Une métaclasse permet de définir la structure de métaobjets. Un ensemble de méta-objets constitue un modèle. Une
métaclasse contient des méta-attributs et des méta-opérations.
• DataType. Un type de donnée permet de spécifier le type nonobjet d’un méta-attribut ou d’un paramètre d’une métaopération.
• Association. Une méta-association permet de spécifier une
relation binaire entre deux métaclasses.
• Package. Un métapackage permet de regrouper sous un même
espace de nommage différents éléments d’un métamodèle.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5AF21-BB9B-42C6-9A30-D4CBFA210386}" type="doc">
      <dgm:prSet loTypeId="urn:microsoft.com/office/officeart/2018/2/layout/IconLabelList" loCatId="icon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082E80B-4547-458B-ACC7-C766AFFB3B5E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DE992619-E383-495E-85A6-DC3474452460}" type="parTrans" cxnId="{6764A510-A2D8-4C88-9879-0D4D66E57307}">
      <dgm:prSet/>
      <dgm:spPr/>
      <dgm:t>
        <a:bodyPr/>
        <a:lstStyle/>
        <a:p>
          <a:endParaRPr lang="en-US"/>
        </a:p>
      </dgm:t>
    </dgm:pt>
    <dgm:pt modelId="{E433A251-169A-4F48-9790-F754E568FEB9}" type="sibTrans" cxnId="{6764A510-A2D8-4C88-9879-0D4D66E57307}">
      <dgm:prSet/>
      <dgm:spPr/>
      <dgm:t>
        <a:bodyPr/>
        <a:lstStyle/>
        <a:p>
          <a:endParaRPr lang="en-US"/>
        </a:p>
      </dgm:t>
    </dgm:pt>
    <dgm:pt modelId="{396C4200-08A5-45DC-AAEF-8E3251B92090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4A74BC9-5CE9-459C-9D67-C30729B29559}" type="parTrans" cxnId="{B786376C-B5BE-4A64-8E3F-B5EF35EB15A0}">
      <dgm:prSet/>
      <dgm:spPr/>
      <dgm:t>
        <a:bodyPr/>
        <a:lstStyle/>
        <a:p>
          <a:endParaRPr lang="en-US"/>
        </a:p>
      </dgm:t>
    </dgm:pt>
    <dgm:pt modelId="{A4014E45-AC82-4713-95A7-A013000690D5}" type="sibTrans" cxnId="{B786376C-B5BE-4A64-8E3F-B5EF35EB15A0}">
      <dgm:prSet/>
      <dgm:spPr/>
      <dgm:t>
        <a:bodyPr/>
        <a:lstStyle/>
        <a:p>
          <a:endParaRPr lang="en-US"/>
        </a:p>
      </dgm:t>
    </dgm:pt>
    <dgm:pt modelId="{C0963CB8-DA1C-49E2-BE99-B2C094E00EC4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DD34CD32-12C8-47B9-85FB-3EA980644D47}" type="parTrans" cxnId="{554E1623-BE21-4E32-B1A5-B966D1682944}">
      <dgm:prSet/>
      <dgm:spPr/>
      <dgm:t>
        <a:bodyPr/>
        <a:lstStyle/>
        <a:p>
          <a:endParaRPr lang="en-US"/>
        </a:p>
      </dgm:t>
    </dgm:pt>
    <dgm:pt modelId="{E6302700-0A7D-42E0-974D-473DA4E2A96F}" type="sibTrans" cxnId="{554E1623-BE21-4E32-B1A5-B966D1682944}">
      <dgm:prSet/>
      <dgm:spPr/>
      <dgm:t>
        <a:bodyPr/>
        <a:lstStyle/>
        <a:p>
          <a:endParaRPr lang="en-US"/>
        </a:p>
      </dgm:t>
    </dgm:pt>
    <dgm:pt modelId="{2271DD3C-C3E0-4DC8-B6A5-0A53CC3A2A02}" type="pres">
      <dgm:prSet presAssocID="{3025AF21-BB9B-42C6-9A30-D4CBFA210386}" presName="root" presStyleCnt="0">
        <dgm:presLayoutVars>
          <dgm:dir/>
          <dgm:resizeHandles val="exact"/>
        </dgm:presLayoutVars>
      </dgm:prSet>
      <dgm:spPr/>
    </dgm:pt>
    <dgm:pt modelId="{19C0D4CB-0BC3-4715-B1C0-92AF57BD15AB}" type="pres">
      <dgm:prSet presAssocID="{5082E80B-4547-458B-ACC7-C766AFFB3B5E}" presName="compNode" presStyleCnt="0"/>
      <dgm:spPr/>
    </dgm:pt>
    <dgm:pt modelId="{35212CD3-A844-456F-9910-E51FF00A9F9E}" type="pres">
      <dgm:prSet presAssocID="{5082E80B-4547-458B-ACC7-C766AFFB3B5E}" presName="iconRect" presStyleLbl="node1" presStyleIdx="0" presStyleCnt="3" custLinFactX="100000" custLinFactNeighborX="132693" custLinFactNeighborY="55499"/>
      <dgm:spPr/>
    </dgm:pt>
    <dgm:pt modelId="{224CD099-3F19-4E48-AC20-240FB64D35DA}" type="pres">
      <dgm:prSet presAssocID="{5082E80B-4547-458B-ACC7-C766AFFB3B5E}" presName="spaceRect" presStyleCnt="0"/>
      <dgm:spPr/>
    </dgm:pt>
    <dgm:pt modelId="{9BC90299-D1AF-4E02-9703-41925A1CE414}" type="pres">
      <dgm:prSet presAssocID="{5082E80B-4547-458B-ACC7-C766AFFB3B5E}" presName="textRect" presStyleLbl="revTx" presStyleIdx="0" presStyleCnt="3" custFlipHor="1" custScaleX="86234" custScaleY="188768">
        <dgm:presLayoutVars>
          <dgm:chMax val="1"/>
          <dgm:chPref val="1"/>
        </dgm:presLayoutVars>
      </dgm:prSet>
      <dgm:spPr/>
    </dgm:pt>
    <dgm:pt modelId="{D559B64D-022D-4195-B479-0DA48E7D271E}" type="pres">
      <dgm:prSet presAssocID="{E433A251-169A-4F48-9790-F754E568FEB9}" presName="sibTrans" presStyleCnt="0"/>
      <dgm:spPr/>
    </dgm:pt>
    <dgm:pt modelId="{3A2899D1-FD26-4141-BAC5-63643BA88A7A}" type="pres">
      <dgm:prSet presAssocID="{396C4200-08A5-45DC-AAEF-8E3251B92090}" presName="compNode" presStyleCnt="0"/>
      <dgm:spPr/>
    </dgm:pt>
    <dgm:pt modelId="{AC380912-0D51-4481-818F-70568D386B0B}" type="pres">
      <dgm:prSet presAssocID="{396C4200-08A5-45DC-AAEF-8E3251B92090}" presName="iconRect" presStyleLbl="node1" presStyleIdx="1" presStyleCnt="3"/>
      <dgm:spPr/>
    </dgm:pt>
    <dgm:pt modelId="{06422FB7-9400-45D9-94DB-7B18A76AE114}" type="pres">
      <dgm:prSet presAssocID="{396C4200-08A5-45DC-AAEF-8E3251B92090}" presName="spaceRect" presStyleCnt="0"/>
      <dgm:spPr/>
    </dgm:pt>
    <dgm:pt modelId="{24598F6F-2D98-4B0B-A2CF-7142DFF7193F}" type="pres">
      <dgm:prSet presAssocID="{396C4200-08A5-45DC-AAEF-8E3251B92090}" presName="textRect" presStyleLbl="revTx" presStyleIdx="1" presStyleCnt="3">
        <dgm:presLayoutVars>
          <dgm:chMax val="1"/>
          <dgm:chPref val="1"/>
        </dgm:presLayoutVars>
      </dgm:prSet>
      <dgm:spPr/>
    </dgm:pt>
    <dgm:pt modelId="{F45E5296-3765-408C-B021-462577F5158E}" type="pres">
      <dgm:prSet presAssocID="{A4014E45-AC82-4713-95A7-A013000690D5}" presName="sibTrans" presStyleCnt="0"/>
      <dgm:spPr/>
    </dgm:pt>
    <dgm:pt modelId="{85FC7852-7596-450C-9A5E-1C6E4CDCE0BD}" type="pres">
      <dgm:prSet presAssocID="{C0963CB8-DA1C-49E2-BE99-B2C094E00EC4}" presName="compNode" presStyleCnt="0"/>
      <dgm:spPr/>
    </dgm:pt>
    <dgm:pt modelId="{5E892DCE-2266-406B-AC03-97C581CB8208}" type="pres">
      <dgm:prSet presAssocID="{C0963CB8-DA1C-49E2-BE99-B2C094E00EC4}" presName="iconRect" presStyleLbl="node1" presStyleIdx="2" presStyleCnt="3"/>
      <dgm:spPr/>
    </dgm:pt>
    <dgm:pt modelId="{B19BFA82-9587-4C3A-82F7-DB5F121242B3}" type="pres">
      <dgm:prSet presAssocID="{C0963CB8-DA1C-49E2-BE99-B2C094E00EC4}" presName="spaceRect" presStyleCnt="0"/>
      <dgm:spPr/>
    </dgm:pt>
    <dgm:pt modelId="{77287F9E-5486-4F11-AFDA-E8518F6D86C4}" type="pres">
      <dgm:prSet presAssocID="{C0963CB8-DA1C-49E2-BE99-B2C094E00EC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7037008-2B79-4B4B-9033-57389541D386}" type="presOf" srcId="{5082E80B-4547-458B-ACC7-C766AFFB3B5E}" destId="{9BC90299-D1AF-4E02-9703-41925A1CE414}" srcOrd="0" destOrd="0" presId="urn:microsoft.com/office/officeart/2018/2/layout/IconLabelList"/>
    <dgm:cxn modelId="{6764A510-A2D8-4C88-9879-0D4D66E57307}" srcId="{3025AF21-BB9B-42C6-9A30-D4CBFA210386}" destId="{5082E80B-4547-458B-ACC7-C766AFFB3B5E}" srcOrd="0" destOrd="0" parTransId="{DE992619-E383-495E-85A6-DC3474452460}" sibTransId="{E433A251-169A-4F48-9790-F754E568FEB9}"/>
    <dgm:cxn modelId="{554E1623-BE21-4E32-B1A5-B966D1682944}" srcId="{3025AF21-BB9B-42C6-9A30-D4CBFA210386}" destId="{C0963CB8-DA1C-49E2-BE99-B2C094E00EC4}" srcOrd="2" destOrd="0" parTransId="{DD34CD32-12C8-47B9-85FB-3EA980644D47}" sibTransId="{E6302700-0A7D-42E0-974D-473DA4E2A96F}"/>
    <dgm:cxn modelId="{96C47833-8305-42FB-8EBA-9B973DA5D073}" type="presOf" srcId="{C0963CB8-DA1C-49E2-BE99-B2C094E00EC4}" destId="{77287F9E-5486-4F11-AFDA-E8518F6D86C4}" srcOrd="0" destOrd="0" presId="urn:microsoft.com/office/officeart/2018/2/layout/IconLabelList"/>
    <dgm:cxn modelId="{B786376C-B5BE-4A64-8E3F-B5EF35EB15A0}" srcId="{3025AF21-BB9B-42C6-9A30-D4CBFA210386}" destId="{396C4200-08A5-45DC-AAEF-8E3251B92090}" srcOrd="1" destOrd="0" parTransId="{14A74BC9-5CE9-459C-9D67-C30729B29559}" sibTransId="{A4014E45-AC82-4713-95A7-A013000690D5}"/>
    <dgm:cxn modelId="{C3C5799A-BBA6-4814-A3E3-2E9FD42E840C}" type="presOf" srcId="{3025AF21-BB9B-42C6-9A30-D4CBFA210386}" destId="{2271DD3C-C3E0-4DC8-B6A5-0A53CC3A2A02}" srcOrd="0" destOrd="0" presId="urn:microsoft.com/office/officeart/2018/2/layout/IconLabelList"/>
    <dgm:cxn modelId="{7B7502CE-D828-4947-9898-EF62DE5C3DAB}" type="presOf" srcId="{396C4200-08A5-45DC-AAEF-8E3251B92090}" destId="{24598F6F-2D98-4B0B-A2CF-7142DFF7193F}" srcOrd="0" destOrd="0" presId="urn:microsoft.com/office/officeart/2018/2/layout/IconLabelList"/>
    <dgm:cxn modelId="{A4FB87B4-E13B-4F88-B63A-B6245D8F53EF}" type="presParOf" srcId="{2271DD3C-C3E0-4DC8-B6A5-0A53CC3A2A02}" destId="{19C0D4CB-0BC3-4715-B1C0-92AF57BD15AB}" srcOrd="0" destOrd="0" presId="urn:microsoft.com/office/officeart/2018/2/layout/IconLabelList"/>
    <dgm:cxn modelId="{A23A73C2-3DE1-42C3-8995-ACF1B5882572}" type="presParOf" srcId="{19C0D4CB-0BC3-4715-B1C0-92AF57BD15AB}" destId="{35212CD3-A844-456F-9910-E51FF00A9F9E}" srcOrd="0" destOrd="0" presId="urn:microsoft.com/office/officeart/2018/2/layout/IconLabelList"/>
    <dgm:cxn modelId="{8A628D51-6634-4891-8AE1-5367E7870D3C}" type="presParOf" srcId="{19C0D4CB-0BC3-4715-B1C0-92AF57BD15AB}" destId="{224CD099-3F19-4E48-AC20-240FB64D35DA}" srcOrd="1" destOrd="0" presId="urn:microsoft.com/office/officeart/2018/2/layout/IconLabelList"/>
    <dgm:cxn modelId="{69E15120-D7D1-4B2D-A152-E36BB8E81B99}" type="presParOf" srcId="{19C0D4CB-0BC3-4715-B1C0-92AF57BD15AB}" destId="{9BC90299-D1AF-4E02-9703-41925A1CE414}" srcOrd="2" destOrd="0" presId="urn:microsoft.com/office/officeart/2018/2/layout/IconLabelList"/>
    <dgm:cxn modelId="{679C146C-09A4-4A25-9375-D8215565A4CA}" type="presParOf" srcId="{2271DD3C-C3E0-4DC8-B6A5-0A53CC3A2A02}" destId="{D559B64D-022D-4195-B479-0DA48E7D271E}" srcOrd="1" destOrd="0" presId="urn:microsoft.com/office/officeart/2018/2/layout/IconLabelList"/>
    <dgm:cxn modelId="{1A119CDC-F13C-4F66-976C-9A6DB76DB721}" type="presParOf" srcId="{2271DD3C-C3E0-4DC8-B6A5-0A53CC3A2A02}" destId="{3A2899D1-FD26-4141-BAC5-63643BA88A7A}" srcOrd="2" destOrd="0" presId="urn:microsoft.com/office/officeart/2018/2/layout/IconLabelList"/>
    <dgm:cxn modelId="{1818368E-0C6B-4FE1-929A-5B0EE9B0E1A5}" type="presParOf" srcId="{3A2899D1-FD26-4141-BAC5-63643BA88A7A}" destId="{AC380912-0D51-4481-818F-70568D386B0B}" srcOrd="0" destOrd="0" presId="urn:microsoft.com/office/officeart/2018/2/layout/IconLabelList"/>
    <dgm:cxn modelId="{ADCE566C-6738-49BE-8059-01A52E7BE47E}" type="presParOf" srcId="{3A2899D1-FD26-4141-BAC5-63643BA88A7A}" destId="{06422FB7-9400-45D9-94DB-7B18A76AE114}" srcOrd="1" destOrd="0" presId="urn:microsoft.com/office/officeart/2018/2/layout/IconLabelList"/>
    <dgm:cxn modelId="{1899E254-D271-4F4D-9CA4-FF2F41E1DCF9}" type="presParOf" srcId="{3A2899D1-FD26-4141-BAC5-63643BA88A7A}" destId="{24598F6F-2D98-4B0B-A2CF-7142DFF7193F}" srcOrd="2" destOrd="0" presId="urn:microsoft.com/office/officeart/2018/2/layout/IconLabelList"/>
    <dgm:cxn modelId="{37C4FB8B-54E7-4095-8E55-3A4925F7EB0C}" type="presParOf" srcId="{2271DD3C-C3E0-4DC8-B6A5-0A53CC3A2A02}" destId="{F45E5296-3765-408C-B021-462577F5158E}" srcOrd="3" destOrd="0" presId="urn:microsoft.com/office/officeart/2018/2/layout/IconLabelList"/>
    <dgm:cxn modelId="{6F90FAB2-A10A-4491-B8AF-CF6115D7C084}" type="presParOf" srcId="{2271DD3C-C3E0-4DC8-B6A5-0A53CC3A2A02}" destId="{85FC7852-7596-450C-9A5E-1C6E4CDCE0BD}" srcOrd="4" destOrd="0" presId="urn:microsoft.com/office/officeart/2018/2/layout/IconLabelList"/>
    <dgm:cxn modelId="{F44E5D7C-5D9F-48AA-B4E8-834C2DEF1F4D}" type="presParOf" srcId="{85FC7852-7596-450C-9A5E-1C6E4CDCE0BD}" destId="{5E892DCE-2266-406B-AC03-97C581CB8208}" srcOrd="0" destOrd="0" presId="urn:microsoft.com/office/officeart/2018/2/layout/IconLabelList"/>
    <dgm:cxn modelId="{362B09B3-A1AD-4A7F-834F-FC1EEA08A23B}" type="presParOf" srcId="{85FC7852-7596-450C-9A5E-1C6E4CDCE0BD}" destId="{B19BFA82-9587-4C3A-82F7-DB5F121242B3}" srcOrd="1" destOrd="0" presId="urn:microsoft.com/office/officeart/2018/2/layout/IconLabelList"/>
    <dgm:cxn modelId="{0B0F49EA-F9F2-4F08-BC0B-3B8EAEA7957D}" type="presParOf" srcId="{85FC7852-7596-450C-9A5E-1C6E4CDCE0BD}" destId="{77287F9E-5486-4F11-AFDA-E8518F6D86C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60F16D-650E-4524-9CD7-D7C16C57421F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1F9A951B-C2B4-4949-92EC-2E531AB41B62}">
      <dgm:prSet phldrT="[Text]" custT="1"/>
      <dgm:spPr>
        <a:solidFill>
          <a:schemeClr val="bg2"/>
        </a:solidFill>
      </dgm:spPr>
      <dgm:t>
        <a:bodyPr/>
        <a:lstStyle/>
        <a:p>
          <a:endParaRPr lang="fr-FR" sz="1400" b="0" i="0" dirty="0"/>
        </a:p>
        <a:p>
          <a:r>
            <a:rPr lang="fr-FR" sz="1400" b="0" i="0" dirty="0">
              <a:solidFill>
                <a:schemeClr val="tx1"/>
              </a:solidFill>
            </a:rPr>
            <a:t>Méta-méta-modèle</a:t>
          </a:r>
          <a:br>
            <a:rPr lang="fr-FR" sz="1400" dirty="0"/>
          </a:br>
          <a:endParaRPr lang="en-US" sz="1400" dirty="0"/>
        </a:p>
      </dgm:t>
    </dgm:pt>
    <dgm:pt modelId="{F09A131C-4BF3-45A9-A23E-DA8B806DF0FF}" type="parTrans" cxnId="{C867DCDD-6E23-4818-9508-3627DD7CA7C9}">
      <dgm:prSet/>
      <dgm:spPr/>
      <dgm:t>
        <a:bodyPr/>
        <a:lstStyle/>
        <a:p>
          <a:endParaRPr lang="en-US"/>
        </a:p>
      </dgm:t>
    </dgm:pt>
    <dgm:pt modelId="{0EE486CB-54E7-4476-A603-B06FC1E2A328}" type="sibTrans" cxnId="{C867DCDD-6E23-4818-9508-3627DD7CA7C9}">
      <dgm:prSet/>
      <dgm:spPr/>
      <dgm:t>
        <a:bodyPr/>
        <a:lstStyle/>
        <a:p>
          <a:endParaRPr lang="en-US"/>
        </a:p>
      </dgm:t>
    </dgm:pt>
    <dgm:pt modelId="{1F34E146-BA22-436C-9957-47BA7A11713A}">
      <dgm:prSet phldrT="[Text]" custT="1"/>
      <dgm:spPr>
        <a:solidFill>
          <a:schemeClr val="bg2"/>
        </a:solidFill>
      </dgm:spPr>
      <dgm:t>
        <a:bodyPr/>
        <a:lstStyle/>
        <a:p>
          <a:r>
            <a:rPr lang="fr-FR" sz="1400" b="0" i="0" dirty="0">
              <a:solidFill>
                <a:schemeClr val="bg1"/>
              </a:solidFill>
            </a:rPr>
            <a:t>Méta-modèle</a:t>
          </a:r>
          <a:br>
            <a:rPr lang="fr-FR" sz="1400" dirty="0"/>
          </a:br>
          <a:endParaRPr lang="en-US" sz="1400" dirty="0"/>
        </a:p>
      </dgm:t>
    </dgm:pt>
    <dgm:pt modelId="{FD683F88-F9E1-4394-A987-07C3943AE50C}" type="parTrans" cxnId="{2C967114-DE61-4318-A2C3-D7CC722383FF}">
      <dgm:prSet/>
      <dgm:spPr/>
      <dgm:t>
        <a:bodyPr/>
        <a:lstStyle/>
        <a:p>
          <a:endParaRPr lang="en-US"/>
        </a:p>
      </dgm:t>
    </dgm:pt>
    <dgm:pt modelId="{C1FEF4E1-9413-4726-9AD7-2B57D537BE89}" type="sibTrans" cxnId="{2C967114-DE61-4318-A2C3-D7CC722383FF}">
      <dgm:prSet/>
      <dgm:spPr/>
      <dgm:t>
        <a:bodyPr/>
        <a:lstStyle/>
        <a:p>
          <a:endParaRPr lang="en-US"/>
        </a:p>
      </dgm:t>
    </dgm:pt>
    <dgm:pt modelId="{C09C0BD5-0E45-4E4B-93D8-A75A9E1B800B}">
      <dgm:prSet phldrT="[Text]" custT="1"/>
      <dgm:spPr>
        <a:solidFill>
          <a:schemeClr val="bg2"/>
        </a:solidFill>
      </dgm:spPr>
      <dgm:t>
        <a:bodyPr/>
        <a:lstStyle/>
        <a:p>
          <a:endParaRPr lang="fr-FR" sz="1800" b="0" i="0" dirty="0"/>
        </a:p>
        <a:p>
          <a:r>
            <a:rPr lang="fr-FR" sz="1800" b="0" i="0" dirty="0">
              <a:solidFill>
                <a:schemeClr val="bg1"/>
              </a:solidFill>
            </a:rPr>
            <a:t>Modèle</a:t>
          </a:r>
          <a:br>
            <a:rPr lang="fr-FR" sz="2500" dirty="0"/>
          </a:br>
          <a:endParaRPr lang="en-US" sz="2500" dirty="0"/>
        </a:p>
      </dgm:t>
    </dgm:pt>
    <dgm:pt modelId="{EA2CA30C-FF0C-4EAD-9028-724A2C3BFC6A}" type="parTrans" cxnId="{B8C130B7-0E92-404B-BA86-DC3C83E9BA91}">
      <dgm:prSet/>
      <dgm:spPr/>
      <dgm:t>
        <a:bodyPr/>
        <a:lstStyle/>
        <a:p>
          <a:endParaRPr lang="en-US"/>
        </a:p>
      </dgm:t>
    </dgm:pt>
    <dgm:pt modelId="{0662A201-1728-4B1B-A723-FD8B907379C0}" type="sibTrans" cxnId="{B8C130B7-0E92-404B-BA86-DC3C83E9BA91}">
      <dgm:prSet/>
      <dgm:spPr/>
      <dgm:t>
        <a:bodyPr/>
        <a:lstStyle/>
        <a:p>
          <a:endParaRPr lang="en-US"/>
        </a:p>
      </dgm:t>
    </dgm:pt>
    <dgm:pt modelId="{03B5C137-0B77-447D-A08F-4573ED3603B5}">
      <dgm:prSet custT="1"/>
      <dgm:spPr>
        <a:solidFill>
          <a:schemeClr val="bg2"/>
        </a:solidFill>
      </dgm:spPr>
      <dgm:t>
        <a:bodyPr/>
        <a:lstStyle/>
        <a:p>
          <a:r>
            <a:rPr lang="fr-FR" sz="2000" b="0" i="0" dirty="0">
              <a:solidFill>
                <a:schemeClr val="bg1"/>
              </a:solidFill>
            </a:rPr>
            <a:t>le monde réel</a:t>
          </a:r>
          <a:endParaRPr lang="en-US" sz="2000" dirty="0">
            <a:solidFill>
              <a:schemeClr val="bg1"/>
            </a:solidFill>
          </a:endParaRPr>
        </a:p>
      </dgm:t>
    </dgm:pt>
    <dgm:pt modelId="{EDF1927C-A67A-44B6-926A-82A3110E6F94}" type="parTrans" cxnId="{30CAC4EB-1B2E-476B-874B-5D309176029E}">
      <dgm:prSet/>
      <dgm:spPr/>
      <dgm:t>
        <a:bodyPr/>
        <a:lstStyle/>
        <a:p>
          <a:endParaRPr lang="en-US"/>
        </a:p>
      </dgm:t>
    </dgm:pt>
    <dgm:pt modelId="{B7DF6EC7-7772-4ECE-9313-7E172B7680D6}" type="sibTrans" cxnId="{30CAC4EB-1B2E-476B-874B-5D309176029E}">
      <dgm:prSet/>
      <dgm:spPr/>
      <dgm:t>
        <a:bodyPr/>
        <a:lstStyle/>
        <a:p>
          <a:endParaRPr lang="en-US"/>
        </a:p>
      </dgm:t>
    </dgm:pt>
    <dgm:pt modelId="{954B7DE0-8FAB-45FF-AF5B-4DFEBD799353}" type="pres">
      <dgm:prSet presAssocID="{AD60F16D-650E-4524-9CD7-D7C16C57421F}" presName="Name0" presStyleCnt="0">
        <dgm:presLayoutVars>
          <dgm:dir/>
          <dgm:animLvl val="lvl"/>
          <dgm:resizeHandles val="exact"/>
        </dgm:presLayoutVars>
      </dgm:prSet>
      <dgm:spPr/>
    </dgm:pt>
    <dgm:pt modelId="{3518EA62-93C5-4231-802B-076B11F11844}" type="pres">
      <dgm:prSet presAssocID="{1F9A951B-C2B4-4949-92EC-2E531AB41B62}" presName="Name8" presStyleCnt="0"/>
      <dgm:spPr/>
    </dgm:pt>
    <dgm:pt modelId="{E56D9856-240C-42A6-978B-83E40C93DB6E}" type="pres">
      <dgm:prSet presAssocID="{1F9A951B-C2B4-4949-92EC-2E531AB41B62}" presName="level" presStyleLbl="node1" presStyleIdx="0" presStyleCnt="4">
        <dgm:presLayoutVars>
          <dgm:chMax val="1"/>
          <dgm:bulletEnabled val="1"/>
        </dgm:presLayoutVars>
      </dgm:prSet>
      <dgm:spPr/>
    </dgm:pt>
    <dgm:pt modelId="{47B190C9-5083-4730-BCE5-62787A966EEE}" type="pres">
      <dgm:prSet presAssocID="{1F9A951B-C2B4-4949-92EC-2E531AB41B6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DBA3A8D-7A9F-47E3-88FC-5056FA76D7F8}" type="pres">
      <dgm:prSet presAssocID="{1F34E146-BA22-436C-9957-47BA7A11713A}" presName="Name8" presStyleCnt="0"/>
      <dgm:spPr/>
    </dgm:pt>
    <dgm:pt modelId="{1937BC7A-208D-4E71-B0CA-8BC6C1D35767}" type="pres">
      <dgm:prSet presAssocID="{1F34E146-BA22-436C-9957-47BA7A11713A}" presName="level" presStyleLbl="node1" presStyleIdx="1" presStyleCnt="4">
        <dgm:presLayoutVars>
          <dgm:chMax val="1"/>
          <dgm:bulletEnabled val="1"/>
        </dgm:presLayoutVars>
      </dgm:prSet>
      <dgm:spPr/>
    </dgm:pt>
    <dgm:pt modelId="{2F8DE49F-0B6C-4D1C-9AD0-3FFC8B9B3DF1}" type="pres">
      <dgm:prSet presAssocID="{1F34E146-BA22-436C-9957-47BA7A1171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11A0DAE-02A4-4988-B45C-5511C769E32D}" type="pres">
      <dgm:prSet presAssocID="{C09C0BD5-0E45-4E4B-93D8-A75A9E1B800B}" presName="Name8" presStyleCnt="0"/>
      <dgm:spPr/>
    </dgm:pt>
    <dgm:pt modelId="{E39FD7E8-C273-4A28-81A9-893D5B29D624}" type="pres">
      <dgm:prSet presAssocID="{C09C0BD5-0E45-4E4B-93D8-A75A9E1B800B}" presName="level" presStyleLbl="node1" presStyleIdx="2" presStyleCnt="4">
        <dgm:presLayoutVars>
          <dgm:chMax val="1"/>
          <dgm:bulletEnabled val="1"/>
        </dgm:presLayoutVars>
      </dgm:prSet>
      <dgm:spPr/>
    </dgm:pt>
    <dgm:pt modelId="{3B524FEB-3A70-45CA-B0FE-15A6C901D188}" type="pres">
      <dgm:prSet presAssocID="{C09C0BD5-0E45-4E4B-93D8-A75A9E1B800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EF22CF7-2075-48AA-9E41-205D74CBCAA2}" type="pres">
      <dgm:prSet presAssocID="{03B5C137-0B77-447D-A08F-4573ED3603B5}" presName="Name8" presStyleCnt="0"/>
      <dgm:spPr/>
    </dgm:pt>
    <dgm:pt modelId="{A29D22B3-CF39-4837-A1D7-2DAA4FF0AB7B}" type="pres">
      <dgm:prSet presAssocID="{03B5C137-0B77-447D-A08F-4573ED3603B5}" presName="level" presStyleLbl="node1" presStyleIdx="3" presStyleCnt="4">
        <dgm:presLayoutVars>
          <dgm:chMax val="1"/>
          <dgm:bulletEnabled val="1"/>
        </dgm:presLayoutVars>
      </dgm:prSet>
      <dgm:spPr/>
    </dgm:pt>
    <dgm:pt modelId="{562D29EC-1F0E-4DC4-BC01-0094F5779E98}" type="pres">
      <dgm:prSet presAssocID="{03B5C137-0B77-447D-A08F-4573ED3603B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37F2E09-40F1-4C33-A99C-6D9101EF2956}" type="presOf" srcId="{03B5C137-0B77-447D-A08F-4573ED3603B5}" destId="{562D29EC-1F0E-4DC4-BC01-0094F5779E98}" srcOrd="1" destOrd="0" presId="urn:microsoft.com/office/officeart/2005/8/layout/pyramid1"/>
    <dgm:cxn modelId="{2C967114-DE61-4318-A2C3-D7CC722383FF}" srcId="{AD60F16D-650E-4524-9CD7-D7C16C57421F}" destId="{1F34E146-BA22-436C-9957-47BA7A11713A}" srcOrd="1" destOrd="0" parTransId="{FD683F88-F9E1-4394-A987-07C3943AE50C}" sibTransId="{C1FEF4E1-9413-4726-9AD7-2B57D537BE89}"/>
    <dgm:cxn modelId="{F67D2C24-649A-4FD9-8370-7ACEB48574F4}" type="presOf" srcId="{03B5C137-0B77-447D-A08F-4573ED3603B5}" destId="{A29D22B3-CF39-4837-A1D7-2DAA4FF0AB7B}" srcOrd="0" destOrd="0" presId="urn:microsoft.com/office/officeart/2005/8/layout/pyramid1"/>
    <dgm:cxn modelId="{A8E7A546-64A8-4D13-AD83-DD79569A0363}" type="presOf" srcId="{C09C0BD5-0E45-4E4B-93D8-A75A9E1B800B}" destId="{3B524FEB-3A70-45CA-B0FE-15A6C901D188}" srcOrd="1" destOrd="0" presId="urn:microsoft.com/office/officeart/2005/8/layout/pyramid1"/>
    <dgm:cxn modelId="{1E7E204D-5021-4C17-8B1F-B3D0C496C82C}" type="presOf" srcId="{1F9A951B-C2B4-4949-92EC-2E531AB41B62}" destId="{E56D9856-240C-42A6-978B-83E40C93DB6E}" srcOrd="0" destOrd="0" presId="urn:microsoft.com/office/officeart/2005/8/layout/pyramid1"/>
    <dgm:cxn modelId="{9634AA84-C040-4854-AC84-4C3C4C87B6D1}" type="presOf" srcId="{C09C0BD5-0E45-4E4B-93D8-A75A9E1B800B}" destId="{E39FD7E8-C273-4A28-81A9-893D5B29D624}" srcOrd="0" destOrd="0" presId="urn:microsoft.com/office/officeart/2005/8/layout/pyramid1"/>
    <dgm:cxn modelId="{E3805989-EF9B-4594-B55B-A93E696A2450}" type="presOf" srcId="{1F34E146-BA22-436C-9957-47BA7A11713A}" destId="{2F8DE49F-0B6C-4D1C-9AD0-3FFC8B9B3DF1}" srcOrd="1" destOrd="0" presId="urn:microsoft.com/office/officeart/2005/8/layout/pyramid1"/>
    <dgm:cxn modelId="{A0BE4A8F-6970-46B5-9687-00069B4B2974}" type="presOf" srcId="{1F34E146-BA22-436C-9957-47BA7A11713A}" destId="{1937BC7A-208D-4E71-B0CA-8BC6C1D35767}" srcOrd="0" destOrd="0" presId="urn:microsoft.com/office/officeart/2005/8/layout/pyramid1"/>
    <dgm:cxn modelId="{67F81997-34FF-4178-A859-1B8E85F9E2F3}" type="presOf" srcId="{1F9A951B-C2B4-4949-92EC-2E531AB41B62}" destId="{47B190C9-5083-4730-BCE5-62787A966EEE}" srcOrd="1" destOrd="0" presId="urn:microsoft.com/office/officeart/2005/8/layout/pyramid1"/>
    <dgm:cxn modelId="{B8C130B7-0E92-404B-BA86-DC3C83E9BA91}" srcId="{AD60F16D-650E-4524-9CD7-D7C16C57421F}" destId="{C09C0BD5-0E45-4E4B-93D8-A75A9E1B800B}" srcOrd="2" destOrd="0" parTransId="{EA2CA30C-FF0C-4EAD-9028-724A2C3BFC6A}" sibTransId="{0662A201-1728-4B1B-A723-FD8B907379C0}"/>
    <dgm:cxn modelId="{7C0DAFBC-ACC3-4EAB-BDEF-07F08B1C6F4F}" type="presOf" srcId="{AD60F16D-650E-4524-9CD7-D7C16C57421F}" destId="{954B7DE0-8FAB-45FF-AF5B-4DFEBD799353}" srcOrd="0" destOrd="0" presId="urn:microsoft.com/office/officeart/2005/8/layout/pyramid1"/>
    <dgm:cxn modelId="{C867DCDD-6E23-4818-9508-3627DD7CA7C9}" srcId="{AD60F16D-650E-4524-9CD7-D7C16C57421F}" destId="{1F9A951B-C2B4-4949-92EC-2E531AB41B62}" srcOrd="0" destOrd="0" parTransId="{F09A131C-4BF3-45A9-A23E-DA8B806DF0FF}" sibTransId="{0EE486CB-54E7-4476-A603-B06FC1E2A328}"/>
    <dgm:cxn modelId="{30CAC4EB-1B2E-476B-874B-5D309176029E}" srcId="{AD60F16D-650E-4524-9CD7-D7C16C57421F}" destId="{03B5C137-0B77-447D-A08F-4573ED3603B5}" srcOrd="3" destOrd="0" parTransId="{EDF1927C-A67A-44B6-926A-82A3110E6F94}" sibTransId="{B7DF6EC7-7772-4ECE-9313-7E172B7680D6}"/>
    <dgm:cxn modelId="{8896CD13-5E0D-4B60-8F85-9D227C06EF76}" type="presParOf" srcId="{954B7DE0-8FAB-45FF-AF5B-4DFEBD799353}" destId="{3518EA62-93C5-4231-802B-076B11F11844}" srcOrd="0" destOrd="0" presId="urn:microsoft.com/office/officeart/2005/8/layout/pyramid1"/>
    <dgm:cxn modelId="{DF841BC0-BC02-4A10-861B-5A345C5ABA9C}" type="presParOf" srcId="{3518EA62-93C5-4231-802B-076B11F11844}" destId="{E56D9856-240C-42A6-978B-83E40C93DB6E}" srcOrd="0" destOrd="0" presId="urn:microsoft.com/office/officeart/2005/8/layout/pyramid1"/>
    <dgm:cxn modelId="{BC99C16C-CB35-490C-ACA4-8132104B06A7}" type="presParOf" srcId="{3518EA62-93C5-4231-802B-076B11F11844}" destId="{47B190C9-5083-4730-BCE5-62787A966EEE}" srcOrd="1" destOrd="0" presId="urn:microsoft.com/office/officeart/2005/8/layout/pyramid1"/>
    <dgm:cxn modelId="{4E6055F2-7661-4CEC-9668-BBAB5F90E2B9}" type="presParOf" srcId="{954B7DE0-8FAB-45FF-AF5B-4DFEBD799353}" destId="{BDBA3A8D-7A9F-47E3-88FC-5056FA76D7F8}" srcOrd="1" destOrd="0" presId="urn:microsoft.com/office/officeart/2005/8/layout/pyramid1"/>
    <dgm:cxn modelId="{B413F8B1-FAA8-4B43-9125-85CD951A0243}" type="presParOf" srcId="{BDBA3A8D-7A9F-47E3-88FC-5056FA76D7F8}" destId="{1937BC7A-208D-4E71-B0CA-8BC6C1D35767}" srcOrd="0" destOrd="0" presId="urn:microsoft.com/office/officeart/2005/8/layout/pyramid1"/>
    <dgm:cxn modelId="{EC4B907A-A1A3-40A1-A53A-3D3C6973F126}" type="presParOf" srcId="{BDBA3A8D-7A9F-47E3-88FC-5056FA76D7F8}" destId="{2F8DE49F-0B6C-4D1C-9AD0-3FFC8B9B3DF1}" srcOrd="1" destOrd="0" presId="urn:microsoft.com/office/officeart/2005/8/layout/pyramid1"/>
    <dgm:cxn modelId="{ED74E5C1-1424-4EF7-9AF2-AC704E7323BC}" type="presParOf" srcId="{954B7DE0-8FAB-45FF-AF5B-4DFEBD799353}" destId="{611A0DAE-02A4-4988-B45C-5511C769E32D}" srcOrd="2" destOrd="0" presId="urn:microsoft.com/office/officeart/2005/8/layout/pyramid1"/>
    <dgm:cxn modelId="{4793480A-F513-4B45-88F9-A333B6722E76}" type="presParOf" srcId="{611A0DAE-02A4-4988-B45C-5511C769E32D}" destId="{E39FD7E8-C273-4A28-81A9-893D5B29D624}" srcOrd="0" destOrd="0" presId="urn:microsoft.com/office/officeart/2005/8/layout/pyramid1"/>
    <dgm:cxn modelId="{E14B8954-B8F0-4CAB-80CB-0C8DB862AB36}" type="presParOf" srcId="{611A0DAE-02A4-4988-B45C-5511C769E32D}" destId="{3B524FEB-3A70-45CA-B0FE-15A6C901D188}" srcOrd="1" destOrd="0" presId="urn:microsoft.com/office/officeart/2005/8/layout/pyramid1"/>
    <dgm:cxn modelId="{DC3E33B0-074C-4A01-AE73-1FB501F45188}" type="presParOf" srcId="{954B7DE0-8FAB-45FF-AF5B-4DFEBD799353}" destId="{FEF22CF7-2075-48AA-9E41-205D74CBCAA2}" srcOrd="3" destOrd="0" presId="urn:microsoft.com/office/officeart/2005/8/layout/pyramid1"/>
    <dgm:cxn modelId="{5E7846BE-D8C8-4C00-876E-7FE448AC9A28}" type="presParOf" srcId="{FEF22CF7-2075-48AA-9E41-205D74CBCAA2}" destId="{A29D22B3-CF39-4837-A1D7-2DAA4FF0AB7B}" srcOrd="0" destOrd="0" presId="urn:microsoft.com/office/officeart/2005/8/layout/pyramid1"/>
    <dgm:cxn modelId="{AC238F5B-75F6-4FF5-852D-24102155CAD0}" type="presParOf" srcId="{FEF22CF7-2075-48AA-9E41-205D74CBCAA2}" destId="{562D29EC-1F0E-4DC4-BC01-0094F5779E9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35032E-1F18-4D62-911A-5D18FEEBC82D}" type="doc">
      <dgm:prSet loTypeId="urn:microsoft.com/office/officeart/2008/layout/Lin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95E0D59-43F5-4EAE-884B-BA14585A183A}">
      <dgm:prSet phldrT="[Text]" custT="1"/>
      <dgm:spPr/>
      <dgm:t>
        <a:bodyPr/>
        <a:lstStyle/>
        <a:p>
          <a:endParaRPr lang="en-US" sz="2400" dirty="0"/>
        </a:p>
      </dgm:t>
    </dgm:pt>
    <dgm:pt modelId="{21A9D527-BA86-4D17-A675-F271B320E6E8}" type="parTrans" cxnId="{60855E3B-9AAE-4A76-BD1B-282B61D2566F}">
      <dgm:prSet/>
      <dgm:spPr/>
      <dgm:t>
        <a:bodyPr/>
        <a:lstStyle/>
        <a:p>
          <a:endParaRPr lang="en-US"/>
        </a:p>
      </dgm:t>
    </dgm:pt>
    <dgm:pt modelId="{AC429FD2-64E0-40A4-8A93-2F91AB5DF307}" type="sibTrans" cxnId="{60855E3B-9AAE-4A76-BD1B-282B61D2566F}">
      <dgm:prSet/>
      <dgm:spPr/>
      <dgm:t>
        <a:bodyPr/>
        <a:lstStyle/>
        <a:p>
          <a:endParaRPr lang="en-US"/>
        </a:p>
      </dgm:t>
    </dgm:pt>
    <dgm:pt modelId="{2E36EA8A-206C-4878-AB06-F6F29A4EA17C}">
      <dgm:prSet phldrT="[Text]" custT="1"/>
      <dgm:spPr/>
      <dgm:t>
        <a:bodyPr/>
        <a:lstStyle/>
        <a:p>
          <a:r>
            <a:rPr lang="en-US" sz="2600" dirty="0"/>
            <a:t>MOF                              M3</a:t>
          </a:r>
        </a:p>
      </dgm:t>
    </dgm:pt>
    <dgm:pt modelId="{B43EBABD-0E5C-4B13-A000-D17DE63C6D44}" type="parTrans" cxnId="{18B43905-3E19-4FF3-AB4F-BB8EFE456EDC}">
      <dgm:prSet/>
      <dgm:spPr/>
      <dgm:t>
        <a:bodyPr/>
        <a:lstStyle/>
        <a:p>
          <a:endParaRPr lang="en-US"/>
        </a:p>
      </dgm:t>
    </dgm:pt>
    <dgm:pt modelId="{59F5866D-6402-4551-AF4B-07ACF1DB26DF}" type="sibTrans" cxnId="{18B43905-3E19-4FF3-AB4F-BB8EFE456EDC}">
      <dgm:prSet/>
      <dgm:spPr/>
      <dgm:t>
        <a:bodyPr/>
        <a:lstStyle/>
        <a:p>
          <a:endParaRPr lang="en-US"/>
        </a:p>
      </dgm:t>
    </dgm:pt>
    <dgm:pt modelId="{1B3CACC7-D4DC-44E0-A361-C6FE18DD7987}">
      <dgm:prSet phldrT="[Text]" custT="1"/>
      <dgm:spPr/>
      <dgm:t>
        <a:bodyPr/>
        <a:lstStyle/>
        <a:p>
          <a:r>
            <a:rPr lang="en-US" sz="2200" dirty="0"/>
            <a:t>Le </a:t>
          </a:r>
          <a:r>
            <a:rPr lang="en-US" sz="2200" dirty="0" err="1"/>
            <a:t>Méta</a:t>
          </a:r>
          <a:r>
            <a:rPr lang="en-US" sz="2200" dirty="0"/>
            <a:t>-mod</a:t>
          </a:r>
          <a:r>
            <a:rPr lang="fr-FR" sz="2200" dirty="0"/>
            <a:t>è</a:t>
          </a:r>
          <a:r>
            <a:rPr lang="en-US" sz="2200" dirty="0"/>
            <a:t>le UML </a:t>
          </a:r>
          <a:r>
            <a:rPr lang="en-US" sz="2400" dirty="0"/>
            <a:t>…    M2</a:t>
          </a:r>
          <a:r>
            <a:rPr lang="en-US" sz="4600" dirty="0"/>
            <a:t> </a:t>
          </a:r>
        </a:p>
      </dgm:t>
    </dgm:pt>
    <dgm:pt modelId="{F8CCF6A7-5CB7-4231-9213-92E6B66772A7}" type="parTrans" cxnId="{D78CDE97-40A2-4A79-9652-1E9ABF041C0F}">
      <dgm:prSet/>
      <dgm:spPr/>
      <dgm:t>
        <a:bodyPr/>
        <a:lstStyle/>
        <a:p>
          <a:endParaRPr lang="en-US"/>
        </a:p>
      </dgm:t>
    </dgm:pt>
    <dgm:pt modelId="{FFB9700E-F6CE-4663-953E-A5CC727B9626}" type="sibTrans" cxnId="{D78CDE97-40A2-4A79-9652-1E9ABF041C0F}">
      <dgm:prSet/>
      <dgm:spPr/>
      <dgm:t>
        <a:bodyPr/>
        <a:lstStyle/>
        <a:p>
          <a:endParaRPr lang="en-US"/>
        </a:p>
      </dgm:t>
    </dgm:pt>
    <dgm:pt modelId="{D347374F-4799-49F6-9E1F-773364726BCC}">
      <dgm:prSet phldrT="[Text]"/>
      <dgm:spPr/>
      <dgm:t>
        <a:bodyPr/>
        <a:lstStyle/>
        <a:p>
          <a:r>
            <a:rPr lang="en-US" dirty="0" err="1"/>
            <a:t>Différentes</a:t>
          </a:r>
          <a:r>
            <a:rPr lang="en-US" dirty="0"/>
            <a:t> </a:t>
          </a:r>
          <a:r>
            <a:rPr lang="en-US" dirty="0" err="1"/>
            <a:t>utilisation</a:t>
          </a:r>
          <a:r>
            <a:rPr lang="en-US" dirty="0"/>
            <a:t> de </a:t>
          </a:r>
          <a:r>
            <a:rPr lang="en-US" dirty="0" err="1"/>
            <a:t>ces</a:t>
          </a:r>
          <a:r>
            <a:rPr lang="en-US" dirty="0"/>
            <a:t> mod</a:t>
          </a:r>
          <a:r>
            <a:rPr lang="fr-FR" dirty="0"/>
            <a:t>è</a:t>
          </a:r>
          <a:r>
            <a:rPr lang="en-US" dirty="0"/>
            <a:t>les </a:t>
          </a:r>
        </a:p>
      </dgm:t>
    </dgm:pt>
    <dgm:pt modelId="{C4F40A11-B64E-4A0C-B3ED-4B55AED46904}" type="parTrans" cxnId="{89025F95-D975-44DF-B264-E55B187A7096}">
      <dgm:prSet/>
      <dgm:spPr/>
      <dgm:t>
        <a:bodyPr/>
        <a:lstStyle/>
        <a:p>
          <a:endParaRPr lang="en-US"/>
        </a:p>
      </dgm:t>
    </dgm:pt>
    <dgm:pt modelId="{11674D3C-99E7-4C3B-86B3-EA8D44ACCB5E}" type="sibTrans" cxnId="{89025F95-D975-44DF-B264-E55B187A7096}">
      <dgm:prSet/>
      <dgm:spPr/>
      <dgm:t>
        <a:bodyPr/>
        <a:lstStyle/>
        <a:p>
          <a:endParaRPr lang="en-US"/>
        </a:p>
      </dgm:t>
    </dgm:pt>
    <dgm:pt modelId="{94C372DC-6B19-4C6B-B5EF-2E5D185A52D6}">
      <dgm:prSet phldrT="[Text]" custT="1"/>
      <dgm:spPr/>
      <dgm:t>
        <a:bodyPr/>
        <a:lstStyle/>
        <a:p>
          <a:r>
            <a:rPr lang="en-US" sz="2200" dirty="0"/>
            <a:t>Des mod</a:t>
          </a:r>
          <a:r>
            <a:rPr lang="fr-FR" sz="2200" dirty="0"/>
            <a:t>è</a:t>
          </a:r>
          <a:r>
            <a:rPr lang="en-US" sz="2200" dirty="0"/>
            <a:t>les UML …           M1</a:t>
          </a:r>
        </a:p>
      </dgm:t>
    </dgm:pt>
    <dgm:pt modelId="{7F08BFB6-CF1E-41BD-8605-C6656EB79283}" type="parTrans" cxnId="{35F31160-51BA-4E82-AD53-659C2275C1F5}">
      <dgm:prSet/>
      <dgm:spPr/>
      <dgm:t>
        <a:bodyPr/>
        <a:lstStyle/>
        <a:p>
          <a:endParaRPr lang="en-US"/>
        </a:p>
      </dgm:t>
    </dgm:pt>
    <dgm:pt modelId="{066BD45F-5B61-4AAC-BACE-8C031331A21D}" type="sibTrans" cxnId="{35F31160-51BA-4E82-AD53-659C2275C1F5}">
      <dgm:prSet/>
      <dgm:spPr/>
      <dgm:t>
        <a:bodyPr/>
        <a:lstStyle/>
        <a:p>
          <a:endParaRPr lang="en-US"/>
        </a:p>
      </dgm:t>
    </dgm:pt>
    <dgm:pt modelId="{C266DBCF-F906-4749-89EC-FDEF2956B103}" type="pres">
      <dgm:prSet presAssocID="{4235032E-1F18-4D62-911A-5D18FEEBC82D}" presName="vert0" presStyleCnt="0">
        <dgm:presLayoutVars>
          <dgm:dir/>
          <dgm:animOne val="branch"/>
          <dgm:animLvl val="lvl"/>
        </dgm:presLayoutVars>
      </dgm:prSet>
      <dgm:spPr/>
    </dgm:pt>
    <dgm:pt modelId="{96320228-F71E-4F72-8D16-ADF045D755BB}" type="pres">
      <dgm:prSet presAssocID="{C95E0D59-43F5-4EAE-884B-BA14585A183A}" presName="thickLine" presStyleLbl="alignNode1" presStyleIdx="0" presStyleCnt="1"/>
      <dgm:spPr/>
    </dgm:pt>
    <dgm:pt modelId="{00762B0D-064F-4943-B2BF-48FAE1429525}" type="pres">
      <dgm:prSet presAssocID="{C95E0D59-43F5-4EAE-884B-BA14585A183A}" presName="horz1" presStyleCnt="0"/>
      <dgm:spPr/>
    </dgm:pt>
    <dgm:pt modelId="{4626B076-FADA-40F1-80FB-DC1C04CCE671}" type="pres">
      <dgm:prSet presAssocID="{C95E0D59-43F5-4EAE-884B-BA14585A183A}" presName="tx1" presStyleLbl="revTx" presStyleIdx="0" presStyleCnt="5"/>
      <dgm:spPr/>
    </dgm:pt>
    <dgm:pt modelId="{BD1CC3A0-8280-46D4-8486-BC551077E743}" type="pres">
      <dgm:prSet presAssocID="{C95E0D59-43F5-4EAE-884B-BA14585A183A}" presName="vert1" presStyleCnt="0"/>
      <dgm:spPr/>
    </dgm:pt>
    <dgm:pt modelId="{F809A63B-BAB4-49AA-B172-FC7FA0A1635D}" type="pres">
      <dgm:prSet presAssocID="{2E36EA8A-206C-4878-AB06-F6F29A4EA17C}" presName="vertSpace2a" presStyleCnt="0"/>
      <dgm:spPr/>
    </dgm:pt>
    <dgm:pt modelId="{DB5C8C1B-9B95-46F9-86C5-9E23FBE8ECAB}" type="pres">
      <dgm:prSet presAssocID="{2E36EA8A-206C-4878-AB06-F6F29A4EA17C}" presName="horz2" presStyleCnt="0"/>
      <dgm:spPr/>
    </dgm:pt>
    <dgm:pt modelId="{6B89F765-3CFA-4675-A590-BB816D8B819A}" type="pres">
      <dgm:prSet presAssocID="{2E36EA8A-206C-4878-AB06-F6F29A4EA17C}" presName="horzSpace2" presStyleCnt="0"/>
      <dgm:spPr/>
    </dgm:pt>
    <dgm:pt modelId="{AEA39C27-9DAF-4B6D-84C7-463E5B29934D}" type="pres">
      <dgm:prSet presAssocID="{2E36EA8A-206C-4878-AB06-F6F29A4EA17C}" presName="tx2" presStyleLbl="revTx" presStyleIdx="1" presStyleCnt="5"/>
      <dgm:spPr/>
    </dgm:pt>
    <dgm:pt modelId="{36244716-B73D-472D-A1C8-8F7D505765AE}" type="pres">
      <dgm:prSet presAssocID="{2E36EA8A-206C-4878-AB06-F6F29A4EA17C}" presName="vert2" presStyleCnt="0"/>
      <dgm:spPr/>
    </dgm:pt>
    <dgm:pt modelId="{B6D19368-29A8-4B83-B8AA-86058C77E860}" type="pres">
      <dgm:prSet presAssocID="{2E36EA8A-206C-4878-AB06-F6F29A4EA17C}" presName="thinLine2b" presStyleLbl="callout" presStyleIdx="0" presStyleCnt="4" custLinFactY="-42365" custLinFactNeighborX="-1132" custLinFactNeighborY="-100000"/>
      <dgm:spPr/>
    </dgm:pt>
    <dgm:pt modelId="{AA4FC82A-DBC7-421C-A77A-9446FD495A47}" type="pres">
      <dgm:prSet presAssocID="{2E36EA8A-206C-4878-AB06-F6F29A4EA17C}" presName="vertSpace2b" presStyleCnt="0"/>
      <dgm:spPr/>
    </dgm:pt>
    <dgm:pt modelId="{2F89E781-55D2-4FD1-86E9-E8B17AFB5E9C}" type="pres">
      <dgm:prSet presAssocID="{1B3CACC7-D4DC-44E0-A361-C6FE18DD7987}" presName="horz2" presStyleCnt="0"/>
      <dgm:spPr/>
    </dgm:pt>
    <dgm:pt modelId="{2FE313A4-60D2-450C-A597-2A8E9A53DECF}" type="pres">
      <dgm:prSet presAssocID="{1B3CACC7-D4DC-44E0-A361-C6FE18DD7987}" presName="horzSpace2" presStyleCnt="0"/>
      <dgm:spPr/>
    </dgm:pt>
    <dgm:pt modelId="{D12C5F98-54F8-4F99-AC5A-D3DC06B8849B}" type="pres">
      <dgm:prSet presAssocID="{1B3CACC7-D4DC-44E0-A361-C6FE18DD7987}" presName="tx2" presStyleLbl="revTx" presStyleIdx="2" presStyleCnt="5" custLinFactNeighborX="-1532" custLinFactNeighborY="-45290"/>
      <dgm:spPr/>
    </dgm:pt>
    <dgm:pt modelId="{CC2B8149-2DEA-4D05-9477-4F672D732D84}" type="pres">
      <dgm:prSet presAssocID="{1B3CACC7-D4DC-44E0-A361-C6FE18DD7987}" presName="vert2" presStyleCnt="0"/>
      <dgm:spPr/>
    </dgm:pt>
    <dgm:pt modelId="{1ABE9F69-E2D6-49AD-B98A-2B16E1873BBC}" type="pres">
      <dgm:prSet presAssocID="{1B3CACC7-D4DC-44E0-A361-C6FE18DD7987}" presName="thinLine2b" presStyleLbl="callout" presStyleIdx="1" presStyleCnt="4" custLinFactY="-100000" custLinFactNeighborX="-1132" custLinFactNeighborY="-141754"/>
      <dgm:spPr/>
    </dgm:pt>
    <dgm:pt modelId="{E1EC3C64-BE2A-4E43-BB01-717CAE07A418}" type="pres">
      <dgm:prSet presAssocID="{1B3CACC7-D4DC-44E0-A361-C6FE18DD7987}" presName="vertSpace2b" presStyleCnt="0"/>
      <dgm:spPr/>
    </dgm:pt>
    <dgm:pt modelId="{75DC56F7-719B-4509-8A73-405F87FFFB6F}" type="pres">
      <dgm:prSet presAssocID="{94C372DC-6B19-4C6B-B5EF-2E5D185A52D6}" presName="horz2" presStyleCnt="0"/>
      <dgm:spPr/>
    </dgm:pt>
    <dgm:pt modelId="{1943EAC3-3800-4829-92CE-454E4AB4E74D}" type="pres">
      <dgm:prSet presAssocID="{94C372DC-6B19-4C6B-B5EF-2E5D185A52D6}" presName="horzSpace2" presStyleCnt="0"/>
      <dgm:spPr/>
    </dgm:pt>
    <dgm:pt modelId="{5BA78162-CA52-4E46-944A-F179B5C7163D}" type="pres">
      <dgm:prSet presAssocID="{94C372DC-6B19-4C6B-B5EF-2E5D185A52D6}" presName="tx2" presStyleLbl="revTx" presStyleIdx="3" presStyleCnt="5"/>
      <dgm:spPr/>
    </dgm:pt>
    <dgm:pt modelId="{27C4DCE5-5A82-4EFC-B151-D9CEABAB84BB}" type="pres">
      <dgm:prSet presAssocID="{94C372DC-6B19-4C6B-B5EF-2E5D185A52D6}" presName="vert2" presStyleCnt="0"/>
      <dgm:spPr/>
    </dgm:pt>
    <dgm:pt modelId="{BFC0F609-09F0-4308-8E5C-69788847E3D9}" type="pres">
      <dgm:prSet presAssocID="{94C372DC-6B19-4C6B-B5EF-2E5D185A52D6}" presName="thinLine2b" presStyleLbl="callout" presStyleIdx="2" presStyleCnt="4" custLinFactY="1100000" custLinFactNeighborX="3006" custLinFactNeighborY="1152526"/>
      <dgm:spPr/>
    </dgm:pt>
    <dgm:pt modelId="{E0A16894-03B8-481B-A52D-8BB4CC081807}" type="pres">
      <dgm:prSet presAssocID="{94C372DC-6B19-4C6B-B5EF-2E5D185A52D6}" presName="vertSpace2b" presStyleCnt="0"/>
      <dgm:spPr/>
    </dgm:pt>
    <dgm:pt modelId="{D1982B92-6485-4471-A180-3095C7182C92}" type="pres">
      <dgm:prSet presAssocID="{D347374F-4799-49F6-9E1F-773364726BCC}" presName="horz2" presStyleCnt="0"/>
      <dgm:spPr/>
    </dgm:pt>
    <dgm:pt modelId="{B62CF5CF-5D30-453B-9B5D-83CD72AEA9CF}" type="pres">
      <dgm:prSet presAssocID="{D347374F-4799-49F6-9E1F-773364726BCC}" presName="horzSpace2" presStyleCnt="0"/>
      <dgm:spPr/>
    </dgm:pt>
    <dgm:pt modelId="{A00CCC0F-D3D3-4713-9A80-5C8B2E0DF349}" type="pres">
      <dgm:prSet presAssocID="{D347374F-4799-49F6-9E1F-773364726BCC}" presName="tx2" presStyleLbl="revTx" presStyleIdx="4" presStyleCnt="5"/>
      <dgm:spPr/>
    </dgm:pt>
    <dgm:pt modelId="{FEEBDC44-6938-4C56-AC19-FBA4E0ABB1AA}" type="pres">
      <dgm:prSet presAssocID="{D347374F-4799-49F6-9E1F-773364726BCC}" presName="vert2" presStyleCnt="0"/>
      <dgm:spPr/>
    </dgm:pt>
    <dgm:pt modelId="{5365726B-A6D3-400E-B8A9-9CA4BB71EFAB}" type="pres">
      <dgm:prSet presAssocID="{D347374F-4799-49F6-9E1F-773364726BCC}" presName="thinLine2b" presStyleLbl="callout" presStyleIdx="3" presStyleCnt="4" custLinFactX="-46818" custLinFactY="-5100000" custLinFactNeighborX="-100000" custLinFactNeighborY="-5121382"/>
      <dgm:spPr/>
    </dgm:pt>
    <dgm:pt modelId="{7C417897-AF06-4AB7-9672-77BAF2DFF492}" type="pres">
      <dgm:prSet presAssocID="{D347374F-4799-49F6-9E1F-773364726BCC}" presName="vertSpace2b" presStyleCnt="0"/>
      <dgm:spPr/>
    </dgm:pt>
  </dgm:ptLst>
  <dgm:cxnLst>
    <dgm:cxn modelId="{18B43905-3E19-4FF3-AB4F-BB8EFE456EDC}" srcId="{C95E0D59-43F5-4EAE-884B-BA14585A183A}" destId="{2E36EA8A-206C-4878-AB06-F6F29A4EA17C}" srcOrd="0" destOrd="0" parTransId="{B43EBABD-0E5C-4B13-A000-D17DE63C6D44}" sibTransId="{59F5866D-6402-4551-AF4B-07ACF1DB26DF}"/>
    <dgm:cxn modelId="{60855E3B-9AAE-4A76-BD1B-282B61D2566F}" srcId="{4235032E-1F18-4D62-911A-5D18FEEBC82D}" destId="{C95E0D59-43F5-4EAE-884B-BA14585A183A}" srcOrd="0" destOrd="0" parTransId="{21A9D527-BA86-4D17-A675-F271B320E6E8}" sibTransId="{AC429FD2-64E0-40A4-8A93-2F91AB5DF307}"/>
    <dgm:cxn modelId="{35F31160-51BA-4E82-AD53-659C2275C1F5}" srcId="{C95E0D59-43F5-4EAE-884B-BA14585A183A}" destId="{94C372DC-6B19-4C6B-B5EF-2E5D185A52D6}" srcOrd="2" destOrd="0" parTransId="{7F08BFB6-CF1E-41BD-8605-C6656EB79283}" sibTransId="{066BD45F-5B61-4AAC-BACE-8C031331A21D}"/>
    <dgm:cxn modelId="{AB9FA962-686B-4F1E-B4FC-2FD3812066E5}" type="presOf" srcId="{94C372DC-6B19-4C6B-B5EF-2E5D185A52D6}" destId="{5BA78162-CA52-4E46-944A-F179B5C7163D}" srcOrd="0" destOrd="0" presId="urn:microsoft.com/office/officeart/2008/layout/LinedList"/>
    <dgm:cxn modelId="{9956B455-5062-4B42-8CB1-63C5AE1ECBB6}" type="presOf" srcId="{D347374F-4799-49F6-9E1F-773364726BCC}" destId="{A00CCC0F-D3D3-4713-9A80-5C8B2E0DF349}" srcOrd="0" destOrd="0" presId="urn:microsoft.com/office/officeart/2008/layout/LinedList"/>
    <dgm:cxn modelId="{2AC0FF94-2846-4AC9-A657-C7477C7C5B44}" type="presOf" srcId="{C95E0D59-43F5-4EAE-884B-BA14585A183A}" destId="{4626B076-FADA-40F1-80FB-DC1C04CCE671}" srcOrd="0" destOrd="0" presId="urn:microsoft.com/office/officeart/2008/layout/LinedList"/>
    <dgm:cxn modelId="{89025F95-D975-44DF-B264-E55B187A7096}" srcId="{C95E0D59-43F5-4EAE-884B-BA14585A183A}" destId="{D347374F-4799-49F6-9E1F-773364726BCC}" srcOrd="3" destOrd="0" parTransId="{C4F40A11-B64E-4A0C-B3ED-4B55AED46904}" sibTransId="{11674D3C-99E7-4C3B-86B3-EA8D44ACCB5E}"/>
    <dgm:cxn modelId="{D78CDE97-40A2-4A79-9652-1E9ABF041C0F}" srcId="{C95E0D59-43F5-4EAE-884B-BA14585A183A}" destId="{1B3CACC7-D4DC-44E0-A361-C6FE18DD7987}" srcOrd="1" destOrd="0" parTransId="{F8CCF6A7-5CB7-4231-9213-92E6B66772A7}" sibTransId="{FFB9700E-F6CE-4663-953E-A5CC727B9626}"/>
    <dgm:cxn modelId="{99B67ABD-B3F7-4845-8006-61F2552B27D6}" type="presOf" srcId="{1B3CACC7-D4DC-44E0-A361-C6FE18DD7987}" destId="{D12C5F98-54F8-4F99-AC5A-D3DC06B8849B}" srcOrd="0" destOrd="0" presId="urn:microsoft.com/office/officeart/2008/layout/LinedList"/>
    <dgm:cxn modelId="{CF8DC9DA-B809-4DE3-AC14-0F3BF1C18B57}" type="presOf" srcId="{2E36EA8A-206C-4878-AB06-F6F29A4EA17C}" destId="{AEA39C27-9DAF-4B6D-84C7-463E5B29934D}" srcOrd="0" destOrd="0" presId="urn:microsoft.com/office/officeart/2008/layout/LinedList"/>
    <dgm:cxn modelId="{75EFF0E2-F060-482F-8750-6E6089FA30C0}" type="presOf" srcId="{4235032E-1F18-4D62-911A-5D18FEEBC82D}" destId="{C266DBCF-F906-4749-89EC-FDEF2956B103}" srcOrd="0" destOrd="0" presId="urn:microsoft.com/office/officeart/2008/layout/LinedList"/>
    <dgm:cxn modelId="{4030F5D0-E9BB-4A63-A387-78B32357890B}" type="presParOf" srcId="{C266DBCF-F906-4749-89EC-FDEF2956B103}" destId="{96320228-F71E-4F72-8D16-ADF045D755BB}" srcOrd="0" destOrd="0" presId="urn:microsoft.com/office/officeart/2008/layout/LinedList"/>
    <dgm:cxn modelId="{F3050FDA-6AD3-4B51-AE00-DE80C0AF8EBB}" type="presParOf" srcId="{C266DBCF-F906-4749-89EC-FDEF2956B103}" destId="{00762B0D-064F-4943-B2BF-48FAE1429525}" srcOrd="1" destOrd="0" presId="urn:microsoft.com/office/officeart/2008/layout/LinedList"/>
    <dgm:cxn modelId="{5CD33972-0FD5-4B79-94A8-870367A63468}" type="presParOf" srcId="{00762B0D-064F-4943-B2BF-48FAE1429525}" destId="{4626B076-FADA-40F1-80FB-DC1C04CCE671}" srcOrd="0" destOrd="0" presId="urn:microsoft.com/office/officeart/2008/layout/LinedList"/>
    <dgm:cxn modelId="{8FD98D06-63A1-42C3-A8B4-ACD11D105BDD}" type="presParOf" srcId="{00762B0D-064F-4943-B2BF-48FAE1429525}" destId="{BD1CC3A0-8280-46D4-8486-BC551077E743}" srcOrd="1" destOrd="0" presId="urn:microsoft.com/office/officeart/2008/layout/LinedList"/>
    <dgm:cxn modelId="{DBF1062F-F389-4296-B829-FDB309617B8C}" type="presParOf" srcId="{BD1CC3A0-8280-46D4-8486-BC551077E743}" destId="{F809A63B-BAB4-49AA-B172-FC7FA0A1635D}" srcOrd="0" destOrd="0" presId="urn:microsoft.com/office/officeart/2008/layout/LinedList"/>
    <dgm:cxn modelId="{8CA590CB-6BE6-4C3F-B324-2486B9998899}" type="presParOf" srcId="{BD1CC3A0-8280-46D4-8486-BC551077E743}" destId="{DB5C8C1B-9B95-46F9-86C5-9E23FBE8ECAB}" srcOrd="1" destOrd="0" presId="urn:microsoft.com/office/officeart/2008/layout/LinedList"/>
    <dgm:cxn modelId="{6822FC1F-2F57-4771-9E13-7A356BCBEF54}" type="presParOf" srcId="{DB5C8C1B-9B95-46F9-86C5-9E23FBE8ECAB}" destId="{6B89F765-3CFA-4675-A590-BB816D8B819A}" srcOrd="0" destOrd="0" presId="urn:microsoft.com/office/officeart/2008/layout/LinedList"/>
    <dgm:cxn modelId="{7B1A889B-7FFB-4985-838E-9AE474796F13}" type="presParOf" srcId="{DB5C8C1B-9B95-46F9-86C5-9E23FBE8ECAB}" destId="{AEA39C27-9DAF-4B6D-84C7-463E5B29934D}" srcOrd="1" destOrd="0" presId="urn:microsoft.com/office/officeart/2008/layout/LinedList"/>
    <dgm:cxn modelId="{3FB6C488-60AE-4A5C-B463-0D44D72CE58D}" type="presParOf" srcId="{DB5C8C1B-9B95-46F9-86C5-9E23FBE8ECAB}" destId="{36244716-B73D-472D-A1C8-8F7D505765AE}" srcOrd="2" destOrd="0" presId="urn:microsoft.com/office/officeart/2008/layout/LinedList"/>
    <dgm:cxn modelId="{351461F1-2070-41A7-BF5D-0B7D7BBD5150}" type="presParOf" srcId="{BD1CC3A0-8280-46D4-8486-BC551077E743}" destId="{B6D19368-29A8-4B83-B8AA-86058C77E860}" srcOrd="2" destOrd="0" presId="urn:microsoft.com/office/officeart/2008/layout/LinedList"/>
    <dgm:cxn modelId="{0F21ACC8-638B-46B7-A932-8D3722DEA84D}" type="presParOf" srcId="{BD1CC3A0-8280-46D4-8486-BC551077E743}" destId="{AA4FC82A-DBC7-421C-A77A-9446FD495A47}" srcOrd="3" destOrd="0" presId="urn:microsoft.com/office/officeart/2008/layout/LinedList"/>
    <dgm:cxn modelId="{E950FF38-1642-4A04-810F-9F685D03B790}" type="presParOf" srcId="{BD1CC3A0-8280-46D4-8486-BC551077E743}" destId="{2F89E781-55D2-4FD1-86E9-E8B17AFB5E9C}" srcOrd="4" destOrd="0" presId="urn:microsoft.com/office/officeart/2008/layout/LinedList"/>
    <dgm:cxn modelId="{C39B077C-3DBB-4DE5-80C8-10A7C6BC3719}" type="presParOf" srcId="{2F89E781-55D2-4FD1-86E9-E8B17AFB5E9C}" destId="{2FE313A4-60D2-450C-A597-2A8E9A53DECF}" srcOrd="0" destOrd="0" presId="urn:microsoft.com/office/officeart/2008/layout/LinedList"/>
    <dgm:cxn modelId="{F666ED21-0CC7-4162-86B4-2BAE6EC5B230}" type="presParOf" srcId="{2F89E781-55D2-4FD1-86E9-E8B17AFB5E9C}" destId="{D12C5F98-54F8-4F99-AC5A-D3DC06B8849B}" srcOrd="1" destOrd="0" presId="urn:microsoft.com/office/officeart/2008/layout/LinedList"/>
    <dgm:cxn modelId="{10F32F3D-A5F5-4AF1-8D14-14BE5EB0C2C1}" type="presParOf" srcId="{2F89E781-55D2-4FD1-86E9-E8B17AFB5E9C}" destId="{CC2B8149-2DEA-4D05-9477-4F672D732D84}" srcOrd="2" destOrd="0" presId="urn:microsoft.com/office/officeart/2008/layout/LinedList"/>
    <dgm:cxn modelId="{9CBC8CD5-282D-40E4-8633-3A6900CDC954}" type="presParOf" srcId="{BD1CC3A0-8280-46D4-8486-BC551077E743}" destId="{1ABE9F69-E2D6-49AD-B98A-2B16E1873BBC}" srcOrd="5" destOrd="0" presId="urn:microsoft.com/office/officeart/2008/layout/LinedList"/>
    <dgm:cxn modelId="{B073845F-2FD3-477A-BD98-2BD4E9D20440}" type="presParOf" srcId="{BD1CC3A0-8280-46D4-8486-BC551077E743}" destId="{E1EC3C64-BE2A-4E43-BB01-717CAE07A418}" srcOrd="6" destOrd="0" presId="urn:microsoft.com/office/officeart/2008/layout/LinedList"/>
    <dgm:cxn modelId="{3DC5ADD5-3FC5-455A-AD41-C01902D1D06A}" type="presParOf" srcId="{BD1CC3A0-8280-46D4-8486-BC551077E743}" destId="{75DC56F7-719B-4509-8A73-405F87FFFB6F}" srcOrd="7" destOrd="0" presId="urn:microsoft.com/office/officeart/2008/layout/LinedList"/>
    <dgm:cxn modelId="{10F090B2-6188-4C4D-B02A-17573C6B2B1D}" type="presParOf" srcId="{75DC56F7-719B-4509-8A73-405F87FFFB6F}" destId="{1943EAC3-3800-4829-92CE-454E4AB4E74D}" srcOrd="0" destOrd="0" presId="urn:microsoft.com/office/officeart/2008/layout/LinedList"/>
    <dgm:cxn modelId="{80E58137-B296-4694-8422-6F103CEFAD34}" type="presParOf" srcId="{75DC56F7-719B-4509-8A73-405F87FFFB6F}" destId="{5BA78162-CA52-4E46-944A-F179B5C7163D}" srcOrd="1" destOrd="0" presId="urn:microsoft.com/office/officeart/2008/layout/LinedList"/>
    <dgm:cxn modelId="{84D4380E-CE0C-49BE-9C5E-AFD2D3ED3820}" type="presParOf" srcId="{75DC56F7-719B-4509-8A73-405F87FFFB6F}" destId="{27C4DCE5-5A82-4EFC-B151-D9CEABAB84BB}" srcOrd="2" destOrd="0" presId="urn:microsoft.com/office/officeart/2008/layout/LinedList"/>
    <dgm:cxn modelId="{83323C53-E878-498B-904C-6835F90B4839}" type="presParOf" srcId="{BD1CC3A0-8280-46D4-8486-BC551077E743}" destId="{BFC0F609-09F0-4308-8E5C-69788847E3D9}" srcOrd="8" destOrd="0" presId="urn:microsoft.com/office/officeart/2008/layout/LinedList"/>
    <dgm:cxn modelId="{94B4B8E6-4D5A-4D33-B53B-B3B78580A8DB}" type="presParOf" srcId="{BD1CC3A0-8280-46D4-8486-BC551077E743}" destId="{E0A16894-03B8-481B-A52D-8BB4CC081807}" srcOrd="9" destOrd="0" presId="urn:microsoft.com/office/officeart/2008/layout/LinedList"/>
    <dgm:cxn modelId="{EC3E1C1C-BC04-4F62-B1F6-95372EF3BB43}" type="presParOf" srcId="{BD1CC3A0-8280-46D4-8486-BC551077E743}" destId="{D1982B92-6485-4471-A180-3095C7182C92}" srcOrd="10" destOrd="0" presId="urn:microsoft.com/office/officeart/2008/layout/LinedList"/>
    <dgm:cxn modelId="{4A374F82-F702-4043-819C-5B8268006CC8}" type="presParOf" srcId="{D1982B92-6485-4471-A180-3095C7182C92}" destId="{B62CF5CF-5D30-453B-9B5D-83CD72AEA9CF}" srcOrd="0" destOrd="0" presId="urn:microsoft.com/office/officeart/2008/layout/LinedList"/>
    <dgm:cxn modelId="{ACA319D0-EEDD-4E49-9D2D-27035CD40584}" type="presParOf" srcId="{D1982B92-6485-4471-A180-3095C7182C92}" destId="{A00CCC0F-D3D3-4713-9A80-5C8B2E0DF349}" srcOrd="1" destOrd="0" presId="urn:microsoft.com/office/officeart/2008/layout/LinedList"/>
    <dgm:cxn modelId="{78BEE044-52BA-4F12-BCFB-D464C82EDBAE}" type="presParOf" srcId="{D1982B92-6485-4471-A180-3095C7182C92}" destId="{FEEBDC44-6938-4C56-AC19-FBA4E0ABB1AA}" srcOrd="2" destOrd="0" presId="urn:microsoft.com/office/officeart/2008/layout/LinedList"/>
    <dgm:cxn modelId="{DA5F3964-E8E3-49A5-8056-8634B81FE14E}" type="presParOf" srcId="{BD1CC3A0-8280-46D4-8486-BC551077E743}" destId="{5365726B-A6D3-400E-B8A9-9CA4BB71EFAB}" srcOrd="11" destOrd="0" presId="urn:microsoft.com/office/officeart/2008/layout/LinedList"/>
    <dgm:cxn modelId="{1F9196BC-9B91-4C18-86CA-521B38389334}" type="presParOf" srcId="{BD1CC3A0-8280-46D4-8486-BC551077E743}" destId="{7C417897-AF06-4AB7-9672-77BAF2DFF492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C975A9-8633-4F67-B05F-288F3ECF058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0B8960-2303-426D-853D-B73D4F3A1B53}">
      <dgm:prSet phldrT="[Texte]"/>
      <dgm:spPr/>
      <dgm:t>
        <a:bodyPr/>
        <a:lstStyle/>
        <a:p>
          <a:r>
            <a:rPr lang="fr-FR" i="1" dirty="0"/>
            <a:t>classe</a:t>
          </a:r>
          <a:endParaRPr lang="fr-FR" dirty="0"/>
        </a:p>
      </dgm:t>
    </dgm:pt>
    <dgm:pt modelId="{64659153-0FC2-4DC5-AE80-84F62AF7A96E}" type="parTrans" cxnId="{3EA334AD-5A5A-4899-B7EF-B3C94827D406}">
      <dgm:prSet/>
      <dgm:spPr/>
      <dgm:t>
        <a:bodyPr/>
        <a:lstStyle/>
        <a:p>
          <a:endParaRPr lang="fr-FR"/>
        </a:p>
      </dgm:t>
    </dgm:pt>
    <dgm:pt modelId="{7FE99CCA-703F-4D76-AB97-D08B82C91940}" type="sibTrans" cxnId="{3EA334AD-5A5A-4899-B7EF-B3C94827D406}">
      <dgm:prSet/>
      <dgm:spPr/>
      <dgm:t>
        <a:bodyPr/>
        <a:lstStyle/>
        <a:p>
          <a:endParaRPr lang="fr-FR"/>
        </a:p>
      </dgm:t>
    </dgm:pt>
    <dgm:pt modelId="{EE1103A0-E37D-4AFD-B000-D90D0A176C0F}">
      <dgm:prSet phldrT="[Texte]"/>
      <dgm:spPr/>
      <dgm:t>
        <a:bodyPr/>
        <a:lstStyle/>
        <a:p>
          <a:r>
            <a:rPr lang="fr-FR" i="1" dirty="0"/>
            <a:t>association</a:t>
          </a:r>
          <a:endParaRPr lang="fr-FR" dirty="0"/>
        </a:p>
      </dgm:t>
    </dgm:pt>
    <dgm:pt modelId="{AF8FE753-AF4B-4A13-9696-F6EF42EAC95A}" type="parTrans" cxnId="{45F14045-9D37-470E-AE9F-A2B95CB40FE0}">
      <dgm:prSet/>
      <dgm:spPr/>
      <dgm:t>
        <a:bodyPr/>
        <a:lstStyle/>
        <a:p>
          <a:endParaRPr lang="fr-FR"/>
        </a:p>
      </dgm:t>
    </dgm:pt>
    <dgm:pt modelId="{60861316-6000-48A3-B371-A8616C049E87}" type="sibTrans" cxnId="{45F14045-9D37-470E-AE9F-A2B95CB40FE0}">
      <dgm:prSet/>
      <dgm:spPr/>
      <dgm:t>
        <a:bodyPr/>
        <a:lstStyle/>
        <a:p>
          <a:endParaRPr lang="fr-FR"/>
        </a:p>
      </dgm:t>
    </dgm:pt>
    <dgm:pt modelId="{78E39C58-9442-4832-8530-6F88F2C0CFC0}">
      <dgm:prSet phldrT="[Texte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i="1" dirty="0"/>
            <a:t>type de données</a:t>
          </a:r>
          <a:r>
            <a:rPr lang="fr-FR" dirty="0"/>
            <a:t> ;</a:t>
          </a:r>
        </a:p>
      </dgm:t>
    </dgm:pt>
    <dgm:pt modelId="{0037CC89-4F6B-4188-885E-AC4160CBC57A}" type="parTrans" cxnId="{82448386-C8E4-412A-886E-FB5350768F42}">
      <dgm:prSet/>
      <dgm:spPr/>
      <dgm:t>
        <a:bodyPr/>
        <a:lstStyle/>
        <a:p>
          <a:endParaRPr lang="fr-FR"/>
        </a:p>
      </dgm:t>
    </dgm:pt>
    <dgm:pt modelId="{DA62EA6A-DCAC-4FA6-8685-B6386CC28837}" type="sibTrans" cxnId="{82448386-C8E4-412A-886E-FB5350768F42}">
      <dgm:prSet/>
      <dgm:spPr/>
      <dgm:t>
        <a:bodyPr/>
        <a:lstStyle/>
        <a:p>
          <a:endParaRPr lang="fr-FR"/>
        </a:p>
      </dgm:t>
    </dgm:pt>
    <dgm:pt modelId="{74E62D8F-3827-4177-BEC3-7E1F0882B814}">
      <dgm:prSet phldrT="[Texte]"/>
      <dgm:spPr/>
      <dgm:t>
        <a:bodyPr/>
        <a:lstStyle/>
        <a:p>
          <a:r>
            <a:rPr lang="fr-FR" i="1" dirty="0"/>
            <a:t>package</a:t>
          </a:r>
          <a:endParaRPr lang="fr-FR" dirty="0"/>
        </a:p>
      </dgm:t>
    </dgm:pt>
    <dgm:pt modelId="{544C085C-F539-4BFD-987B-2A795A946E75}" type="parTrans" cxnId="{9C85F493-F78D-4F90-A640-23F210913C24}">
      <dgm:prSet/>
      <dgm:spPr/>
      <dgm:t>
        <a:bodyPr/>
        <a:lstStyle/>
        <a:p>
          <a:endParaRPr lang="fr-FR"/>
        </a:p>
      </dgm:t>
    </dgm:pt>
    <dgm:pt modelId="{713F38F5-E722-43A0-BD97-DDFE2096AC07}" type="sibTrans" cxnId="{9C85F493-F78D-4F90-A640-23F210913C24}">
      <dgm:prSet/>
      <dgm:spPr/>
      <dgm:t>
        <a:bodyPr/>
        <a:lstStyle/>
        <a:p>
          <a:endParaRPr lang="fr-FR"/>
        </a:p>
      </dgm:t>
    </dgm:pt>
    <dgm:pt modelId="{10813C8C-8942-4421-97DD-49F2B2BEDE75}" type="pres">
      <dgm:prSet presAssocID="{C9C975A9-8633-4F67-B05F-288F3ECF0581}" presName="vert0" presStyleCnt="0">
        <dgm:presLayoutVars>
          <dgm:dir/>
          <dgm:animOne val="branch"/>
          <dgm:animLvl val="lvl"/>
        </dgm:presLayoutVars>
      </dgm:prSet>
      <dgm:spPr/>
    </dgm:pt>
    <dgm:pt modelId="{E0E7758C-8898-4301-BEE6-673DD63DF288}" type="pres">
      <dgm:prSet presAssocID="{3F0B8960-2303-426D-853D-B73D4F3A1B53}" presName="thickLine" presStyleLbl="alignNode1" presStyleIdx="0" presStyleCnt="4"/>
      <dgm:spPr/>
    </dgm:pt>
    <dgm:pt modelId="{8BB1C959-57A3-4103-ADD6-1B2E57E1AEE3}" type="pres">
      <dgm:prSet presAssocID="{3F0B8960-2303-426D-853D-B73D4F3A1B53}" presName="horz1" presStyleCnt="0"/>
      <dgm:spPr/>
    </dgm:pt>
    <dgm:pt modelId="{C0829B91-4840-4936-A0D4-CADEF77B55A0}" type="pres">
      <dgm:prSet presAssocID="{3F0B8960-2303-426D-853D-B73D4F3A1B53}" presName="tx1" presStyleLbl="revTx" presStyleIdx="0" presStyleCnt="4"/>
      <dgm:spPr/>
    </dgm:pt>
    <dgm:pt modelId="{1CCE876B-3C9C-4ADD-84D1-927AC7CD3DAA}" type="pres">
      <dgm:prSet presAssocID="{3F0B8960-2303-426D-853D-B73D4F3A1B53}" presName="vert1" presStyleCnt="0"/>
      <dgm:spPr/>
    </dgm:pt>
    <dgm:pt modelId="{B3E06F12-F70E-4AD3-A8DE-77395663ED4F}" type="pres">
      <dgm:prSet presAssocID="{EE1103A0-E37D-4AFD-B000-D90D0A176C0F}" presName="thickLine" presStyleLbl="alignNode1" presStyleIdx="1" presStyleCnt="4"/>
      <dgm:spPr/>
    </dgm:pt>
    <dgm:pt modelId="{0523829F-346B-49D8-BBD0-65708BF56056}" type="pres">
      <dgm:prSet presAssocID="{EE1103A0-E37D-4AFD-B000-D90D0A176C0F}" presName="horz1" presStyleCnt="0"/>
      <dgm:spPr/>
    </dgm:pt>
    <dgm:pt modelId="{F4C33904-AD38-460A-AEA0-AF5C0A53442F}" type="pres">
      <dgm:prSet presAssocID="{EE1103A0-E37D-4AFD-B000-D90D0A176C0F}" presName="tx1" presStyleLbl="revTx" presStyleIdx="1" presStyleCnt="4"/>
      <dgm:spPr/>
    </dgm:pt>
    <dgm:pt modelId="{59B6896A-2DE9-49BD-A69A-B8DB28298A61}" type="pres">
      <dgm:prSet presAssocID="{EE1103A0-E37D-4AFD-B000-D90D0A176C0F}" presName="vert1" presStyleCnt="0"/>
      <dgm:spPr/>
    </dgm:pt>
    <dgm:pt modelId="{6B95A725-7EEF-4154-9CFE-35B37F210419}" type="pres">
      <dgm:prSet presAssocID="{78E39C58-9442-4832-8530-6F88F2C0CFC0}" presName="thickLine" presStyleLbl="alignNode1" presStyleIdx="2" presStyleCnt="4"/>
      <dgm:spPr/>
    </dgm:pt>
    <dgm:pt modelId="{123ED3D2-963C-42BC-B909-2D8D8FA88124}" type="pres">
      <dgm:prSet presAssocID="{78E39C58-9442-4832-8530-6F88F2C0CFC0}" presName="horz1" presStyleCnt="0"/>
      <dgm:spPr/>
    </dgm:pt>
    <dgm:pt modelId="{54AC14D5-A527-40AE-BE89-93776B54255C}" type="pres">
      <dgm:prSet presAssocID="{78E39C58-9442-4832-8530-6F88F2C0CFC0}" presName="tx1" presStyleLbl="revTx" presStyleIdx="2" presStyleCnt="4"/>
      <dgm:spPr/>
    </dgm:pt>
    <dgm:pt modelId="{0BE81088-83C3-45EC-853E-6F6622CFF3E5}" type="pres">
      <dgm:prSet presAssocID="{78E39C58-9442-4832-8530-6F88F2C0CFC0}" presName="vert1" presStyleCnt="0"/>
      <dgm:spPr/>
    </dgm:pt>
    <dgm:pt modelId="{E837DAEF-91B4-4738-93DD-E337D4021FC4}" type="pres">
      <dgm:prSet presAssocID="{74E62D8F-3827-4177-BEC3-7E1F0882B814}" presName="thickLine" presStyleLbl="alignNode1" presStyleIdx="3" presStyleCnt="4"/>
      <dgm:spPr/>
    </dgm:pt>
    <dgm:pt modelId="{493B220C-1ABF-4155-B5DF-E8AC1D3FB547}" type="pres">
      <dgm:prSet presAssocID="{74E62D8F-3827-4177-BEC3-7E1F0882B814}" presName="horz1" presStyleCnt="0"/>
      <dgm:spPr/>
    </dgm:pt>
    <dgm:pt modelId="{7D3FBB67-D9BA-4AA6-AA53-30853C7DFA1F}" type="pres">
      <dgm:prSet presAssocID="{74E62D8F-3827-4177-BEC3-7E1F0882B814}" presName="tx1" presStyleLbl="revTx" presStyleIdx="3" presStyleCnt="4"/>
      <dgm:spPr/>
    </dgm:pt>
    <dgm:pt modelId="{13684549-89E1-4E5D-909A-212B957DF122}" type="pres">
      <dgm:prSet presAssocID="{74E62D8F-3827-4177-BEC3-7E1F0882B814}" presName="vert1" presStyleCnt="0"/>
      <dgm:spPr/>
    </dgm:pt>
  </dgm:ptLst>
  <dgm:cxnLst>
    <dgm:cxn modelId="{45F14045-9D37-470E-AE9F-A2B95CB40FE0}" srcId="{C9C975A9-8633-4F67-B05F-288F3ECF0581}" destId="{EE1103A0-E37D-4AFD-B000-D90D0A176C0F}" srcOrd="1" destOrd="0" parTransId="{AF8FE753-AF4B-4A13-9696-F6EF42EAC95A}" sibTransId="{60861316-6000-48A3-B371-A8616C049E87}"/>
    <dgm:cxn modelId="{82448386-C8E4-412A-886E-FB5350768F42}" srcId="{C9C975A9-8633-4F67-B05F-288F3ECF0581}" destId="{78E39C58-9442-4832-8530-6F88F2C0CFC0}" srcOrd="2" destOrd="0" parTransId="{0037CC89-4F6B-4188-885E-AC4160CBC57A}" sibTransId="{DA62EA6A-DCAC-4FA6-8685-B6386CC28837}"/>
    <dgm:cxn modelId="{9C85F493-F78D-4F90-A640-23F210913C24}" srcId="{C9C975A9-8633-4F67-B05F-288F3ECF0581}" destId="{74E62D8F-3827-4177-BEC3-7E1F0882B814}" srcOrd="3" destOrd="0" parTransId="{544C085C-F539-4BFD-987B-2A795A946E75}" sibTransId="{713F38F5-E722-43A0-BD97-DDFE2096AC07}"/>
    <dgm:cxn modelId="{3EA334AD-5A5A-4899-B7EF-B3C94827D406}" srcId="{C9C975A9-8633-4F67-B05F-288F3ECF0581}" destId="{3F0B8960-2303-426D-853D-B73D4F3A1B53}" srcOrd="0" destOrd="0" parTransId="{64659153-0FC2-4DC5-AE80-84F62AF7A96E}" sibTransId="{7FE99CCA-703F-4D76-AB97-D08B82C91940}"/>
    <dgm:cxn modelId="{776157B7-9AF2-4E3A-A886-16725DC4B76C}" type="presOf" srcId="{C9C975A9-8633-4F67-B05F-288F3ECF0581}" destId="{10813C8C-8942-4421-97DD-49F2B2BEDE75}" srcOrd="0" destOrd="0" presId="urn:microsoft.com/office/officeart/2008/layout/LinedList"/>
    <dgm:cxn modelId="{15A202D3-392A-4CA4-9398-4705B905EA4D}" type="presOf" srcId="{74E62D8F-3827-4177-BEC3-7E1F0882B814}" destId="{7D3FBB67-D9BA-4AA6-AA53-30853C7DFA1F}" srcOrd="0" destOrd="0" presId="urn:microsoft.com/office/officeart/2008/layout/LinedList"/>
    <dgm:cxn modelId="{CD957AD9-71CC-487A-8442-AAD139348C37}" type="presOf" srcId="{3F0B8960-2303-426D-853D-B73D4F3A1B53}" destId="{C0829B91-4840-4936-A0D4-CADEF77B55A0}" srcOrd="0" destOrd="0" presId="urn:microsoft.com/office/officeart/2008/layout/LinedList"/>
    <dgm:cxn modelId="{AD8640DC-D1DE-4A5E-8740-7C2DB709F3C0}" type="presOf" srcId="{EE1103A0-E37D-4AFD-B000-D90D0A176C0F}" destId="{F4C33904-AD38-460A-AEA0-AF5C0A53442F}" srcOrd="0" destOrd="0" presId="urn:microsoft.com/office/officeart/2008/layout/LinedList"/>
    <dgm:cxn modelId="{26A9B2E7-BF1F-4362-A013-A69315878F0F}" type="presOf" srcId="{78E39C58-9442-4832-8530-6F88F2C0CFC0}" destId="{54AC14D5-A527-40AE-BE89-93776B54255C}" srcOrd="0" destOrd="0" presId="urn:microsoft.com/office/officeart/2008/layout/LinedList"/>
    <dgm:cxn modelId="{D584A465-B645-4F3A-8F70-185209D78326}" type="presParOf" srcId="{10813C8C-8942-4421-97DD-49F2B2BEDE75}" destId="{E0E7758C-8898-4301-BEE6-673DD63DF288}" srcOrd="0" destOrd="0" presId="urn:microsoft.com/office/officeart/2008/layout/LinedList"/>
    <dgm:cxn modelId="{09C9B11B-50DB-44FF-B96A-F76557A9C1B0}" type="presParOf" srcId="{10813C8C-8942-4421-97DD-49F2B2BEDE75}" destId="{8BB1C959-57A3-4103-ADD6-1B2E57E1AEE3}" srcOrd="1" destOrd="0" presId="urn:microsoft.com/office/officeart/2008/layout/LinedList"/>
    <dgm:cxn modelId="{D1AF4606-6E62-4ED2-9950-DCDC9D5BC6F2}" type="presParOf" srcId="{8BB1C959-57A3-4103-ADD6-1B2E57E1AEE3}" destId="{C0829B91-4840-4936-A0D4-CADEF77B55A0}" srcOrd="0" destOrd="0" presId="urn:microsoft.com/office/officeart/2008/layout/LinedList"/>
    <dgm:cxn modelId="{9799E4FB-7EF1-43F7-83EA-71A099115874}" type="presParOf" srcId="{8BB1C959-57A3-4103-ADD6-1B2E57E1AEE3}" destId="{1CCE876B-3C9C-4ADD-84D1-927AC7CD3DAA}" srcOrd="1" destOrd="0" presId="urn:microsoft.com/office/officeart/2008/layout/LinedList"/>
    <dgm:cxn modelId="{76B7BCB9-BD60-4342-A824-03F3FE7CD15F}" type="presParOf" srcId="{10813C8C-8942-4421-97DD-49F2B2BEDE75}" destId="{B3E06F12-F70E-4AD3-A8DE-77395663ED4F}" srcOrd="2" destOrd="0" presId="urn:microsoft.com/office/officeart/2008/layout/LinedList"/>
    <dgm:cxn modelId="{DE849409-C73B-45DB-9370-4BC8A2FB862B}" type="presParOf" srcId="{10813C8C-8942-4421-97DD-49F2B2BEDE75}" destId="{0523829F-346B-49D8-BBD0-65708BF56056}" srcOrd="3" destOrd="0" presId="urn:microsoft.com/office/officeart/2008/layout/LinedList"/>
    <dgm:cxn modelId="{59FA2B63-85E9-4BFA-90D6-FFDB7E87D010}" type="presParOf" srcId="{0523829F-346B-49D8-BBD0-65708BF56056}" destId="{F4C33904-AD38-460A-AEA0-AF5C0A53442F}" srcOrd="0" destOrd="0" presId="urn:microsoft.com/office/officeart/2008/layout/LinedList"/>
    <dgm:cxn modelId="{224778F8-ED6B-47EE-80E0-6E49125033E1}" type="presParOf" srcId="{0523829F-346B-49D8-BBD0-65708BF56056}" destId="{59B6896A-2DE9-49BD-A69A-B8DB28298A61}" srcOrd="1" destOrd="0" presId="urn:microsoft.com/office/officeart/2008/layout/LinedList"/>
    <dgm:cxn modelId="{7411FC16-2A9C-4546-A6E3-40E8E73F241B}" type="presParOf" srcId="{10813C8C-8942-4421-97DD-49F2B2BEDE75}" destId="{6B95A725-7EEF-4154-9CFE-35B37F210419}" srcOrd="4" destOrd="0" presId="urn:microsoft.com/office/officeart/2008/layout/LinedList"/>
    <dgm:cxn modelId="{5269E5A2-6E63-4EC8-A76F-40FBFEBF4484}" type="presParOf" srcId="{10813C8C-8942-4421-97DD-49F2B2BEDE75}" destId="{123ED3D2-963C-42BC-B909-2D8D8FA88124}" srcOrd="5" destOrd="0" presId="urn:microsoft.com/office/officeart/2008/layout/LinedList"/>
    <dgm:cxn modelId="{D6E1D824-7CAD-4061-9BEC-2A977AD1B3F7}" type="presParOf" srcId="{123ED3D2-963C-42BC-B909-2D8D8FA88124}" destId="{54AC14D5-A527-40AE-BE89-93776B54255C}" srcOrd="0" destOrd="0" presId="urn:microsoft.com/office/officeart/2008/layout/LinedList"/>
    <dgm:cxn modelId="{B023761D-0291-47A6-80AE-0044CE1E4D82}" type="presParOf" srcId="{123ED3D2-963C-42BC-B909-2D8D8FA88124}" destId="{0BE81088-83C3-45EC-853E-6F6622CFF3E5}" srcOrd="1" destOrd="0" presId="urn:microsoft.com/office/officeart/2008/layout/LinedList"/>
    <dgm:cxn modelId="{367297BE-4E27-4BB1-9162-37FA0A4F048C}" type="presParOf" srcId="{10813C8C-8942-4421-97DD-49F2B2BEDE75}" destId="{E837DAEF-91B4-4738-93DD-E337D4021FC4}" srcOrd="6" destOrd="0" presId="urn:microsoft.com/office/officeart/2008/layout/LinedList"/>
    <dgm:cxn modelId="{28BB8313-891B-43B2-A34F-BEB5C82852DB}" type="presParOf" srcId="{10813C8C-8942-4421-97DD-49F2B2BEDE75}" destId="{493B220C-1ABF-4155-B5DF-E8AC1D3FB547}" srcOrd="7" destOrd="0" presId="urn:microsoft.com/office/officeart/2008/layout/LinedList"/>
    <dgm:cxn modelId="{3BC38B29-F646-4C6E-BB40-B45F8BBAE659}" type="presParOf" srcId="{493B220C-1ABF-4155-B5DF-E8AC1D3FB547}" destId="{7D3FBB67-D9BA-4AA6-AA53-30853C7DFA1F}" srcOrd="0" destOrd="0" presId="urn:microsoft.com/office/officeart/2008/layout/LinedList"/>
    <dgm:cxn modelId="{2FBDE131-5043-4FA6-985D-6A73E9AFAE2E}" type="presParOf" srcId="{493B220C-1ABF-4155-B5DF-E8AC1D3FB547}" destId="{13684549-89E1-4E5D-909A-212B957DF122}" srcOrd="1" destOrd="0" presId="urn:microsoft.com/office/officeart/2008/layout/LinedList"/>
  </dgm:cxnLst>
  <dgm:bg>
    <a:noFill/>
    <a:effectLst>
      <a:outerShdw blurRad="50800" dist="38100" dir="18900000" algn="b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12CD3-A844-456F-9910-E51FF00A9F9E}">
      <dsp:nvSpPr>
        <dsp:cNvPr id="0" name=""/>
        <dsp:cNvSpPr/>
      </dsp:nvSpPr>
      <dsp:spPr>
        <a:xfrm>
          <a:off x="75206" y="36646"/>
          <a:ext cx="25559" cy="2555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90299-D1AF-4E02-9703-41925A1CE414}">
      <dsp:nvSpPr>
        <dsp:cNvPr id="0" name=""/>
        <dsp:cNvSpPr/>
      </dsp:nvSpPr>
      <dsp:spPr>
        <a:xfrm flipH="1">
          <a:off x="3481" y="46456"/>
          <a:ext cx="42237" cy="42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481" y="46456"/>
        <a:ext cx="42237" cy="42887"/>
      </dsp:txXfrm>
    </dsp:sp>
    <dsp:sp modelId="{AC380912-0D51-4481-818F-70568D386B0B}">
      <dsp:nvSpPr>
        <dsp:cNvPr id="0" name=""/>
        <dsp:cNvSpPr/>
      </dsp:nvSpPr>
      <dsp:spPr>
        <a:xfrm>
          <a:off x="82469" y="27502"/>
          <a:ext cx="25559" cy="2555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98F6F-2D98-4B0B-A2CF-7142DFF7193F}">
      <dsp:nvSpPr>
        <dsp:cNvPr id="0" name=""/>
        <dsp:cNvSpPr/>
      </dsp:nvSpPr>
      <dsp:spPr>
        <a:xfrm>
          <a:off x="66849" y="61582"/>
          <a:ext cx="56799" cy="22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66849" y="61582"/>
        <a:ext cx="56799" cy="22719"/>
      </dsp:txXfrm>
    </dsp:sp>
    <dsp:sp modelId="{5E892DCE-2266-406B-AC03-97C581CB8208}">
      <dsp:nvSpPr>
        <dsp:cNvPr id="0" name=""/>
        <dsp:cNvSpPr/>
      </dsp:nvSpPr>
      <dsp:spPr>
        <a:xfrm>
          <a:off x="149208" y="27502"/>
          <a:ext cx="25559" cy="2555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87F9E-5486-4F11-AFDA-E8518F6D86C4}">
      <dsp:nvSpPr>
        <dsp:cNvPr id="0" name=""/>
        <dsp:cNvSpPr/>
      </dsp:nvSpPr>
      <dsp:spPr>
        <a:xfrm>
          <a:off x="133589" y="61582"/>
          <a:ext cx="56799" cy="22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133589" y="61582"/>
        <a:ext cx="56799" cy="22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D9856-240C-42A6-978B-83E40C93DB6E}">
      <dsp:nvSpPr>
        <dsp:cNvPr id="0" name=""/>
        <dsp:cNvSpPr/>
      </dsp:nvSpPr>
      <dsp:spPr>
        <a:xfrm>
          <a:off x="2222573" y="0"/>
          <a:ext cx="1481715" cy="773043"/>
        </a:xfrm>
        <a:prstGeom prst="trapezoid">
          <a:avLst>
            <a:gd name="adj" fmla="val 95836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b="0" i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 dirty="0">
              <a:solidFill>
                <a:schemeClr val="tx1"/>
              </a:solidFill>
            </a:rPr>
            <a:t>Méta-méta-modèle</a:t>
          </a:r>
          <a:br>
            <a:rPr lang="fr-FR" sz="1400" kern="1200" dirty="0"/>
          </a:br>
          <a:endParaRPr lang="en-US" sz="1400" kern="1200" dirty="0"/>
        </a:p>
      </dsp:txBody>
      <dsp:txXfrm>
        <a:off x="2222573" y="0"/>
        <a:ext cx="1481715" cy="773043"/>
      </dsp:txXfrm>
    </dsp:sp>
    <dsp:sp modelId="{1937BC7A-208D-4E71-B0CA-8BC6C1D35767}">
      <dsp:nvSpPr>
        <dsp:cNvPr id="0" name=""/>
        <dsp:cNvSpPr/>
      </dsp:nvSpPr>
      <dsp:spPr>
        <a:xfrm>
          <a:off x="1481715" y="773043"/>
          <a:ext cx="2963431" cy="773043"/>
        </a:xfrm>
        <a:prstGeom prst="trapezoid">
          <a:avLst>
            <a:gd name="adj" fmla="val 95836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 dirty="0">
              <a:solidFill>
                <a:schemeClr val="bg1"/>
              </a:solidFill>
            </a:rPr>
            <a:t>Méta-modèle</a:t>
          </a:r>
          <a:br>
            <a:rPr lang="fr-FR" sz="1400" kern="1200" dirty="0"/>
          </a:br>
          <a:endParaRPr lang="en-US" sz="1400" kern="1200" dirty="0"/>
        </a:p>
      </dsp:txBody>
      <dsp:txXfrm>
        <a:off x="2000315" y="773043"/>
        <a:ext cx="1926230" cy="773043"/>
      </dsp:txXfrm>
    </dsp:sp>
    <dsp:sp modelId="{E39FD7E8-C273-4A28-81A9-893D5B29D624}">
      <dsp:nvSpPr>
        <dsp:cNvPr id="0" name=""/>
        <dsp:cNvSpPr/>
      </dsp:nvSpPr>
      <dsp:spPr>
        <a:xfrm>
          <a:off x="740857" y="1546087"/>
          <a:ext cx="4445146" cy="773043"/>
        </a:xfrm>
        <a:prstGeom prst="trapezoid">
          <a:avLst>
            <a:gd name="adj" fmla="val 95836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b="0" i="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>
              <a:solidFill>
                <a:schemeClr val="bg1"/>
              </a:solidFill>
            </a:rPr>
            <a:t>Modèle</a:t>
          </a:r>
          <a:br>
            <a:rPr lang="fr-FR" sz="2500" kern="1200" dirty="0"/>
          </a:br>
          <a:endParaRPr lang="en-US" sz="2500" kern="1200" dirty="0"/>
        </a:p>
      </dsp:txBody>
      <dsp:txXfrm>
        <a:off x="1518758" y="1546087"/>
        <a:ext cx="2889345" cy="773043"/>
      </dsp:txXfrm>
    </dsp:sp>
    <dsp:sp modelId="{A29D22B3-CF39-4837-A1D7-2DAA4FF0AB7B}">
      <dsp:nvSpPr>
        <dsp:cNvPr id="0" name=""/>
        <dsp:cNvSpPr/>
      </dsp:nvSpPr>
      <dsp:spPr>
        <a:xfrm>
          <a:off x="0" y="2319131"/>
          <a:ext cx="5926862" cy="773043"/>
        </a:xfrm>
        <a:prstGeom prst="trapezoid">
          <a:avLst>
            <a:gd name="adj" fmla="val 95836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0" kern="1200" dirty="0">
              <a:solidFill>
                <a:schemeClr val="bg1"/>
              </a:solidFill>
            </a:rPr>
            <a:t>le monde réel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037200" y="2319131"/>
        <a:ext cx="3852460" cy="7730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20228-F71E-4F72-8D16-ADF045D755BB}">
      <dsp:nvSpPr>
        <dsp:cNvPr id="0" name=""/>
        <dsp:cNvSpPr/>
      </dsp:nvSpPr>
      <dsp:spPr>
        <a:xfrm>
          <a:off x="0" y="1555"/>
          <a:ext cx="552547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6B076-FADA-40F1-80FB-DC1C04CCE671}">
      <dsp:nvSpPr>
        <dsp:cNvPr id="0" name=""/>
        <dsp:cNvSpPr/>
      </dsp:nvSpPr>
      <dsp:spPr>
        <a:xfrm>
          <a:off x="0" y="1555"/>
          <a:ext cx="1105095" cy="3182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1555"/>
        <a:ext cx="1105095" cy="3182846"/>
      </dsp:txXfrm>
    </dsp:sp>
    <dsp:sp modelId="{AEA39C27-9DAF-4B6D-84C7-463E5B29934D}">
      <dsp:nvSpPr>
        <dsp:cNvPr id="0" name=""/>
        <dsp:cNvSpPr/>
      </dsp:nvSpPr>
      <dsp:spPr>
        <a:xfrm>
          <a:off x="1187977" y="38971"/>
          <a:ext cx="4337499" cy="748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MOF                              M3</a:t>
          </a:r>
        </a:p>
      </dsp:txBody>
      <dsp:txXfrm>
        <a:off x="1187977" y="38971"/>
        <a:ext cx="4337499" cy="748310"/>
      </dsp:txXfrm>
    </dsp:sp>
    <dsp:sp modelId="{B6D19368-29A8-4B83-B8AA-86058C77E860}">
      <dsp:nvSpPr>
        <dsp:cNvPr id="0" name=""/>
        <dsp:cNvSpPr/>
      </dsp:nvSpPr>
      <dsp:spPr>
        <a:xfrm>
          <a:off x="1055056" y="734615"/>
          <a:ext cx="442038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C5F98-54F8-4F99-AC5A-D3DC06B8849B}">
      <dsp:nvSpPr>
        <dsp:cNvPr id="0" name=""/>
        <dsp:cNvSpPr/>
      </dsp:nvSpPr>
      <dsp:spPr>
        <a:xfrm>
          <a:off x="1121527" y="485787"/>
          <a:ext cx="4337499" cy="748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 </a:t>
          </a:r>
          <a:r>
            <a:rPr lang="en-US" sz="2200" kern="1200" dirty="0" err="1"/>
            <a:t>Méta</a:t>
          </a:r>
          <a:r>
            <a:rPr lang="en-US" sz="2200" kern="1200" dirty="0"/>
            <a:t>-mod</a:t>
          </a:r>
          <a:r>
            <a:rPr lang="fr-FR" sz="2200" kern="1200" dirty="0"/>
            <a:t>è</a:t>
          </a:r>
          <a:r>
            <a:rPr lang="en-US" sz="2200" kern="1200" dirty="0"/>
            <a:t>le UML </a:t>
          </a:r>
          <a:r>
            <a:rPr lang="en-US" sz="2400" kern="1200" dirty="0"/>
            <a:t>…    M2</a:t>
          </a:r>
          <a:r>
            <a:rPr lang="en-US" sz="4600" kern="1200" dirty="0"/>
            <a:t> </a:t>
          </a:r>
        </a:p>
      </dsp:txBody>
      <dsp:txXfrm>
        <a:off x="1121527" y="485787"/>
        <a:ext cx="4337499" cy="748310"/>
      </dsp:txXfrm>
    </dsp:sp>
    <dsp:sp modelId="{1ABE9F69-E2D6-49AD-B98A-2B16E1873BBC}">
      <dsp:nvSpPr>
        <dsp:cNvPr id="0" name=""/>
        <dsp:cNvSpPr/>
      </dsp:nvSpPr>
      <dsp:spPr>
        <a:xfrm>
          <a:off x="1055056" y="1483970"/>
          <a:ext cx="442038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78162-CA52-4E46-944A-F179B5C7163D}">
      <dsp:nvSpPr>
        <dsp:cNvPr id="0" name=""/>
        <dsp:cNvSpPr/>
      </dsp:nvSpPr>
      <dsp:spPr>
        <a:xfrm>
          <a:off x="1187977" y="1610424"/>
          <a:ext cx="4337499" cy="748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 mod</a:t>
          </a:r>
          <a:r>
            <a:rPr lang="fr-FR" sz="2200" kern="1200" dirty="0"/>
            <a:t>è</a:t>
          </a:r>
          <a:r>
            <a:rPr lang="en-US" sz="2200" kern="1200" dirty="0"/>
            <a:t>les UML …           M1</a:t>
          </a:r>
        </a:p>
      </dsp:txBody>
      <dsp:txXfrm>
        <a:off x="1187977" y="1610424"/>
        <a:ext cx="4337499" cy="748310"/>
      </dsp:txXfrm>
    </dsp:sp>
    <dsp:sp modelId="{BFC0F609-09F0-4308-8E5C-69788847E3D9}">
      <dsp:nvSpPr>
        <dsp:cNvPr id="0" name=""/>
        <dsp:cNvSpPr/>
      </dsp:nvSpPr>
      <dsp:spPr>
        <a:xfrm>
          <a:off x="1105095" y="3185958"/>
          <a:ext cx="442038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CCC0F-D3D3-4713-9A80-5C8B2E0DF349}">
      <dsp:nvSpPr>
        <dsp:cNvPr id="0" name=""/>
        <dsp:cNvSpPr/>
      </dsp:nvSpPr>
      <dsp:spPr>
        <a:xfrm>
          <a:off x="1187977" y="2396150"/>
          <a:ext cx="4337499" cy="748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Différentes</a:t>
          </a:r>
          <a:r>
            <a:rPr lang="en-US" sz="2000" kern="1200" dirty="0"/>
            <a:t> </a:t>
          </a:r>
          <a:r>
            <a:rPr lang="en-US" sz="2000" kern="1200" dirty="0" err="1"/>
            <a:t>utilisation</a:t>
          </a:r>
          <a:r>
            <a:rPr lang="en-US" sz="2000" kern="1200" dirty="0"/>
            <a:t> de </a:t>
          </a:r>
          <a:r>
            <a:rPr lang="en-US" sz="2000" kern="1200" dirty="0" err="1"/>
            <a:t>ces</a:t>
          </a:r>
          <a:r>
            <a:rPr lang="en-US" sz="2000" kern="1200" dirty="0"/>
            <a:t> mod</a:t>
          </a:r>
          <a:r>
            <a:rPr lang="fr-FR" sz="2000" kern="1200" dirty="0"/>
            <a:t>è</a:t>
          </a:r>
          <a:r>
            <a:rPr lang="en-US" sz="2000" kern="1200" dirty="0"/>
            <a:t>les </a:t>
          </a:r>
        </a:p>
      </dsp:txBody>
      <dsp:txXfrm>
        <a:off x="1187977" y="2396150"/>
        <a:ext cx="4337499" cy="748310"/>
      </dsp:txXfrm>
    </dsp:sp>
    <dsp:sp modelId="{5365726B-A6D3-400E-B8A9-9CA4BB71EFAB}">
      <dsp:nvSpPr>
        <dsp:cNvPr id="0" name=""/>
        <dsp:cNvSpPr/>
      </dsp:nvSpPr>
      <dsp:spPr>
        <a:xfrm>
          <a:off x="0" y="0"/>
          <a:ext cx="442038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7758C-8898-4301-BEE6-673DD63DF288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29B91-4840-4936-A0D4-CADEF77B55A0}">
      <dsp:nvSpPr>
        <dsp:cNvPr id="0" name=""/>
        <dsp:cNvSpPr/>
      </dsp:nvSpPr>
      <dsp:spPr>
        <a:xfrm>
          <a:off x="0" y="0"/>
          <a:ext cx="8128000" cy="50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i="1" kern="1200" dirty="0"/>
            <a:t>classe</a:t>
          </a:r>
          <a:endParaRPr lang="fr-FR" sz="2300" kern="1200" dirty="0"/>
        </a:p>
      </dsp:txBody>
      <dsp:txXfrm>
        <a:off x="0" y="0"/>
        <a:ext cx="8128000" cy="503590"/>
      </dsp:txXfrm>
    </dsp:sp>
    <dsp:sp modelId="{B3E06F12-F70E-4AD3-A8DE-77395663ED4F}">
      <dsp:nvSpPr>
        <dsp:cNvPr id="0" name=""/>
        <dsp:cNvSpPr/>
      </dsp:nvSpPr>
      <dsp:spPr>
        <a:xfrm>
          <a:off x="0" y="50359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33904-AD38-460A-AEA0-AF5C0A53442F}">
      <dsp:nvSpPr>
        <dsp:cNvPr id="0" name=""/>
        <dsp:cNvSpPr/>
      </dsp:nvSpPr>
      <dsp:spPr>
        <a:xfrm>
          <a:off x="0" y="503590"/>
          <a:ext cx="8128000" cy="50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i="1" kern="1200" dirty="0"/>
            <a:t>association</a:t>
          </a:r>
          <a:endParaRPr lang="fr-FR" sz="2300" kern="1200" dirty="0"/>
        </a:p>
      </dsp:txBody>
      <dsp:txXfrm>
        <a:off x="0" y="503590"/>
        <a:ext cx="8128000" cy="503590"/>
      </dsp:txXfrm>
    </dsp:sp>
    <dsp:sp modelId="{6B95A725-7EEF-4154-9CFE-35B37F210419}">
      <dsp:nvSpPr>
        <dsp:cNvPr id="0" name=""/>
        <dsp:cNvSpPr/>
      </dsp:nvSpPr>
      <dsp:spPr>
        <a:xfrm>
          <a:off x="0" y="1007181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C14D5-A527-40AE-BE89-93776B54255C}">
      <dsp:nvSpPr>
        <dsp:cNvPr id="0" name=""/>
        <dsp:cNvSpPr/>
      </dsp:nvSpPr>
      <dsp:spPr>
        <a:xfrm>
          <a:off x="0" y="1007181"/>
          <a:ext cx="8128000" cy="50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300" i="1" kern="1200" dirty="0"/>
            <a:t>type de données</a:t>
          </a:r>
          <a:r>
            <a:rPr lang="fr-FR" sz="2300" kern="1200" dirty="0"/>
            <a:t> ;</a:t>
          </a:r>
        </a:p>
      </dsp:txBody>
      <dsp:txXfrm>
        <a:off x="0" y="1007181"/>
        <a:ext cx="8128000" cy="503590"/>
      </dsp:txXfrm>
    </dsp:sp>
    <dsp:sp modelId="{E837DAEF-91B4-4738-93DD-E337D4021FC4}">
      <dsp:nvSpPr>
        <dsp:cNvPr id="0" name=""/>
        <dsp:cNvSpPr/>
      </dsp:nvSpPr>
      <dsp:spPr>
        <a:xfrm>
          <a:off x="0" y="1510771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FBB67-D9BA-4AA6-AA53-30853C7DFA1F}">
      <dsp:nvSpPr>
        <dsp:cNvPr id="0" name=""/>
        <dsp:cNvSpPr/>
      </dsp:nvSpPr>
      <dsp:spPr>
        <a:xfrm>
          <a:off x="0" y="1510771"/>
          <a:ext cx="8128000" cy="50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i="1" kern="1200" dirty="0"/>
            <a:t>package</a:t>
          </a:r>
          <a:endParaRPr lang="fr-FR" sz="2300" kern="1200" dirty="0"/>
        </a:p>
      </dsp:txBody>
      <dsp:txXfrm>
        <a:off x="0" y="1510771"/>
        <a:ext cx="8128000" cy="503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FFE-95A2-43FF-99D5-6E7D22FB0B88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F6ED-3CC4-4AFC-845E-EA395F55A80F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8A29-D8FB-46E0-94ED-76B45654629F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59-B916-4F7C-A4ED-4054F320AB5E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882C83-E2E7-4E14-8989-44350B9DDE3D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7275" y="-1076325"/>
            <a:ext cx="10518531" cy="5967892"/>
          </a:xfrm>
          <a:noFill/>
          <a:effectLst/>
        </p:spPr>
        <p:txBody>
          <a:bodyPr anchor="ctr">
            <a:normAutofit/>
          </a:bodyPr>
          <a:lstStyle/>
          <a:p>
            <a:br>
              <a:rPr lang="fr-FR" sz="2800" dirty="0"/>
            </a:br>
            <a:br>
              <a:rPr lang="fr-FR" sz="2800" dirty="0"/>
            </a:br>
            <a:br>
              <a:rPr lang="fr-FR" sz="2800" dirty="0"/>
            </a:br>
            <a:r>
              <a:rPr lang="fr-FR" sz="2800" dirty="0"/>
              <a:t>                 </a:t>
            </a:r>
            <a:br>
              <a:rPr lang="fr-FR" sz="2800" dirty="0"/>
            </a:br>
            <a:br>
              <a:rPr lang="fr-FR" sz="4000" dirty="0"/>
            </a:br>
            <a:r>
              <a:rPr lang="fr-FR" sz="4000" dirty="0">
                <a:solidFill>
                  <a:schemeClr val="tx2"/>
                </a:solidFill>
              </a:rPr>
              <a:t>Ingénierie Dirigée par les Modèles</a:t>
            </a:r>
            <a:br>
              <a:rPr lang="fr-FR" sz="2800" b="0" dirty="0">
                <a:solidFill>
                  <a:schemeClr val="tx2"/>
                </a:solidFill>
              </a:rPr>
            </a:br>
            <a:r>
              <a:rPr lang="fr-FR" sz="2800" b="0" dirty="0">
                <a:solidFill>
                  <a:schemeClr val="tx2"/>
                </a:solidFill>
              </a:rPr>
              <a:t>     </a:t>
            </a:r>
            <a:r>
              <a:rPr lang="fr-FR" sz="2400" b="0" dirty="0">
                <a:solidFill>
                  <a:srgbClr val="002060"/>
                </a:solidFill>
              </a:rPr>
              <a:t>Méta-modélisation avec</a:t>
            </a:r>
            <a:r>
              <a:rPr lang="fr-FR" sz="2400" dirty="0">
                <a:solidFill>
                  <a:srgbClr val="002060"/>
                </a:solidFill>
              </a:rPr>
              <a:t> </a:t>
            </a:r>
            <a:r>
              <a:rPr lang="fr-FR" sz="2400" b="0" dirty="0">
                <a:solidFill>
                  <a:srgbClr val="002060"/>
                </a:solidFill>
              </a:rPr>
              <a:t>MOF</a:t>
            </a:r>
            <a:br>
              <a:rPr lang="fr-FR" sz="2800" dirty="0"/>
            </a:br>
            <a:r>
              <a:rPr lang="fr-FR" sz="2800" b="0" dirty="0"/>
              <a:t> </a:t>
            </a:r>
            <a:r>
              <a:rPr lang="fr-FR" sz="2800" dirty="0"/>
              <a:t> </a:t>
            </a:r>
            <a:br>
              <a:rPr lang="fr-FR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5191125"/>
            <a:ext cx="8243359" cy="15430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 err="1"/>
              <a:t>Réalisé</a:t>
            </a:r>
            <a:r>
              <a:rPr lang="en-US" sz="2800" dirty="0"/>
              <a:t> par :YASSIR ZILAOUI</a:t>
            </a:r>
          </a:p>
          <a:p>
            <a:pPr algn="ctr"/>
            <a:r>
              <a:rPr lang="en-US" sz="2800" dirty="0"/>
              <a:t>                              YASSINE MERZOUKI</a:t>
            </a: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975" y="2611889"/>
            <a:ext cx="10554574" cy="363651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200000"/>
              </a:lnSpc>
            </a:pPr>
            <a:r>
              <a:rPr lang="fr-FR" sz="9600" b="1" dirty="0"/>
              <a:t>Introduction</a:t>
            </a:r>
          </a:p>
          <a:p>
            <a:pPr>
              <a:lnSpc>
                <a:spcPct val="200000"/>
              </a:lnSpc>
            </a:pPr>
            <a:r>
              <a:rPr lang="fr-FR" sz="9600" b="1" i="1" dirty="0">
                <a:latin typeface="Arial-BoldItalicMT"/>
              </a:rPr>
              <a:t>Hiérarchie de modélisation à 4 niveaux</a:t>
            </a:r>
            <a:r>
              <a:rPr lang="fr-FR" sz="9600" dirty="0"/>
              <a:t> </a:t>
            </a:r>
          </a:p>
          <a:p>
            <a:pPr>
              <a:lnSpc>
                <a:spcPct val="200000"/>
              </a:lnSpc>
            </a:pPr>
            <a:r>
              <a:rPr lang="fr-FR" sz="9600" b="1" dirty="0">
                <a:solidFill>
                  <a:prstClr val="black"/>
                </a:solidFill>
              </a:rPr>
              <a:t>Le MOF (Meta Object Facilities)</a:t>
            </a:r>
          </a:p>
          <a:p>
            <a:pPr>
              <a:lnSpc>
                <a:spcPct val="200000"/>
              </a:lnSpc>
            </a:pPr>
            <a:r>
              <a:rPr lang="fr-FR" sz="9600" b="1" dirty="0">
                <a:solidFill>
                  <a:prstClr val="black"/>
                </a:solidFill>
              </a:rPr>
              <a:t>Conclusion</a:t>
            </a:r>
            <a:br>
              <a:rPr lang="fr-FR" sz="2400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 </a:t>
            </a:r>
            <a:br>
              <a:rPr lang="fr-FR" dirty="0"/>
            </a:br>
            <a:endParaRPr lang="en-GB" dirty="0"/>
          </a:p>
          <a:p>
            <a:endParaRPr lang="fr-FR" dirty="0"/>
          </a:p>
        </p:txBody>
      </p:sp>
      <p:graphicFrame>
        <p:nvGraphicFramePr>
          <p:cNvPr id="4" name="Content Placeholder 2" descr="SmartArt icon graphic placeholder">
            <a:extLst>
              <a:ext uri="{FF2B5EF4-FFF2-40B4-BE49-F238E27FC236}">
                <a16:creationId xmlns:a16="http://schemas.microsoft.com/office/drawing/2014/main" id="{60BACF5B-D6ED-4F46-9E57-6555B103FE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057625"/>
              </p:ext>
            </p:extLst>
          </p:nvPr>
        </p:nvGraphicFramePr>
        <p:xfrm>
          <a:off x="10363199" y="5747656"/>
          <a:ext cx="190499" cy="111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145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317" y="458751"/>
            <a:ext cx="10571998" cy="970450"/>
          </a:xfrm>
        </p:spPr>
        <p:txBody>
          <a:bodyPr/>
          <a:lstStyle/>
          <a:p>
            <a:r>
              <a:rPr lang="en-GB" dirty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540" y="3618523"/>
            <a:ext cx="10754974" cy="401436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dirty="0"/>
              <a:t>Un méta-modèle est une « définition formelle » d’un modèle</a:t>
            </a:r>
            <a:r>
              <a:rPr lang="fr-FR" sz="2400" dirty="0"/>
              <a:t> </a:t>
            </a:r>
            <a:r>
              <a:rPr lang="fr-FR" dirty="0"/>
              <a:t>qui facilite le raisonnement sur sa structure, sa sémantique et son usage.</a:t>
            </a:r>
            <a:r>
              <a:rPr lang="fr-FR" sz="2400" dirty="0"/>
              <a:t>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dirty="0"/>
              <a:t>De la même manière qu’il est nécessaire d’avoir un méta-modèle pour interpréter un modèle, pour pouvoir interpréter un méta-modèle il faut disposer d’une description du langage dans lequel il est écrit : un méta-modèle pour les méta-modèles.</a:t>
            </a:r>
            <a:r>
              <a:rPr lang="fr-FR" sz="2400" dirty="0"/>
              <a:t>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dirty="0"/>
              <a:t>C’est naturellement que l’on désigne ce méta-modèle particulier par le terme de</a:t>
            </a:r>
            <a:br>
              <a:rPr lang="fr-FR" dirty="0"/>
            </a:br>
            <a:r>
              <a:rPr lang="fr-FR" dirty="0"/>
              <a:t>méta-méta-modèle (ou langage de méta-modélisation).</a:t>
            </a:r>
            <a:r>
              <a:rPr lang="fr-FR" sz="2400" dirty="0"/>
              <a:t> </a:t>
            </a: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10027140" y="3791356"/>
            <a:ext cx="1555261" cy="553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Méta-méta-modèle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162510" y="4710982"/>
            <a:ext cx="1284520" cy="3907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Méta-modèle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324122" y="5436204"/>
            <a:ext cx="1057876" cy="3112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Modèle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450782" y="6060670"/>
            <a:ext cx="854676" cy="3066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  <a:p>
            <a:pPr algn="ctr"/>
            <a:r>
              <a:rPr lang="fr-FR" sz="1000" dirty="0">
                <a:solidFill>
                  <a:schemeClr val="tx1"/>
                </a:solidFill>
              </a:rPr>
              <a:t>Système</a:t>
            </a:r>
            <a:r>
              <a:rPr lang="fr-FR" sz="1050" dirty="0">
                <a:solidFill>
                  <a:schemeClr val="tx1"/>
                </a:solidFill>
              </a:rPr>
              <a:t> </a:t>
            </a:r>
            <a:br>
              <a:rPr lang="fr-FR" sz="1050" dirty="0">
                <a:solidFill>
                  <a:schemeClr val="tx1"/>
                </a:solidFill>
              </a:rPr>
            </a:b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091933" y="4376529"/>
            <a:ext cx="11000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dirty="0">
                <a:solidFill>
                  <a:srgbClr val="000000"/>
                </a:solidFill>
                <a:latin typeface="Times-Italic"/>
              </a:rPr>
              <a:t>Conforme à</a:t>
            </a:r>
            <a:r>
              <a:rPr lang="fr-FR" sz="1200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1091933" y="5126480"/>
            <a:ext cx="1029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>
                <a:solidFill>
                  <a:srgbClr val="000000"/>
                </a:solidFill>
                <a:latin typeface="Times-Italic"/>
              </a:rPr>
              <a:t>Conforme à</a:t>
            </a:r>
            <a:r>
              <a:rPr lang="fr-FR" sz="12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091933" y="5745871"/>
            <a:ext cx="1421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dirty="0">
                <a:solidFill>
                  <a:srgbClr val="000000"/>
                </a:solidFill>
                <a:latin typeface="Times-Italic"/>
              </a:rPr>
              <a:t>Représente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cxnSp>
        <p:nvCxnSpPr>
          <p:cNvPr id="14" name="Straight Arrow Connector 13"/>
          <p:cNvCxnSpPr>
            <a:cxnSpLocks/>
            <a:stCxn id="5" idx="0"/>
            <a:endCxn id="4" idx="2"/>
          </p:cNvCxnSpPr>
          <p:nvPr/>
        </p:nvCxnSpPr>
        <p:spPr>
          <a:xfrm flipV="1">
            <a:off x="10804770" y="4345353"/>
            <a:ext cx="1" cy="36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0804770" y="5075549"/>
            <a:ext cx="1" cy="36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2"/>
            <a:endCxn id="7" idx="0"/>
          </p:cNvCxnSpPr>
          <p:nvPr/>
        </p:nvCxnSpPr>
        <p:spPr>
          <a:xfrm>
            <a:off x="10853060" y="5747446"/>
            <a:ext cx="25060" cy="31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82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2090" y="1844675"/>
            <a:ext cx="83557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800" dirty="0"/>
              <a:t>Meta Object Facility (MOF)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13" y="3314864"/>
            <a:ext cx="3851878" cy="188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0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Définition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89" y="2644318"/>
            <a:ext cx="10554574" cy="3636511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Un standard de l’OMG (Object Management Group) depuis novembre 1997.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C’est un formalisme, pour définir un langage de méta-modélisation (un méta-méta-modèle) unique et utilisé par tous pour représenter des méta-modèles et les modèles qui en découlent.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 but du MOF est de fournir un cadre de travail (</a:t>
            </a:r>
            <a:r>
              <a:rPr lang="fr-FR" i="1" dirty="0" err="1"/>
              <a:t>framework</a:t>
            </a:r>
            <a:r>
              <a:rPr lang="fr-FR" dirty="0"/>
              <a:t>) supportant tout type de</a:t>
            </a:r>
            <a:br>
              <a:rPr lang="fr-FR" dirty="0"/>
            </a:br>
            <a:r>
              <a:rPr lang="fr-FR" dirty="0" err="1"/>
              <a:t>méta-donnée</a:t>
            </a:r>
            <a:r>
              <a:rPr lang="fr-FR" dirty="0"/>
              <a:t> et permettant la définition de nouveaux types au fur et á mesure de l’évolution des besoins.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Pour atteindre cet objectif, le MOF repose sur une décomposition de son architecture en quatre niveaux .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48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L’architecture á quatre niveaux du MOF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68070"/>
              </p:ext>
            </p:extLst>
          </p:nvPr>
        </p:nvGraphicFramePr>
        <p:xfrm>
          <a:off x="513015" y="2831888"/>
          <a:ext cx="5926862" cy="3092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44485588"/>
              </p:ext>
            </p:extLst>
          </p:nvPr>
        </p:nvGraphicFramePr>
        <p:xfrm>
          <a:off x="5368736" y="2738105"/>
          <a:ext cx="5525477" cy="3185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55940" y="5029824"/>
            <a:ext cx="4438273" cy="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2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Modèle MOF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38251"/>
            <a:ext cx="11093886" cy="5300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Le Modèle MOF fournit un certain nombre de concepts de base, dont</a:t>
            </a:r>
            <a:br>
              <a:rPr lang="fr-FR" dirty="0"/>
            </a:br>
            <a:r>
              <a:rPr lang="fr-FR" dirty="0"/>
              <a:t>nous ne présenterons dans cette section que les cinq qui nous semblent les plus importants et que nous utiliserons par la suite 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1B3D610A-0884-43C8-9B4D-281B00950D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7139332"/>
              </p:ext>
            </p:extLst>
          </p:nvPr>
        </p:nvGraphicFramePr>
        <p:xfrm>
          <a:off x="1559143" y="4238625"/>
          <a:ext cx="8128000" cy="2014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885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B94B2-65E4-4F4E-9CC1-B1F114A3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7FE6F-DFCD-49DB-93DF-1FB113C8B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Meta Object Facility (MOF) représente la proposition technologique de l’Object Management Group (OMG) pour définir et exploiter des </a:t>
            </a:r>
            <a:r>
              <a:rPr lang="fr-FR" dirty="0" err="1"/>
              <a:t>méta-modéles</a:t>
            </a:r>
            <a:r>
              <a:rPr lang="fr-FR" dirty="0"/>
              <a:t>. </a:t>
            </a:r>
          </a:p>
          <a:p>
            <a:pPr marL="0" indent="0">
              <a:buNone/>
            </a:pPr>
            <a:r>
              <a:rPr lang="fr-FR" dirty="0"/>
              <a:t>L’aspect technologique de cette proposition souligne le fait que le MOF fournit un ensemble de moyens pour manipuler des </a:t>
            </a:r>
            <a:r>
              <a:rPr lang="fr-FR" dirty="0" err="1"/>
              <a:t>méta-modéles</a:t>
            </a:r>
            <a:r>
              <a:rPr lang="fr-FR" dirty="0"/>
              <a:t>, qu’il est une forme de boite à outils pour la méta-modélisation. Mais, l’OMG ne fournit pas avec le MOF de méthodologie d’utilisation de ces moyens. Il revient `a chaque utilisateur de définir sa propre organisation de mise en œuvre du MOF en fonction de ses besoins.</a:t>
            </a:r>
          </a:p>
        </p:txBody>
      </p:sp>
    </p:spTree>
    <p:extLst>
      <p:ext uri="{BB962C8B-B14F-4D97-AF65-F5344CB8AC3E}">
        <p14:creationId xmlns:p14="http://schemas.microsoft.com/office/powerpoint/2010/main" val="1434090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E96646-423E-4354-94C2-1A28227BF075}">
  <ds:schemaRefs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334</Words>
  <Application>Microsoft Office PowerPoint</Application>
  <PresentationFormat>Grand écran</PresentationFormat>
  <Paragraphs>52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Arial-BoldItalicMT</vt:lpstr>
      <vt:lpstr>Calibri</vt:lpstr>
      <vt:lpstr>Century Gothic</vt:lpstr>
      <vt:lpstr>Times-Italic</vt:lpstr>
      <vt:lpstr>Wingdings</vt:lpstr>
      <vt:lpstr>Wingdings 2</vt:lpstr>
      <vt:lpstr>Quotable</vt:lpstr>
      <vt:lpstr>                      Ingénierie Dirigée par les Modèles      Méta-modélisation avec MOF    </vt:lpstr>
      <vt:lpstr>Plan</vt:lpstr>
      <vt:lpstr>Introduction</vt:lpstr>
      <vt:lpstr>Présentation PowerPoint</vt:lpstr>
      <vt:lpstr>Définition</vt:lpstr>
      <vt:lpstr>L’architecture á quatre niveaux du MOF </vt:lpstr>
      <vt:lpstr>Le Modèle MOF 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2021-01-10T23:56:23Z</dcterms:created>
  <dcterms:modified xsi:type="dcterms:W3CDTF">2021-01-20T11:38:04Z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