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32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D49E-050E-4D41-ADCC-FC47C2B015D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480B-CB64-4BA7-A676-DAA641E5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19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D49E-050E-4D41-ADCC-FC47C2B015D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480B-CB64-4BA7-A676-DAA641E5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0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D49E-050E-4D41-ADCC-FC47C2B015D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480B-CB64-4BA7-A676-DAA641E5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86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D49E-050E-4D41-ADCC-FC47C2B015D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480B-CB64-4BA7-A676-DAA641E5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1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D49E-050E-4D41-ADCC-FC47C2B015D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480B-CB64-4BA7-A676-DAA641E5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23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D49E-050E-4D41-ADCC-FC47C2B015D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480B-CB64-4BA7-A676-DAA641E5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32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D49E-050E-4D41-ADCC-FC47C2B015D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480B-CB64-4BA7-A676-DAA641E5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2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D49E-050E-4D41-ADCC-FC47C2B015D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480B-CB64-4BA7-A676-DAA641E5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2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D49E-050E-4D41-ADCC-FC47C2B015D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480B-CB64-4BA7-A676-DAA641E5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76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D49E-050E-4D41-ADCC-FC47C2B015D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480B-CB64-4BA7-A676-DAA641E5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0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D49E-050E-4D41-ADCC-FC47C2B015D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480B-CB64-4BA7-A676-DAA641E5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93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7D49E-050E-4D41-ADCC-FC47C2B015D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480B-CB64-4BA7-A676-DAA641E5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16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9550"/>
            <a:ext cx="9144000" cy="2387600"/>
          </a:xfrm>
        </p:spPr>
        <p:txBody>
          <a:bodyPr/>
          <a:lstStyle/>
          <a:p>
            <a:r>
              <a:rPr lang="ko-KR" altLang="en-US" b="1" dirty="0" err="1" smtClean="0"/>
              <a:t>메뉴구조도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689225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-Console.log(YH) </a:t>
            </a:r>
            <a:r>
              <a:rPr lang="ko-KR" altLang="en-US" dirty="0" smtClean="0"/>
              <a:t>메뉴 구성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558393" y="5324475"/>
            <a:ext cx="7075214" cy="1010170"/>
            <a:chOff x="2558393" y="5445125"/>
            <a:chExt cx="7075214" cy="1010170"/>
          </a:xfrm>
        </p:grpSpPr>
        <p:grpSp>
          <p:nvGrpSpPr>
            <p:cNvPr id="8" name="그룹 7"/>
            <p:cNvGrpSpPr/>
            <p:nvPr/>
          </p:nvGrpSpPr>
          <p:grpSpPr>
            <a:xfrm>
              <a:off x="2558393" y="5833283"/>
              <a:ext cx="7075214" cy="622012"/>
              <a:chOff x="2668471" y="5249083"/>
              <a:chExt cx="7075214" cy="62201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668471" y="5249083"/>
                <a:ext cx="1627002" cy="62201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방문자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484542" y="5249083"/>
                <a:ext cx="1627002" cy="6220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회원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6300613" y="5249083"/>
                <a:ext cx="1627002" cy="62201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운영자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8116683" y="5249083"/>
                <a:ext cx="1627002" cy="62201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관리자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부제목 2"/>
            <p:cNvSpPr txBox="1">
              <a:spLocks/>
            </p:cNvSpPr>
            <p:nvPr/>
          </p:nvSpPr>
          <p:spPr>
            <a:xfrm>
              <a:off x="5165725" y="5445125"/>
              <a:ext cx="1860550" cy="3310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/>
                <a:t>*</a:t>
              </a:r>
              <a:r>
                <a:rPr lang="ko-KR" altLang="en-US" sz="1400" b="1" dirty="0" err="1" smtClean="0"/>
                <a:t>접근가능</a:t>
              </a:r>
              <a:r>
                <a:rPr lang="ko-KR" altLang="en-US" sz="1400" b="1" dirty="0" smtClean="0"/>
                <a:t> 구분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392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1246071" y="1244596"/>
            <a:ext cx="6035691" cy="3359527"/>
            <a:chOff x="325321" y="1968786"/>
            <a:chExt cx="6035691" cy="3359527"/>
          </a:xfrm>
        </p:grpSpPr>
        <p:cxnSp>
          <p:nvCxnSpPr>
            <p:cNvPr id="33" name="꺾인 연결선 32"/>
            <p:cNvCxnSpPr>
              <a:endCxn id="10" idx="1"/>
            </p:cNvCxnSpPr>
            <p:nvPr/>
          </p:nvCxnSpPr>
          <p:spPr>
            <a:xfrm rot="16200000" flipH="1">
              <a:off x="2058141" y="2535628"/>
              <a:ext cx="953309" cy="381475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785258" y="2249712"/>
              <a:ext cx="329474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325321" y="1968786"/>
              <a:ext cx="1627002" cy="622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메인화면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25533" y="1968786"/>
              <a:ext cx="1627002" cy="622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회원페이지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25533" y="2892015"/>
              <a:ext cx="1627002" cy="622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일반게시판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25533" y="3783072"/>
              <a:ext cx="1627002" cy="62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사진게시판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725533" y="4706301"/>
              <a:ext cx="1627002" cy="622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소개화면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꺾인 연결선 51"/>
            <p:cNvCxnSpPr/>
            <p:nvPr/>
          </p:nvCxnSpPr>
          <p:spPr>
            <a:xfrm rot="16200000" flipH="1">
              <a:off x="2058141" y="3438660"/>
              <a:ext cx="953309" cy="381475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꺾인 연결선 52"/>
            <p:cNvCxnSpPr/>
            <p:nvPr/>
          </p:nvCxnSpPr>
          <p:spPr>
            <a:xfrm rot="16200000" flipH="1">
              <a:off x="2058141" y="4349915"/>
              <a:ext cx="953309" cy="381475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4734010" y="1968786"/>
              <a:ext cx="1627002" cy="622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58750" y="239486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메인메뉴</a:t>
            </a:r>
            <a:r>
              <a:rPr lang="en-US" altLang="ko-KR" sz="3600" b="1" dirty="0" smtClean="0"/>
              <a:t>_</a:t>
            </a:r>
            <a:r>
              <a:rPr lang="ko-KR" altLang="en-US" sz="3600" b="1" dirty="0" smtClean="0"/>
              <a:t>방문자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777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58750" y="239486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메인메뉴</a:t>
            </a:r>
            <a:r>
              <a:rPr lang="en-US" altLang="ko-KR" sz="3600" b="1" dirty="0" smtClean="0"/>
              <a:t>_</a:t>
            </a:r>
            <a:r>
              <a:rPr lang="ko-KR" altLang="en-US" sz="3600" b="1" dirty="0" smtClean="0"/>
              <a:t>일반회원</a:t>
            </a:r>
            <a:endParaRPr lang="ko-KR" altLang="en-US" sz="36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246071" y="1212142"/>
            <a:ext cx="9252064" cy="5219194"/>
            <a:chOff x="325321" y="1066092"/>
            <a:chExt cx="9252064" cy="5219194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6718300" y="1408935"/>
              <a:ext cx="1498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/>
            <p:nvPr/>
          </p:nvCxnSpPr>
          <p:spPr>
            <a:xfrm rot="16200000" flipH="1">
              <a:off x="7195032" y="1545452"/>
              <a:ext cx="933019" cy="625221"/>
            </a:xfrm>
            <a:prstGeom prst="bentConnector2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/>
            <p:nvPr/>
          </p:nvCxnSpPr>
          <p:spPr>
            <a:xfrm rot="16200000" flipH="1">
              <a:off x="4555079" y="3326557"/>
              <a:ext cx="962563" cy="625222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5124000" y="3809444"/>
              <a:ext cx="1840960" cy="62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꺾인 연결선 24"/>
            <p:cNvCxnSpPr/>
            <p:nvPr/>
          </p:nvCxnSpPr>
          <p:spPr>
            <a:xfrm rot="16200000" flipH="1">
              <a:off x="4569850" y="1532752"/>
              <a:ext cx="933019" cy="625221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꺾인 연결선 25"/>
            <p:cNvCxnSpPr/>
            <p:nvPr/>
          </p:nvCxnSpPr>
          <p:spPr>
            <a:xfrm rot="16200000" flipH="1">
              <a:off x="4549153" y="2414993"/>
              <a:ext cx="974414" cy="625222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/>
            <p:nvPr/>
          </p:nvCxnSpPr>
          <p:spPr>
            <a:xfrm rot="16200000" flipH="1">
              <a:off x="1142481" y="2561974"/>
              <a:ext cx="2781138" cy="381474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785258" y="1378855"/>
              <a:ext cx="387894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325321" y="1097929"/>
              <a:ext cx="1627002" cy="622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메인화면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25533" y="1097929"/>
              <a:ext cx="1627002" cy="62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회원페이지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23788" y="3813224"/>
              <a:ext cx="1627002" cy="622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일반게시판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25533" y="4740045"/>
              <a:ext cx="1627002" cy="62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사진게시판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725533" y="5663274"/>
              <a:ext cx="1627002" cy="622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소개화면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꺾인 연결선 51"/>
            <p:cNvCxnSpPr/>
            <p:nvPr/>
          </p:nvCxnSpPr>
          <p:spPr>
            <a:xfrm rot="16200000" flipH="1">
              <a:off x="2058141" y="4395633"/>
              <a:ext cx="953309" cy="381475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꺾인 연결선 52"/>
            <p:cNvCxnSpPr/>
            <p:nvPr/>
          </p:nvCxnSpPr>
          <p:spPr>
            <a:xfrm rot="16200000" flipH="1">
              <a:off x="2058141" y="5306888"/>
              <a:ext cx="953309" cy="381475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5124000" y="1097929"/>
              <a:ext cx="1840960" cy="62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회원정보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123999" y="2000867"/>
              <a:ext cx="1840961" cy="62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내가 쓴 </a:t>
              </a:r>
              <a:r>
                <a:rPr lang="ko-KR" altLang="en-US" dirty="0" err="1">
                  <a:solidFill>
                    <a:schemeClr val="tx1"/>
                  </a:solidFill>
                </a:rPr>
                <a:t>게시글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24000" y="2903805"/>
              <a:ext cx="1840960" cy="62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내가 쓴 댓글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736425" y="1097929"/>
              <a:ext cx="1840960" cy="62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회원정보수정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736425" y="2000867"/>
              <a:ext cx="1840960" cy="62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회원탈퇴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48821" y="106609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본인인증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꺾인 연결선 29"/>
          <p:cNvCxnSpPr>
            <a:endCxn id="35" idx="1"/>
          </p:cNvCxnSpPr>
          <p:nvPr/>
        </p:nvCxnSpPr>
        <p:spPr>
          <a:xfrm>
            <a:off x="3263936" y="1524905"/>
            <a:ext cx="2390824" cy="940656"/>
          </a:xfrm>
          <a:prstGeom prst="bentConnector3">
            <a:avLst>
              <a:gd name="adj1" fmla="val 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8750" y="239486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메인메뉴</a:t>
            </a:r>
            <a:r>
              <a:rPr lang="en-US" altLang="ko-KR" sz="3600" b="1" dirty="0" smtClean="0"/>
              <a:t>_</a:t>
            </a:r>
            <a:r>
              <a:rPr lang="ko-KR" altLang="en-US" sz="3600" b="1" dirty="0" smtClean="0"/>
              <a:t>운영자</a:t>
            </a:r>
            <a:endParaRPr lang="ko-KR" altLang="en-US" sz="3600" b="1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2706008" y="1524905"/>
            <a:ext cx="16310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246071" y="1243979"/>
            <a:ext cx="1627002" cy="6220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메인화면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46283" y="1243979"/>
            <a:ext cx="1627002" cy="6220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회원페이지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44538" y="3034318"/>
            <a:ext cx="1627002" cy="6220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일반게시판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46283" y="3911945"/>
            <a:ext cx="1627002" cy="6220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사진게시판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46283" y="4884368"/>
            <a:ext cx="1627002" cy="6220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소개화면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/>
          <p:nvPr/>
        </p:nvCxnSpPr>
        <p:spPr>
          <a:xfrm rot="16200000" flipH="1">
            <a:off x="2978891" y="3616727"/>
            <a:ext cx="953309" cy="381475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/>
          <p:nvPr/>
        </p:nvCxnSpPr>
        <p:spPr>
          <a:xfrm rot="16200000" flipH="1">
            <a:off x="2978891" y="4527982"/>
            <a:ext cx="953309" cy="381475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646283" y="2154555"/>
            <a:ext cx="1627002" cy="6220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운영자페이지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꺾인 연결선 33"/>
          <p:cNvCxnSpPr/>
          <p:nvPr/>
        </p:nvCxnSpPr>
        <p:spPr>
          <a:xfrm rot="16200000" flipH="1">
            <a:off x="2978891" y="2640091"/>
            <a:ext cx="953309" cy="381475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654760" y="2154555"/>
            <a:ext cx="1627002" cy="6220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회원목록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75729" y="1386404"/>
            <a:ext cx="272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</a:t>
            </a:r>
            <a:r>
              <a:rPr lang="ko-KR" altLang="en-US" sz="1200" b="1" dirty="0" err="1" smtClean="0"/>
              <a:t>회원페이지</a:t>
            </a:r>
            <a:r>
              <a:rPr lang="ko-KR" altLang="en-US" sz="1200" b="1" dirty="0" smtClean="0"/>
              <a:t> 구성은 </a:t>
            </a:r>
            <a:r>
              <a:rPr lang="ko-KR" altLang="en-US" sz="1200" b="1" dirty="0" err="1" smtClean="0"/>
              <a:t>일반회원과</a:t>
            </a:r>
            <a:r>
              <a:rPr lang="ko-KR" altLang="en-US" sz="1200" b="1" dirty="0" smtClean="0"/>
              <a:t> 동일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853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꺾인 연결선 18"/>
          <p:cNvCxnSpPr/>
          <p:nvPr/>
        </p:nvCxnSpPr>
        <p:spPr>
          <a:xfrm rot="16200000" flipH="1">
            <a:off x="5203190" y="2722902"/>
            <a:ext cx="896159" cy="381475"/>
          </a:xfrm>
          <a:prstGeom prst="bentConnector3">
            <a:avLst>
              <a:gd name="adj1" fmla="val 9634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6200000" flipH="1">
            <a:off x="5174615" y="3605583"/>
            <a:ext cx="953309" cy="381475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endCxn id="35" idx="1"/>
          </p:cNvCxnSpPr>
          <p:nvPr/>
        </p:nvCxnSpPr>
        <p:spPr>
          <a:xfrm>
            <a:off x="3263936" y="1524905"/>
            <a:ext cx="2390824" cy="940656"/>
          </a:xfrm>
          <a:prstGeom prst="bentConnector3">
            <a:avLst>
              <a:gd name="adj1" fmla="val 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8750" y="239486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메인메뉴</a:t>
            </a:r>
            <a:r>
              <a:rPr lang="en-US" altLang="ko-KR" sz="3600" b="1" dirty="0" smtClean="0"/>
              <a:t>_</a:t>
            </a:r>
            <a:r>
              <a:rPr lang="ko-KR" altLang="en-US" sz="3600" b="1" dirty="0" smtClean="0"/>
              <a:t>관리자</a:t>
            </a:r>
            <a:endParaRPr lang="ko-KR" altLang="en-US" sz="3600" b="1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2706008" y="1524905"/>
            <a:ext cx="16310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246071" y="1243979"/>
            <a:ext cx="1627002" cy="6220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메인화면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46283" y="1243979"/>
            <a:ext cx="1627002" cy="6220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회원페이지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44538" y="3911945"/>
            <a:ext cx="1627002" cy="6220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일반게시판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46283" y="4789572"/>
            <a:ext cx="1627002" cy="6220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사진게시판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46283" y="5761995"/>
            <a:ext cx="1627002" cy="6220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소개화면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/>
          <p:nvPr/>
        </p:nvCxnSpPr>
        <p:spPr>
          <a:xfrm rot="16200000" flipH="1">
            <a:off x="2978891" y="4494354"/>
            <a:ext cx="953309" cy="381475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/>
          <p:nvPr/>
        </p:nvCxnSpPr>
        <p:spPr>
          <a:xfrm rot="16200000" flipH="1">
            <a:off x="2978891" y="5405609"/>
            <a:ext cx="953309" cy="381475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646283" y="2154555"/>
            <a:ext cx="1627002" cy="6220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꺾인 연결선 33"/>
          <p:cNvCxnSpPr>
            <a:endCxn id="10" idx="1"/>
          </p:cNvCxnSpPr>
          <p:nvPr/>
        </p:nvCxnSpPr>
        <p:spPr>
          <a:xfrm rot="16200000" flipH="1">
            <a:off x="2520285" y="3098697"/>
            <a:ext cx="1868777" cy="37973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654760" y="2154555"/>
            <a:ext cx="1627002" cy="6220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회원목록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75729" y="1386404"/>
            <a:ext cx="272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</a:t>
            </a:r>
            <a:r>
              <a:rPr lang="ko-KR" altLang="en-US" sz="1200" b="1" dirty="0" err="1" smtClean="0"/>
              <a:t>회원페이지</a:t>
            </a:r>
            <a:r>
              <a:rPr lang="ko-KR" altLang="en-US" sz="1200" b="1" dirty="0" smtClean="0"/>
              <a:t> 구성은 </a:t>
            </a:r>
            <a:r>
              <a:rPr lang="ko-KR" altLang="en-US" sz="1200" b="1" dirty="0" err="1" smtClean="0"/>
              <a:t>일반회원과</a:t>
            </a:r>
            <a:r>
              <a:rPr lang="ko-KR" altLang="en-US" sz="1200" b="1" dirty="0" smtClean="0"/>
              <a:t> 동일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5654760" y="3034318"/>
            <a:ext cx="1627002" cy="6220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메인화면관리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54760" y="3911945"/>
            <a:ext cx="1627002" cy="6220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소개화면관리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1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1486463" y="1221300"/>
            <a:ext cx="8827638" cy="5238157"/>
            <a:chOff x="1486463" y="1185015"/>
            <a:chExt cx="8827638" cy="5238157"/>
          </a:xfrm>
        </p:grpSpPr>
        <p:grpSp>
          <p:nvGrpSpPr>
            <p:cNvPr id="45" name="그룹 44"/>
            <p:cNvGrpSpPr/>
            <p:nvPr/>
          </p:nvGrpSpPr>
          <p:grpSpPr>
            <a:xfrm>
              <a:off x="2946400" y="4238170"/>
              <a:ext cx="5921829" cy="1876538"/>
              <a:chOff x="2184400" y="3664858"/>
              <a:chExt cx="5921829" cy="1876538"/>
            </a:xfrm>
          </p:grpSpPr>
          <p:cxnSp>
            <p:nvCxnSpPr>
              <p:cNvPr id="42" name="꺾인 연결선 41"/>
              <p:cNvCxnSpPr/>
              <p:nvPr/>
            </p:nvCxnSpPr>
            <p:spPr>
              <a:xfrm>
                <a:off x="5125895" y="4642259"/>
                <a:ext cx="2980334" cy="899137"/>
              </a:xfrm>
              <a:prstGeom prst="bentConnector3">
                <a:avLst>
                  <a:gd name="adj1" fmla="val 82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꺾인 연결선 42"/>
              <p:cNvCxnSpPr/>
              <p:nvPr/>
            </p:nvCxnSpPr>
            <p:spPr>
              <a:xfrm>
                <a:off x="2743200" y="3664858"/>
                <a:ext cx="5363029" cy="972759"/>
              </a:xfrm>
              <a:prstGeom prst="bentConnector3">
                <a:avLst>
                  <a:gd name="adj1" fmla="val -68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184400" y="3664858"/>
                <a:ext cx="128451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꺾인 연결선 36"/>
            <p:cNvCxnSpPr/>
            <p:nvPr/>
          </p:nvCxnSpPr>
          <p:spPr>
            <a:xfrm>
              <a:off x="5887895" y="2443342"/>
              <a:ext cx="2980334" cy="899137"/>
            </a:xfrm>
            <a:prstGeom prst="bentConnector3">
              <a:avLst>
                <a:gd name="adj1" fmla="val 8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/>
            <p:nvPr/>
          </p:nvCxnSpPr>
          <p:spPr>
            <a:xfrm>
              <a:off x="3505200" y="1465941"/>
              <a:ext cx="5363029" cy="972759"/>
            </a:xfrm>
            <a:prstGeom prst="bentConnector3">
              <a:avLst>
                <a:gd name="adj1" fmla="val -6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946400" y="1465941"/>
              <a:ext cx="128451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1486463" y="1185015"/>
              <a:ext cx="1627002" cy="622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일반게시판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486463" y="3954702"/>
              <a:ext cx="1627002" cy="62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사진게시판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86675" y="1185015"/>
              <a:ext cx="1627002" cy="62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게시글등록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886675" y="2108244"/>
              <a:ext cx="1627002" cy="622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게시글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댓글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조회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286887" y="3031473"/>
              <a:ext cx="1627002" cy="62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게시글수정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687099" y="3031473"/>
              <a:ext cx="1627002" cy="62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게시글삭제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286887" y="2108244"/>
              <a:ext cx="1627002" cy="62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댓글작성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687099" y="2108244"/>
              <a:ext cx="1627002" cy="62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댓글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수정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886675" y="3954702"/>
              <a:ext cx="1627002" cy="62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게시글등록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86675" y="4878384"/>
              <a:ext cx="1627002" cy="62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게시글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댓글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조회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286887" y="5801160"/>
              <a:ext cx="1627002" cy="62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게시글수정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687099" y="5801160"/>
              <a:ext cx="1627002" cy="62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게시글삭제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286887" y="4877931"/>
              <a:ext cx="1627002" cy="62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댓글작성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687099" y="4877931"/>
              <a:ext cx="1627002" cy="62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댓글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수정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0" y="239486"/>
            <a:ext cx="215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게시판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2240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100</Words>
  <Application>Microsoft Office PowerPoint</Application>
  <PresentationFormat>와이드스크린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메뉴구조도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이요한</dc:creator>
  <cp:lastModifiedBy>이요한</cp:lastModifiedBy>
  <cp:revision>4</cp:revision>
  <dcterms:created xsi:type="dcterms:W3CDTF">2024-05-14T05:45:41Z</dcterms:created>
  <dcterms:modified xsi:type="dcterms:W3CDTF">2024-05-14T06:06:49Z</dcterms:modified>
</cp:coreProperties>
</file>