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660"/>
  </p:normalViewPr>
  <p:slideViewPr>
    <p:cSldViewPr snapToGrid="0">
      <p:cViewPr varScale="1">
        <p:scale>
          <a:sx n="128" d="100"/>
          <a:sy n="128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0420-CDFC-9AE2-5801-292072336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3C9FA-2CC9-51DB-C8FA-EA54B51D3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BBBD-E14D-4E21-327C-6397FA10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AE0-CD5F-BC2A-7B01-89E279AB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AC6E8-CBE1-CFB2-5FCF-4700CE5A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711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AF32-0C3F-EDE7-3680-7E9D34DB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73D8-E38B-B7F3-2B17-3F93D3B1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5C144-8F2B-96DD-C053-ED95BF7C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D6AE-E3B0-052C-4885-CD10C523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2FDAD-EC9C-1C6B-FCA4-4AD085B3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6468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A026A-0869-CA64-7266-ADC6B9F5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9F132-B9D1-1E76-B242-BC3019AA7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3E0B4-4C5D-3B5C-B929-2246FEFD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19C6-0C84-D420-509E-905DCA35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EEAF-D055-3236-4545-B47502A5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4122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0A81-DB55-53E0-43E7-E0E9931F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13E0C-F7D4-9353-9A3D-B60E3D6A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604B-5F18-0847-E8D0-788C8EE4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4DE5-5448-11CB-0F1A-767B5BDE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5D22-6552-C4E6-F592-0A8AF23B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823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EBAF-8715-D837-8454-3DE40CF8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2A22-0F41-1325-8332-459C3E5C0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6E5F-985E-A76D-61C3-5F070FAE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3E51-612E-D045-1DC9-6A4D2D4E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555D-862A-59E1-29D8-65ACFEA5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507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438D-2975-33A2-3149-20A8C72FB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2B88A-FD1A-AC37-25B6-CE1789AD2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49A08-1AC5-34B6-BBE2-736A61DE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8B1E7-FC1B-00AE-8851-567E65F5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78C14-D995-B608-998F-786F8BC1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6BF0D-B515-E627-184C-DBCC6D67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9068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2CAA-31AF-72E2-B4F8-B0373094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F23B2-05A2-13C2-E51E-FCC8408D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3A2CE-D8E7-7441-AAB0-1AE5089D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8AFB8-9241-429B-3C79-DEA83218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8042E-BBCC-49A2-2ACF-B61FF4ACE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F677E-61D8-CF67-C09F-449DCF81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4D84D-A179-6AEC-0142-C2F5AA0E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652C9-0941-D33A-E97A-9BA05DCE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42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CD72-3E3E-AC5B-C9DC-0E4B10FC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90A2B-C236-C01B-2C48-76E47C37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660C2-0596-B013-009E-B6394FE83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A7F9A-F315-C443-3A41-74763092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574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2EA3C-3FA6-3366-4F9C-2158CC97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A91D4-CE3B-4AC7-FE5F-9C4CE114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38A0-DD11-BA5A-BA8D-05E1F75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5293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B17C-E814-4617-4141-19674138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BC38-2AA7-4C0F-B6C8-2305577A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3766-6EE8-4CDD-7077-29ADDDA6F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3DB43-BC6F-0226-CB53-717605F2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DD101-F623-99EE-0B52-A93B3AF6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3E274-471A-0BA6-1ACF-B4A5F6D0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32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431E0-6A89-1CD2-3B07-16916D99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865563-1712-A13C-02F3-708EAFF27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0D8BE-65B5-B7D6-6F7D-F3C214DF5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DC8C0-A225-A38F-F04B-BF198A84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36F76-C0FE-0865-2E6E-C7CCE585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2E70-B552-C992-763E-ECE821B2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7021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BF041-DF1A-CD72-7B40-90A8EEE1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0A277-8964-B7CC-458B-A2166EE1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5562E-30E9-86B2-00C2-556D02616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A773A-29D5-D945-BABF-A71C4425A052}" type="datetimeFigureOut">
              <a:rPr lang="en-KR" smtClean="0"/>
              <a:t>9/7/25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D58AD-5187-4A48-8F22-DA958356E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EA40-2E81-FE6B-459D-6A59DDDA5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66B4C-0ECB-0B47-B74B-592767ED0DA9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723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4ADB-4D66-3779-FC5F-93A7D0A1E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DL (Deep Learning)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7860-6071-6D56-AC2D-CD3753E45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421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16C8-70C6-082E-F5B5-6489A8EBC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532847"/>
            <a:ext cx="5157787" cy="823912"/>
          </a:xfrm>
        </p:spPr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 </a:t>
            </a:r>
            <a:r>
              <a:rPr lang="en-US" altLang="ko-KR" dirty="0"/>
              <a:t>(Analytical Method)</a:t>
            </a:r>
            <a:endParaRPr lang="en-K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EECC8-DC03-0161-39FB-799D31042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532847"/>
            <a:ext cx="5183188" cy="823912"/>
          </a:xfrm>
        </p:spPr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 </a:t>
            </a:r>
            <a:r>
              <a:rPr lang="en-US" dirty="0"/>
              <a:t>(Numerical Method)</a:t>
            </a:r>
            <a:endParaRPr lang="en-K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06322-AB98-07BC-AF44-17FAC660D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16149"/>
            <a:ext cx="5183188" cy="457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514350" indent="-514350">
              <a:buAutoNum type="arabicPeriod"/>
            </a:pPr>
            <a:endParaRPr lang="en-KR" dirty="0"/>
          </a:p>
          <a:p>
            <a:pPr marL="0" indent="0">
              <a:buNone/>
            </a:pPr>
            <a:r>
              <a:rPr lang="en-KR" dirty="0"/>
              <a:t>특징)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근사적인 해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많은 </a:t>
            </a:r>
            <a:r>
              <a:rPr lang="ko-KR" altLang="en-US" dirty="0" err="1"/>
              <a:t>연산량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76477AE-D638-4A1F-3CED-E25AD9FEB149}"/>
              </a:ext>
            </a:extLst>
          </p:cNvPr>
          <p:cNvSpPr txBox="1">
            <a:spLocks/>
          </p:cNvSpPr>
          <p:nvPr/>
        </p:nvSpPr>
        <p:spPr>
          <a:xfrm>
            <a:off x="836613" y="1616149"/>
            <a:ext cx="5183188" cy="457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패턴이 존재한다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수학적 모델을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일반해를 알고있다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KR" dirty="0"/>
              <a:t>특징)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정확한 해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적은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069C-D76B-D0C6-5A46-9BA89077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해석적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F72A-F1AE-9C79-C8F9-DED98B8A6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원으로 </a:t>
            </a:r>
            <a:r>
              <a:rPr lang="en-US" altLang="ko-KR" dirty="0"/>
              <a:t>a</a:t>
            </a:r>
            <a:r>
              <a:rPr lang="ko-KR" altLang="en-US" dirty="0"/>
              <a:t>원짜리 물건을 </a:t>
            </a:r>
            <a:r>
              <a:rPr lang="ko-KR" altLang="en-US" dirty="0" err="1"/>
              <a:t>몇개나</a:t>
            </a:r>
            <a:r>
              <a:rPr lang="ko-KR" altLang="en-US" dirty="0"/>
              <a:t> 살 수 있는가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dirty="0"/>
              <a:t>ax = b</a:t>
            </a:r>
          </a:p>
          <a:p>
            <a:pPr marL="0" indent="0">
              <a:buNone/>
            </a:pPr>
            <a:r>
              <a:rPr lang="en-US" dirty="0"/>
              <a:t>x = b/a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4574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EF27-A682-3325-44EC-D53137FA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수치적</a:t>
            </a:r>
            <a:r>
              <a:rPr lang="ko-KR" altLang="en-US" dirty="0"/>
              <a:t> 방법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6A6F-EEFE-7C5A-2327-42D77E2D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R" dirty="0"/>
              <a:t>문제)</a:t>
            </a:r>
            <a:r>
              <a:rPr lang="ko-KR" altLang="en-US" dirty="0"/>
              <a:t> 내일 기온 예측하기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f(x) = ??</a:t>
            </a:r>
          </a:p>
          <a:p>
            <a:pPr marL="0" indent="0">
              <a:buNone/>
            </a:pPr>
            <a:r>
              <a:rPr lang="en-US" dirty="0"/>
              <a:t>x = ???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108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5AA3-D5E3-0BCD-0095-63C78A8A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GD (Gradient Descent)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245E3-A123-3A6E-F02D-6CB7A9F4D5CF}"/>
              </a:ext>
            </a:extLst>
          </p:cNvPr>
          <p:cNvSpPr txBox="1"/>
          <p:nvPr/>
        </p:nvSpPr>
        <p:spPr>
          <a:xfrm>
            <a:off x="725240" y="593119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chemeClr val="bg1">
                    <a:lumMod val="75000"/>
                  </a:schemeClr>
                </a:solidFill>
              </a:rPr>
              <a:t>Source) https://github.com/Y0rFa1se/2025-2-HAI-STUDY</a:t>
            </a:r>
          </a:p>
        </p:txBody>
      </p:sp>
      <p:pic>
        <p:nvPicPr>
          <p:cNvPr id="11" name="Content Placeholder 10" descr="A graph of a line graph&#10;&#10;AI-generated content may be incorrect.">
            <a:extLst>
              <a:ext uri="{FF2B5EF4-FFF2-40B4-BE49-F238E27FC236}">
                <a16:creationId xmlns:a16="http://schemas.microsoft.com/office/drawing/2014/main" id="{2C811415-E75A-FD42-806E-A43CB2B19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40" y="1343643"/>
            <a:ext cx="5609441" cy="4207081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D3715F-D310-F272-3ED5-BB36ADBD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718" y="18184"/>
            <a:ext cx="4856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4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5234-5685-105D-D279-443BE2B6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TASK: </a:t>
            </a:r>
            <a:r>
              <a:rPr lang="ko-KR" altLang="en-US" dirty="0"/>
              <a:t>가장 잘 맞는 기울기 찾기</a:t>
            </a:r>
            <a:endParaRPr lang="en-KR" dirty="0"/>
          </a:p>
        </p:txBody>
      </p:sp>
      <p:pic>
        <p:nvPicPr>
          <p:cNvPr id="7" name="Content Placeholder 6" descr="A graph of a line graph&#10;&#10;AI-generated content may be incorrect.">
            <a:extLst>
              <a:ext uri="{FF2B5EF4-FFF2-40B4-BE49-F238E27FC236}">
                <a16:creationId xmlns:a16="http://schemas.microsoft.com/office/drawing/2014/main" id="{DDFB0385-4ECF-4480-6E0A-E313DC25B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6366" y="1835391"/>
            <a:ext cx="5283200" cy="415290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88866B-7E5E-8696-946A-00BFAD752D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Metric </a:t>
            </a:r>
            <a:r>
              <a:rPr lang="ko-KR" altLang="en-US" dirty="0"/>
              <a:t>필요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/>
              <a:t>GD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46108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6CF0-FDBE-3A97-B484-4076892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  <p:pic>
        <p:nvPicPr>
          <p:cNvPr id="7" name="Picture 6" descr="A diagram of a triangle with a triangle and a triangle with a triangle and a triangle with a triangle and a triangle with a triangle and a triangle with a triangle and a triangle with a triangle and&#10;&#10;AI-generated content may be incorrect.">
            <a:extLst>
              <a:ext uri="{FF2B5EF4-FFF2-40B4-BE49-F238E27FC236}">
                <a16:creationId xmlns:a16="http://schemas.microsoft.com/office/drawing/2014/main" id="{6708DC2C-E8F3-0B3E-9549-473333C4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61" y="2464821"/>
            <a:ext cx="3962400" cy="3479800"/>
          </a:xfrm>
          <a:prstGeom prst="rect">
            <a:avLst/>
          </a:prstGeom>
        </p:spPr>
      </p:pic>
      <p:pic>
        <p:nvPicPr>
          <p:cNvPr id="9" name="Picture 8" descr="A paper with text and diagrams&#10;&#10;AI-generated content may be incorrect.">
            <a:extLst>
              <a:ext uri="{FF2B5EF4-FFF2-40B4-BE49-F238E27FC236}">
                <a16:creationId xmlns:a16="http://schemas.microsoft.com/office/drawing/2014/main" id="{3729F581-AFEC-4EEE-E46F-E5BD89CB9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068" y="0"/>
            <a:ext cx="6518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113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DL (Deep Learning)</vt:lpstr>
      <vt:lpstr>PowerPoint Presentation</vt:lpstr>
      <vt:lpstr>해석적 방법</vt:lpstr>
      <vt:lpstr>수치적 방법</vt:lpstr>
      <vt:lpstr>GD (Gradient Descent)</vt:lpstr>
      <vt:lpstr>TASK: 가장 잘 맞는 기울기 찾기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이은준</dc:creator>
  <cp:lastModifiedBy>이은준</cp:lastModifiedBy>
  <cp:revision>18</cp:revision>
  <dcterms:created xsi:type="dcterms:W3CDTF">2025-09-06T18:00:29Z</dcterms:created>
  <dcterms:modified xsi:type="dcterms:W3CDTF">2025-09-06T19:56:28Z</dcterms:modified>
</cp:coreProperties>
</file>