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1A9C-5B1A-404D-AFF4-99491E2E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D65B02-25E3-4EE7-8B2A-EE99A80E9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906536-A775-435C-B844-EA0E075F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C203A0-C44A-4BB4-A53C-E7E3565E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594D47-F290-4FCE-943E-C5EF805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07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526D3-6FBE-4379-B8BF-5C01AD3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0448E6-867E-423F-B9D8-12539DEF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360721-A287-4BC4-AD8B-18416442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6239A8-940C-4948-BFA3-F26BD8B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304BA0-7490-425D-AA95-4E0E1397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6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6A01F31-480C-46D1-AA9C-9CCFD38F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51F7D5-BF44-4514-B3E9-397D8CC11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138E71-7BF7-449A-890C-CB50CDA8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0547B6-6ECB-4C3B-8A01-0A4EAFE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832937-C21F-4FC0-88C9-D43ABBD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1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98D7F-687F-432D-BA37-0354107A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C23AE0-6CFF-4929-8A5B-5F26CC39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7E1B11-07D6-4EED-8073-FCA5C820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AD0505-2A4C-4824-B29D-0C1F8BC8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28260C-B037-4C8F-A41F-ACF1E36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274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43EED-5B4C-429B-85CF-33F026C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E395F0-3352-4D06-B7B5-BBB1D7D7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C93678-CA3C-4C44-B400-0C4737D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2D69A0-195D-46FC-A97E-D55B5333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D0D4DE-C992-4F82-A0AC-7E29C4C4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3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3AF86-0F10-49BF-8F9E-EF5C05F0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F2349-E5B5-4AFE-97DC-9BBCE7F4B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188C2C-DDB3-41A1-88A2-3820740D2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3B6013-64AD-4B28-8B29-870648C4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2CFCDA-51B7-423E-B08A-3AB0D6D9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FB369E-2929-48D7-A0C0-E72CB1BB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87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3DB50-8428-4A35-BC10-B7E8D86F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3ADE851-692A-40B3-9F40-594382AF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CF9588-82F9-4B70-B5AC-32B90FED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E4212-4757-4EEA-ADAE-64BEB5AF2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FCCCB83-6E76-4E3B-8A76-DF283D61C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B648EA-8B87-4E79-96F8-409DBE1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4D7CDA-C284-4B53-AFF0-103CADEE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F9C3469-DC19-439D-A99B-8CCF0469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7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E90A5-8C6F-4496-AF65-5417591D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1152D42-F1AF-47A9-96C8-3005B2E7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C95F34-B473-4CBD-94A1-251F599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F51FFD-2094-4576-8096-75B794ED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47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12DD523-BECF-4AC8-B7FE-EFA5FC44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ED9DB9-735B-4570-AC61-C4407285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825F10-E6E4-4802-A61B-8F49AD9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9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683CB-6703-4342-8C93-46EA4461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03ACFC-4CFC-45BA-AD55-6C1EE930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044888-F73C-4082-8540-427D325C8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4C499A-1FB5-4610-97AC-42C34092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60AD01-91E5-4EB6-AB43-B0625FA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E0DA1B-B563-4785-9631-249DB265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266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860AF-9F21-454C-ADA6-9A4AF1A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1808BEF-B4E0-4289-A7D9-E89D5D48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869318-D025-4C4B-BEB2-BB8A8534D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311009-3045-49DA-B053-F5F05616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1C3E97-D844-4373-AE97-1F9DD6B7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F6E872-62D5-4BAE-BB48-E1FB14B8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41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94C79C-3BB2-4CB6-87F6-F445739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A668FC-66E1-4ABE-91AB-FF295235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27A192-A3D8-4E95-8C84-DBD8F87D8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9B25-0AE3-455E-9133-CDB55B149F55}" type="datetimeFigureOut">
              <a:rPr lang="nl-BE" smtClean="0"/>
              <a:t>26/04/2020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3A6F47-739D-4BC9-8505-51B06494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72925-B5CC-43F7-8ECF-D2D39FC30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7A24-4325-48C4-AE3F-16844000EEE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7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wat.be/media/hoe-maak-ik-zelf-een-filmpj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SX-wbliSWU?feature=oembed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frankwatching.com/archive/2016/02/16/5-tips-om-zelf-een-videopitch-te-mak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whiteboard-animatie-hoe-maak-ik-die-en-wat-kun-je-ermee-rim-beckers/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oLoMpc8klU?feature=oembed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wpjournalist.nl/een-whiteboard-video-maken-in-minder-dan-60-minut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WRRFCz7NnI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AxQ9qqAbps?feature=oembed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youtube.com/watch?v=AFv8L0z-72c&amp;feature=youtu.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video" Target="https://www.youtube.com/embed/YQkC0Qs3aD0?feature=oembed" TargetMode="External"/><Relationship Id="rId1" Type="http://schemas.openxmlformats.org/officeDocument/2006/relationships/video" Target="https://www.youtube.com/embed/nAxQ9qqAbps?feature=oembed" TargetMode="External"/><Relationship Id="rId6" Type="http://schemas.openxmlformats.org/officeDocument/2006/relationships/image" Target="../media/image3.jpeg"/><Relationship Id="rId5" Type="http://schemas.openxmlformats.org/officeDocument/2006/relationships/hyperlink" Target="https://www.digifotostarter.nl/vijf-tips-om-goede-stop-motion-video%E2%80%99s-te-maken" TargetMode="External"/><Relationship Id="rId4" Type="http://schemas.openxmlformats.org/officeDocument/2006/relationships/hyperlink" Target="https://www.youtube.com/watch?v=vsXw_7p1S9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lster.nl/posterpresentatie-maken/" TargetMode="External"/><Relationship Id="rId2" Type="http://schemas.openxmlformats.org/officeDocument/2006/relationships/hyperlink" Target="https://nl.wikihow.com/Een-poster-make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450575"/>
            <a:ext cx="11422965" cy="1568132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nl-BE" dirty="0"/>
              <a:t>5 originele manieren om je project voor te stellen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41009" y="2204864"/>
            <a:ext cx="11422965" cy="4104455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endParaRPr lang="nl-BE" b="1" dirty="0"/>
          </a:p>
          <a:p>
            <a:pPr marL="514350" indent="-514350" algn="l">
              <a:buFont typeface="+mj-lt"/>
              <a:buAutoNum type="arabicPeriod"/>
            </a:pPr>
            <a:r>
              <a:rPr lang="nl-BE" sz="3200" b="1" dirty="0"/>
              <a:t>Filmpje</a:t>
            </a:r>
          </a:p>
          <a:p>
            <a:pPr marL="514350" indent="-514350" algn="l">
              <a:buFont typeface="+mj-lt"/>
              <a:buAutoNum type="arabicPeriod"/>
            </a:pPr>
            <a:r>
              <a:rPr lang="nl-BE" sz="3200" b="1" dirty="0">
                <a:solidFill>
                  <a:schemeClr val="tx1"/>
                </a:solidFill>
              </a:rPr>
              <a:t>Whiteboard Animatie</a:t>
            </a:r>
          </a:p>
          <a:p>
            <a:pPr marL="514350" indent="-514350" algn="l">
              <a:buFont typeface="+mj-lt"/>
              <a:buAutoNum type="arabicPeriod"/>
            </a:pPr>
            <a:r>
              <a:rPr lang="nl-BE" sz="3200" b="1" dirty="0"/>
              <a:t>Geanimeerde presentatie</a:t>
            </a:r>
          </a:p>
          <a:p>
            <a:pPr marL="514350" indent="-514350" algn="l">
              <a:buFont typeface="+mj-lt"/>
              <a:buAutoNum type="arabicPeriod"/>
            </a:pPr>
            <a:r>
              <a:rPr lang="nl-BE" sz="3200" b="1" dirty="0">
                <a:solidFill>
                  <a:schemeClr val="tx1"/>
                </a:solidFill>
              </a:rPr>
              <a:t>Stop motion vi</a:t>
            </a:r>
            <a:r>
              <a:rPr lang="nl-BE" sz="3200" b="1" dirty="0"/>
              <a:t>deo</a:t>
            </a:r>
          </a:p>
          <a:p>
            <a:pPr marL="514350" indent="-514350" algn="l">
              <a:buFont typeface="+mj-lt"/>
              <a:buAutoNum type="arabicPeriod"/>
            </a:pPr>
            <a:r>
              <a:rPr lang="nl-BE" sz="3200" b="1" dirty="0"/>
              <a:t>Poster</a:t>
            </a:r>
            <a:endParaRPr lang="nl-BE" sz="3200" b="1" dirty="0">
              <a:solidFill>
                <a:schemeClr val="tx1"/>
              </a:solidFill>
            </a:endParaRPr>
          </a:p>
          <a:p>
            <a:pPr algn="l"/>
            <a:endParaRPr lang="nl-BE" b="1" dirty="0">
              <a:solidFill>
                <a:schemeClr val="tx1"/>
              </a:solidFill>
            </a:endParaRPr>
          </a:p>
          <a:p>
            <a:pPr algn="l"/>
            <a:endParaRPr lang="nl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548682"/>
            <a:ext cx="11422965" cy="909058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nl-BE" dirty="0"/>
              <a:t>Filmpje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489" y="2204864"/>
            <a:ext cx="11422965" cy="4104455"/>
          </a:xfrm>
        </p:spPr>
        <p:txBody>
          <a:bodyPr>
            <a:normAutofit/>
          </a:bodyPr>
          <a:lstStyle/>
          <a:p>
            <a:pPr algn="l"/>
            <a:endParaRPr lang="nl-BE" b="1" dirty="0">
              <a:solidFill>
                <a:schemeClr val="tx1"/>
              </a:solidFill>
            </a:endParaRPr>
          </a:p>
          <a:p>
            <a:pPr algn="l"/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829808A7-AC94-4278-853E-3DF0244811FB}"/>
              </a:ext>
            </a:extLst>
          </p:cNvPr>
          <p:cNvSpPr txBox="1">
            <a:spLocks/>
          </p:cNvSpPr>
          <p:nvPr/>
        </p:nvSpPr>
        <p:spPr>
          <a:xfrm>
            <a:off x="119271" y="5481437"/>
            <a:ext cx="120727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Tips:</a:t>
            </a:r>
          </a:p>
          <a:p>
            <a:r>
              <a:rPr lang="nl-BE" dirty="0">
                <a:hlinkClick r:id="rId3"/>
              </a:rPr>
              <a:t>https://www.watwat.be/media/hoe-maak-ik-zelf-een-filmpje</a:t>
            </a:r>
            <a:r>
              <a:rPr lang="nl-BE" dirty="0"/>
              <a:t> </a:t>
            </a:r>
          </a:p>
          <a:p>
            <a:r>
              <a:rPr lang="nl-BE" dirty="0">
                <a:hlinkClick r:id="rId4"/>
              </a:rPr>
              <a:t>https://www.frankwatching.com/archive/2016/02/16/5-tips-om-zelf-een-videopitch-te-maken/</a:t>
            </a:r>
            <a:endParaRPr lang="nl-BE" dirty="0"/>
          </a:p>
          <a:p>
            <a:endParaRPr lang="nl-BE" dirty="0"/>
          </a:p>
        </p:txBody>
      </p:sp>
      <p:pic>
        <p:nvPicPr>
          <p:cNvPr id="5" name="Onlinemedia 4" title="Waar komt de klimaatopwarming vandaan? Klimaatexpert Pieter Boussemaere legt uit">
            <a:hlinkClick r:id="" action="ppaction://media"/>
            <a:extLst>
              <a:ext uri="{FF2B5EF4-FFF2-40B4-BE49-F238E27FC236}">
                <a16:creationId xmlns:a16="http://schemas.microsoft.com/office/drawing/2014/main" id="{EECBBC92-5A04-4363-8D2B-674E1E25A5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548682"/>
            <a:ext cx="11422965" cy="935562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nl-BE" dirty="0"/>
              <a:t>Whiteboard Animatie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B9C11DC-5AD8-46F7-8DC6-CF1264C2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072729" cy="165576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Tips:</a:t>
            </a:r>
          </a:p>
          <a:p>
            <a:r>
              <a:rPr lang="nl-BE" dirty="0">
                <a:hlinkClick r:id="rId3"/>
              </a:rPr>
              <a:t>https://www.linkedin.com/pulse/whiteboard-animatie-hoe-maak-ik-die-en-wat-kun-je-ermee-rim-beckers/</a:t>
            </a:r>
            <a:r>
              <a:rPr lang="nl-BE" dirty="0"/>
              <a:t> </a:t>
            </a:r>
          </a:p>
          <a:p>
            <a:r>
              <a:rPr lang="nl-BE" dirty="0">
                <a:hlinkClick r:id="rId4"/>
              </a:rPr>
              <a:t>https://wpjournalist.nl/een-whiteboard-video-maken-in-minder-dan-60-minuten/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7" name="Onlinemedia 6" title="Whiteboard Animatie: Voorbeeld in de Zorg">
            <a:hlinkClick r:id="" action="ppaction://media"/>
            <a:extLst>
              <a:ext uri="{FF2B5EF4-FFF2-40B4-BE49-F238E27FC236}">
                <a16:creationId xmlns:a16="http://schemas.microsoft.com/office/drawing/2014/main" id="{4F19B95A-50D3-4BE5-988D-925B8D7481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548682"/>
            <a:ext cx="11422965" cy="935562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nl-BE" dirty="0"/>
              <a:t>Geanimeerde presentatie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B9C11DC-5AD8-46F7-8DC6-CF1264C2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1" y="5481437"/>
            <a:ext cx="12072729" cy="1655762"/>
          </a:xfrm>
        </p:spPr>
        <p:txBody>
          <a:bodyPr>
            <a:normAutofit/>
          </a:bodyPr>
          <a:lstStyle/>
          <a:p>
            <a:r>
              <a:rPr lang="nl-BE" dirty="0"/>
              <a:t>Tips:</a:t>
            </a:r>
          </a:p>
          <a:p>
            <a:r>
              <a:rPr lang="nl-BE" dirty="0">
                <a:hlinkClick r:id="rId3"/>
              </a:rPr>
              <a:t>https://www.youtube.com/watch?v=dWRRFCz7NnI</a:t>
            </a:r>
            <a:r>
              <a:rPr lang="nl-BE" dirty="0"/>
              <a:t> </a:t>
            </a:r>
          </a:p>
          <a:p>
            <a:r>
              <a:rPr lang="nl-BE" dirty="0">
                <a:hlinkClick r:id="rId4"/>
              </a:rPr>
              <a:t>https://www.youtube.com/watch?v=AFv8L0z-72c&amp;feature=youtu.be</a:t>
            </a:r>
            <a:endParaRPr lang="nl-BE" dirty="0"/>
          </a:p>
          <a:p>
            <a:endParaRPr lang="nl-BE" dirty="0"/>
          </a:p>
        </p:txBody>
      </p:sp>
      <p:pic>
        <p:nvPicPr>
          <p:cNvPr id="3" name="Onlinemedia 2" title="Powtoon Presentation Example. What to do this summer. AEGEE">
            <a:hlinkClick r:id="" action="ppaction://media"/>
            <a:extLst>
              <a:ext uri="{FF2B5EF4-FFF2-40B4-BE49-F238E27FC236}">
                <a16:creationId xmlns:a16="http://schemas.microsoft.com/office/drawing/2014/main" id="{F74CF978-5180-4FC3-9381-ED8511BDD0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548682"/>
            <a:ext cx="11422965" cy="935562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nl-BE" dirty="0"/>
              <a:t>Stop motion video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B9C11DC-5AD8-46F7-8DC6-CF1264C2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1" y="5481437"/>
            <a:ext cx="12072729" cy="1655762"/>
          </a:xfrm>
        </p:spPr>
        <p:txBody>
          <a:bodyPr>
            <a:normAutofit/>
          </a:bodyPr>
          <a:lstStyle/>
          <a:p>
            <a:r>
              <a:rPr lang="nl-BE" dirty="0"/>
              <a:t>Tips:</a:t>
            </a:r>
          </a:p>
          <a:p>
            <a:r>
              <a:rPr lang="nl-BE" dirty="0">
                <a:hlinkClick r:id="rId4"/>
              </a:rPr>
              <a:t>https://www.youtube.com/watch?v=vsXw_7p1S9A</a:t>
            </a:r>
            <a:endParaRPr lang="nl-BE" dirty="0"/>
          </a:p>
          <a:p>
            <a:r>
              <a:rPr lang="nl-BE" dirty="0">
                <a:hlinkClick r:id="rId5"/>
              </a:rPr>
              <a:t>https://www.digifotostarter.nl/vijf-tips-om-goede-stop-motion-video%E2%80%99s-te-maken</a:t>
            </a:r>
            <a:r>
              <a:rPr lang="nl-BE" dirty="0"/>
              <a:t> </a:t>
            </a:r>
          </a:p>
        </p:txBody>
      </p:sp>
      <p:pic>
        <p:nvPicPr>
          <p:cNvPr id="3" name="Onlinemedia 2" title="Powtoon Presentation Example. What to do this summer. AEGEE">
            <a:hlinkClick r:id="" action="ppaction://media"/>
            <a:extLst>
              <a:ext uri="{FF2B5EF4-FFF2-40B4-BE49-F238E27FC236}">
                <a16:creationId xmlns:a16="http://schemas.microsoft.com/office/drawing/2014/main" id="{F74CF978-5180-4FC3-9381-ED8511BDD0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Onlinemedia 3" title="stop motion pizza">
            <a:hlinkClick r:id="" action="ppaction://media"/>
            <a:extLst>
              <a:ext uri="{FF2B5EF4-FFF2-40B4-BE49-F238E27FC236}">
                <a16:creationId xmlns:a16="http://schemas.microsoft.com/office/drawing/2014/main" id="{D4A8CE32-BD14-42A9-9522-52DCA814421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548682"/>
            <a:ext cx="11422965" cy="935562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nl-BE" dirty="0"/>
              <a:t>Poster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B9C11DC-5AD8-46F7-8DC6-CF1264C2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1" y="5481437"/>
            <a:ext cx="12072729" cy="1655762"/>
          </a:xfrm>
        </p:spPr>
        <p:txBody>
          <a:bodyPr>
            <a:normAutofit/>
          </a:bodyPr>
          <a:lstStyle/>
          <a:p>
            <a:r>
              <a:rPr lang="nl-BE" dirty="0"/>
              <a:t>Tips:</a:t>
            </a:r>
          </a:p>
          <a:p>
            <a:r>
              <a:rPr lang="nl-BE" dirty="0">
                <a:hlinkClick r:id="rId2"/>
              </a:rPr>
              <a:t>https://nl.wikihow.com/Een-poster-maken</a:t>
            </a:r>
            <a:r>
              <a:rPr lang="nl-BE" dirty="0"/>
              <a:t> </a:t>
            </a:r>
          </a:p>
          <a:p>
            <a:r>
              <a:rPr lang="nl-BE" dirty="0">
                <a:hlinkClick r:id="rId3"/>
              </a:rPr>
              <a:t>https://www.jilster.nl/posterpresentatie-maken/</a:t>
            </a:r>
            <a:r>
              <a:rPr lang="nl-BE" dirty="0"/>
              <a:t>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DDDF0F1-0AB9-45CF-955D-647BFE6AA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39" t="13931" r="18885" b="5825"/>
          <a:stretch/>
        </p:blipFill>
        <p:spPr>
          <a:xfrm>
            <a:off x="576775" y="1636040"/>
            <a:ext cx="5205047" cy="36936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3B7CDAB-7890-4967-8923-9501B4DFD6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31" t="37943" r="61692" b="28810"/>
          <a:stretch/>
        </p:blipFill>
        <p:spPr>
          <a:xfrm>
            <a:off x="6358596" y="1701689"/>
            <a:ext cx="5373858" cy="34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9489" y="548682"/>
            <a:ext cx="11422965" cy="935562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nl-BE" dirty="0"/>
              <a:t>Tips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B9C11DC-5AD8-46F7-8DC6-CF1264C2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89" y="1773238"/>
            <a:ext cx="11422965" cy="47865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2800" dirty="0"/>
              <a:t>Zorg dat de namen van alle groepsleden op je presentatie staan.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2800" dirty="0"/>
              <a:t>Zorg dat alles goed leesbaar 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2800" dirty="0"/>
              <a:t>Zorg dat alles duidelijk is zonder dat je extra informatie moet geven.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nl-BE" sz="2400" dirty="0"/>
              <a:t>Toon je presentatie aan iemand die de presentatie niet mee gemaakt heeft en vraag of alles duidelijk 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2800" dirty="0"/>
              <a:t>Begin op tijd aan je presentatie zodat je tussentijdse feedback aan de leerkracht kan vragen en je nog genoeg tijd hebt om de feedback toe te passen.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2800" dirty="0"/>
              <a:t>Werk goed samen. Laat niet één iemand de presentatie alleen maken maar denk samen na en bekijk samen of alles duidelijk en overzichtelijk is. </a:t>
            </a:r>
          </a:p>
        </p:txBody>
      </p:sp>
    </p:spTree>
    <p:extLst>
      <p:ext uri="{BB962C8B-B14F-4D97-AF65-F5344CB8AC3E}">
        <p14:creationId xmlns:p14="http://schemas.microsoft.com/office/powerpoint/2010/main" val="35436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5789AA2-D30B-44EC-83E7-8224C75DC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9" t="13111" r="15423" b="52821"/>
          <a:stretch/>
        </p:blipFill>
        <p:spPr>
          <a:xfrm>
            <a:off x="3478018" y="43781"/>
            <a:ext cx="5623778" cy="68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98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263</Words>
  <Application>Microsoft Office PowerPoint</Application>
  <PresentationFormat>Breedbeeld</PresentationFormat>
  <Paragraphs>34</Paragraphs>
  <Slides>8</Slides>
  <Notes>0</Notes>
  <HiddenSlides>0</HiddenSlides>
  <MMClips>5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Kantoorthema</vt:lpstr>
      <vt:lpstr>5 originele manieren om je project voor te stellen</vt:lpstr>
      <vt:lpstr>Filmpje</vt:lpstr>
      <vt:lpstr>Whiteboard Animatie </vt:lpstr>
      <vt:lpstr>Geanimeerde presentatie</vt:lpstr>
      <vt:lpstr>Stop motion video</vt:lpstr>
      <vt:lpstr>Poster</vt:lpstr>
      <vt:lpstr>Tips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originele manieren om je project voor te stellen</dc:title>
  <dc:creator>roel casteleyn</dc:creator>
  <cp:lastModifiedBy>roel casteleyn</cp:lastModifiedBy>
  <cp:revision>8</cp:revision>
  <dcterms:created xsi:type="dcterms:W3CDTF">2020-04-26T13:09:27Z</dcterms:created>
  <dcterms:modified xsi:type="dcterms:W3CDTF">2020-04-26T14:33:32Z</dcterms:modified>
</cp:coreProperties>
</file>