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321FC9-B407-4AA5-B05B-8BDD0A9A9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7AA57C7-A30F-4C7E-B5EC-CDADE76BE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20A23E3-7624-4867-8C20-F79DCD1B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078C-C266-40DE-AC47-B67D6DF16DD7}" type="datetimeFigureOut">
              <a:rPr lang="nl-BE" smtClean="0"/>
              <a:t>27/04/2020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A67A07C-2246-4DA3-A041-9927A135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40E41D4-5C2F-4585-86B8-9E748252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B973-4BF8-472A-96EB-23832F466CE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100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1266CC-94B5-4F18-B500-C497A15E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53DDF5A-FE59-40C1-9298-5AF93D5E6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BC9CE60-69E0-44C2-B1A9-FA92B797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078C-C266-40DE-AC47-B67D6DF16DD7}" type="datetimeFigureOut">
              <a:rPr lang="nl-BE" smtClean="0"/>
              <a:t>27/04/2020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8AD8E9C-721E-474F-A015-233AEFF5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C424B63-F6C9-4C82-A32C-66E32797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B973-4BF8-472A-96EB-23832F466CE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237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BA19ECF-7265-443A-9C7E-080D8BE78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14EA50-8080-4930-BD0A-FEE28C78D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58F19E-8CD3-46D6-806F-04CEACFB9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078C-C266-40DE-AC47-B67D6DF16DD7}" type="datetimeFigureOut">
              <a:rPr lang="nl-BE" smtClean="0"/>
              <a:t>27/04/2020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617E8C6-E359-4D89-9582-018B8A74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E803118-7A4E-409C-BBF3-C5A5107A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B973-4BF8-472A-96EB-23832F466CE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71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510E4-7266-462B-B5F3-4ADBA433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CEFD48-DA9C-4E28-A128-92E1648F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01399E3-77AC-4F1D-8A1C-AEBAB88DB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078C-C266-40DE-AC47-B67D6DF16DD7}" type="datetimeFigureOut">
              <a:rPr lang="nl-BE" smtClean="0"/>
              <a:t>27/04/2020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7B9351D-B6D5-4B61-B580-364EED07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88C2DFB-F43B-4C2D-BB2C-F2661E691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B973-4BF8-472A-96EB-23832F466CE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811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11324-CE2A-4530-A342-83BA34973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7AB6256-4B94-490B-B8A7-EDB7A95B7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4561246-62EC-45AF-9382-04BDD500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078C-C266-40DE-AC47-B67D6DF16DD7}" type="datetimeFigureOut">
              <a:rPr lang="nl-BE" smtClean="0"/>
              <a:t>27/04/2020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0B8B118-826A-4B73-AC30-573E1382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3C3ED77-A9B4-438A-9BA5-1FF505C8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B973-4BF8-472A-96EB-23832F466CE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67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EAD8D-A754-4AEC-AABC-A60FBBB5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E0B1A7-BE4D-47CD-A55D-1045E9D84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8983D2B-7783-4957-B903-92B12221A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A8EA3EA-56E4-41A9-9FC5-32CEFE1B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078C-C266-40DE-AC47-B67D6DF16DD7}" type="datetimeFigureOut">
              <a:rPr lang="nl-BE" smtClean="0"/>
              <a:t>27/04/2020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70697A4-6FF1-4BE3-B6C1-2CD1FE19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EEC3ABF-3663-4F21-9ADE-3C69CB35A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B973-4BF8-472A-96EB-23832F466CE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2520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3722C3-C45F-4A4F-A63A-46236B45B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8EDC3FE-125C-4E1C-8689-92A343701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5DDD37F-B5FD-45AD-95C8-37221FC4C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445CF26-837A-4A44-A11C-61C447D0D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02B6677-A30D-41EB-893C-A8B313272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E1FD83E-F5C6-4982-81CE-4AC4D4AA3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078C-C266-40DE-AC47-B67D6DF16DD7}" type="datetimeFigureOut">
              <a:rPr lang="nl-BE" smtClean="0"/>
              <a:t>27/04/2020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820BA47-7AE6-44E9-ABFE-D7CBC57BF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46ACA26-3272-4997-A6D8-9C156642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B973-4BF8-472A-96EB-23832F466CE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203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9ACA42-24AB-450D-8C5A-4DE85D123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F47C818-B074-4B44-8C04-1B26FFCB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078C-C266-40DE-AC47-B67D6DF16DD7}" type="datetimeFigureOut">
              <a:rPr lang="nl-BE" smtClean="0"/>
              <a:t>27/04/2020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EF3C616-4B40-43C9-852B-5CD25F72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5CB8186-3375-4A29-A3BB-104CE4A2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B973-4BF8-472A-96EB-23832F466CE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594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1188FA5-B0EB-44E4-8FEF-0CE248BE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078C-C266-40DE-AC47-B67D6DF16DD7}" type="datetimeFigureOut">
              <a:rPr lang="nl-BE" smtClean="0"/>
              <a:t>27/04/2020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52CD096-D891-4C27-BD44-7760FA9B9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3C64341-381F-4E9A-A668-D4A8B99EF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B973-4BF8-472A-96EB-23832F466CE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065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22EB4E-E691-4101-B9AC-EE6D8D14F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CCE899-3404-4100-A154-5C0554DD4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C5293B0-D724-45BD-A6D4-E4CF7BF17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6C5A5F-BE68-4669-8C7E-66A27CA0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078C-C266-40DE-AC47-B67D6DF16DD7}" type="datetimeFigureOut">
              <a:rPr lang="nl-BE" smtClean="0"/>
              <a:t>27/04/2020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3383947-250F-49F6-BB45-E3CEE302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1F6BE89-3B9A-42D5-8BB1-FA40EC33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B973-4BF8-472A-96EB-23832F466CE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687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FC1E47-CC24-4113-89DB-2E29E5CBC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D837087-58C9-40D9-A12A-F68DFA193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F77E712-DC7F-416B-9AB0-1F4C52AF9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09BC8F0-30E8-4F64-B577-6195EE9C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078C-C266-40DE-AC47-B67D6DF16DD7}" type="datetimeFigureOut">
              <a:rPr lang="nl-BE" smtClean="0"/>
              <a:t>27/04/2020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7582366-122B-41C4-BBC5-E68745243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61BA3A0-336C-4158-90F4-5E54450D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B973-4BF8-472A-96EB-23832F466CE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59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E51BE4D-D21F-444C-A43D-A895AB68A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BE16C3E-D5D9-48A1-8475-E102D79D5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7ECF443-2581-4B1E-9B97-05D652D86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2078C-C266-40DE-AC47-B67D6DF16DD7}" type="datetimeFigureOut">
              <a:rPr lang="nl-BE" smtClean="0"/>
              <a:t>27/04/2020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C268F4-B35B-4BE1-9B43-2A600C564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EAA8231-BEA6-49FC-A945-DDBA41ED0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5B973-4BF8-472A-96EB-23832F466CE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561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9A7FD0DE-318F-409D-9F0A-9A1D66C5D113}"/>
              </a:ext>
            </a:extLst>
          </p:cNvPr>
          <p:cNvSpPr txBox="1"/>
          <p:nvPr/>
        </p:nvSpPr>
        <p:spPr>
          <a:xfrm>
            <a:off x="2199861" y="344557"/>
            <a:ext cx="7765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400" b="1" u="sng" dirty="0"/>
              <a:t>De Leeuwenkoning</a:t>
            </a:r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0E889274-1B54-4DFE-94F3-F639FECEEAAA}"/>
              </a:ext>
            </a:extLst>
          </p:cNvPr>
          <p:cNvCxnSpPr/>
          <p:nvPr/>
        </p:nvCxnSpPr>
        <p:spPr>
          <a:xfrm>
            <a:off x="6082748" y="954157"/>
            <a:ext cx="13252" cy="5751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87FA788C-BBB9-41D5-B749-6C1544C1B000}"/>
              </a:ext>
            </a:extLst>
          </p:cNvPr>
          <p:cNvCxnSpPr/>
          <p:nvPr/>
        </p:nvCxnSpPr>
        <p:spPr>
          <a:xfrm>
            <a:off x="79513" y="3803373"/>
            <a:ext cx="120329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kstvak 9">
            <a:extLst>
              <a:ext uri="{FF2B5EF4-FFF2-40B4-BE49-F238E27FC236}">
                <a16:creationId xmlns:a16="http://schemas.microsoft.com/office/drawing/2014/main" id="{28F0CD7B-48C6-41C6-874D-FED29A5E80E4}"/>
              </a:ext>
            </a:extLst>
          </p:cNvPr>
          <p:cNvSpPr txBox="1"/>
          <p:nvPr/>
        </p:nvSpPr>
        <p:spPr>
          <a:xfrm>
            <a:off x="284921" y="806222"/>
            <a:ext cx="55924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u="sng" dirty="0"/>
              <a:t>Wie?</a:t>
            </a:r>
          </a:p>
          <a:p>
            <a:endParaRPr lang="nl-BE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Simba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Zoon van </a:t>
            </a:r>
            <a:r>
              <a:rPr lang="nl-BE" dirty="0" err="1"/>
              <a:t>Sarabi</a:t>
            </a:r>
            <a:r>
              <a:rPr lang="nl-BE" dirty="0"/>
              <a:t> &amp; </a:t>
            </a:r>
            <a:r>
              <a:rPr lang="nl-BE" dirty="0" err="1"/>
              <a:t>Mufasa</a:t>
            </a:r>
            <a:r>
              <a:rPr lang="nl-BE" dirty="0"/>
              <a:t>= koning van de savanne</a:t>
            </a:r>
          </a:p>
          <a:p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BEDC32B8-C597-4E0C-AFB6-6BF5DABD7626}"/>
              </a:ext>
            </a:extLst>
          </p:cNvPr>
          <p:cNvSpPr txBox="1"/>
          <p:nvPr/>
        </p:nvSpPr>
        <p:spPr>
          <a:xfrm>
            <a:off x="6314662" y="901147"/>
            <a:ext cx="55924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u="sng" dirty="0"/>
              <a:t>Wat?</a:t>
            </a:r>
          </a:p>
          <a:p>
            <a:endParaRPr lang="nl-BE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Mufasa</a:t>
            </a:r>
            <a:r>
              <a:rPr lang="nl-BE" dirty="0"/>
              <a:t> sterft -&gt; Simba loopt weg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Scar</a:t>
            </a:r>
            <a:r>
              <a:rPr lang="nl-BE" dirty="0"/>
              <a:t> (= slechte broer van </a:t>
            </a:r>
            <a:r>
              <a:rPr lang="nl-BE" dirty="0" err="1"/>
              <a:t>Mufasa</a:t>
            </a:r>
            <a:r>
              <a:rPr lang="nl-BE" dirty="0"/>
              <a:t>) -&gt; Koning</a:t>
            </a:r>
          </a:p>
          <a:p>
            <a:endParaRPr lang="nl-BE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CDC7E2CE-6293-4A66-B940-FBF2D3019147}"/>
              </a:ext>
            </a:extLst>
          </p:cNvPr>
          <p:cNvSpPr txBox="1"/>
          <p:nvPr/>
        </p:nvSpPr>
        <p:spPr>
          <a:xfrm>
            <a:off x="6301408" y="3898298"/>
            <a:ext cx="5592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u="sng" dirty="0"/>
              <a:t>Afloop</a:t>
            </a:r>
          </a:p>
          <a:p>
            <a:endParaRPr lang="nl-BE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Simba verslaat </a:t>
            </a:r>
            <a:r>
              <a:rPr lang="nl-BE" dirty="0" err="1"/>
              <a:t>Scar</a:t>
            </a:r>
            <a:r>
              <a:rPr lang="nl-BE" dirty="0"/>
              <a:t> -&gt; Simba = koning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742A96F9-5A40-4680-ADA6-E6F6A0858079}"/>
              </a:ext>
            </a:extLst>
          </p:cNvPr>
          <p:cNvSpPr txBox="1"/>
          <p:nvPr/>
        </p:nvSpPr>
        <p:spPr>
          <a:xfrm>
            <a:off x="387625" y="4080372"/>
            <a:ext cx="55924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u="sng" dirty="0"/>
              <a:t>Waar?</a:t>
            </a:r>
          </a:p>
          <a:p>
            <a:endParaRPr lang="nl-BE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Afrikaanse savanne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nl-BE" dirty="0"/>
              <a:t>Koningsrots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nl-BE" dirty="0"/>
              <a:t>Oase van Timon &amp; </a:t>
            </a:r>
            <a:r>
              <a:rPr lang="nl-BE" dirty="0" err="1"/>
              <a:t>Pumba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2591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D6D70A75-3180-43C1-8CB0-1D694BCB9F50}"/>
              </a:ext>
            </a:extLst>
          </p:cNvPr>
          <p:cNvSpPr/>
          <p:nvPr/>
        </p:nvSpPr>
        <p:spPr>
          <a:xfrm>
            <a:off x="5328604" y="323713"/>
            <a:ext cx="1289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BE" sz="2400" b="1" u="sng" dirty="0"/>
              <a:t>Pinokkio</a:t>
            </a:r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DD367449-F91B-4665-83B8-E227727A1A6C}"/>
              </a:ext>
            </a:extLst>
          </p:cNvPr>
          <p:cNvCxnSpPr/>
          <p:nvPr/>
        </p:nvCxnSpPr>
        <p:spPr>
          <a:xfrm>
            <a:off x="5882185" y="955343"/>
            <a:ext cx="0" cy="5732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8C7B4BB9-0858-4F7E-AD96-ED5BF70BC6C1}"/>
              </a:ext>
            </a:extLst>
          </p:cNvPr>
          <p:cNvCxnSpPr/>
          <p:nvPr/>
        </p:nvCxnSpPr>
        <p:spPr>
          <a:xfrm>
            <a:off x="2786418" y="955343"/>
            <a:ext cx="0" cy="5732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540DFD9D-4841-4589-AE67-82FC2D648DCE}"/>
              </a:ext>
            </a:extLst>
          </p:cNvPr>
          <p:cNvCxnSpPr/>
          <p:nvPr/>
        </p:nvCxnSpPr>
        <p:spPr>
          <a:xfrm>
            <a:off x="9078036" y="955343"/>
            <a:ext cx="0" cy="5732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kstvak 8">
            <a:extLst>
              <a:ext uri="{FF2B5EF4-FFF2-40B4-BE49-F238E27FC236}">
                <a16:creationId xmlns:a16="http://schemas.microsoft.com/office/drawing/2014/main" id="{4C0DCA83-D448-4326-953D-308EEAE3FF6B}"/>
              </a:ext>
            </a:extLst>
          </p:cNvPr>
          <p:cNvSpPr txBox="1"/>
          <p:nvPr/>
        </p:nvSpPr>
        <p:spPr>
          <a:xfrm>
            <a:off x="218364" y="1050878"/>
            <a:ext cx="23610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u="sng" dirty="0"/>
              <a:t>Begin:</a:t>
            </a:r>
          </a:p>
          <a:p>
            <a:endParaRPr lang="nl-BE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Gepetto</a:t>
            </a:r>
            <a:r>
              <a:rPr lang="nl-BE" dirty="0"/>
              <a:t>= poppenmaker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nl-BE" dirty="0"/>
              <a:t>Pinokkio= houten pop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Blauwe fee -&gt; Pinokkio leeft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Japie</a:t>
            </a:r>
            <a:r>
              <a:rPr lang="nl-BE" dirty="0"/>
              <a:t>= geweten Pinokkio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2BECB1CF-B6BE-4169-A206-225C977B1C52}"/>
              </a:ext>
            </a:extLst>
          </p:cNvPr>
          <p:cNvSpPr txBox="1"/>
          <p:nvPr/>
        </p:nvSpPr>
        <p:spPr>
          <a:xfrm>
            <a:off x="3153782" y="1039505"/>
            <a:ext cx="23610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u="sng" dirty="0"/>
              <a:t>Reis Pinokkio:</a:t>
            </a:r>
          </a:p>
          <a:p>
            <a:endParaRPr lang="nl-BE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Pinokkio wilt echte jongen zijn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Jantje Fatsoen &amp; Gideon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nl-BE" dirty="0" err="1"/>
              <a:t>Stromboli</a:t>
            </a:r>
            <a:endParaRPr lang="nl-BE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nl-BE" dirty="0"/>
              <a:t>Pleziereiland</a:t>
            </a:r>
          </a:p>
          <a:p>
            <a:endParaRPr lang="nl-BE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510CC383-DAE6-4610-A276-2AAE7200CB79}"/>
              </a:ext>
            </a:extLst>
          </p:cNvPr>
          <p:cNvSpPr txBox="1"/>
          <p:nvPr/>
        </p:nvSpPr>
        <p:spPr>
          <a:xfrm>
            <a:off x="6169386" y="1039505"/>
            <a:ext cx="23610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u="sng" dirty="0"/>
              <a:t>Reis </a:t>
            </a:r>
            <a:r>
              <a:rPr lang="nl-BE" u="sng" dirty="0" err="1"/>
              <a:t>Gepetto</a:t>
            </a:r>
            <a:r>
              <a:rPr lang="nl-BE" u="sng" dirty="0"/>
              <a:t>:</a:t>
            </a:r>
          </a:p>
          <a:p>
            <a:endParaRPr lang="nl-BE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Gaat Pinokkio zoeken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nl-BE" dirty="0"/>
              <a:t>Opgegeten door walvis </a:t>
            </a:r>
            <a:r>
              <a:rPr lang="nl-BE" dirty="0" err="1"/>
              <a:t>Monstro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Pinokkio en </a:t>
            </a:r>
            <a:r>
              <a:rPr lang="nl-BE" dirty="0" err="1"/>
              <a:t>Japie</a:t>
            </a:r>
            <a:r>
              <a:rPr lang="nl-BE" dirty="0"/>
              <a:t> vinden hem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nl-BE" dirty="0"/>
              <a:t>Ook opgegeten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Maken vuurtje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nl-BE" dirty="0" err="1"/>
              <a:t>Monstro</a:t>
            </a:r>
            <a:r>
              <a:rPr lang="nl-BE" dirty="0"/>
              <a:t> niest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nl-BE" dirty="0"/>
              <a:t>Ze ontsnappen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nl-BE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0AF90E8A-61BA-486F-A399-9AECDAEA000F}"/>
              </a:ext>
            </a:extLst>
          </p:cNvPr>
          <p:cNvSpPr txBox="1"/>
          <p:nvPr/>
        </p:nvSpPr>
        <p:spPr>
          <a:xfrm>
            <a:off x="9365236" y="1050878"/>
            <a:ext cx="2361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u="sng" dirty="0"/>
              <a:t>Einde:</a:t>
            </a:r>
          </a:p>
          <a:p>
            <a:endParaRPr lang="nl-BE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Fee -&gt; Pinokkio = echte jongen</a:t>
            </a:r>
          </a:p>
        </p:txBody>
      </p:sp>
    </p:spTree>
    <p:extLst>
      <p:ext uri="{BB962C8B-B14F-4D97-AF65-F5344CB8AC3E}">
        <p14:creationId xmlns:p14="http://schemas.microsoft.com/office/powerpoint/2010/main" val="234733030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114</Words>
  <Application>Microsoft Office PowerPoint</Application>
  <PresentationFormat>Breedbeeld</PresentationFormat>
  <Paragraphs>42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Kantoorthema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roel casteleyn</dc:creator>
  <cp:lastModifiedBy>roel casteleyn</cp:lastModifiedBy>
  <cp:revision>4</cp:revision>
  <dcterms:created xsi:type="dcterms:W3CDTF">2020-04-27T12:53:50Z</dcterms:created>
  <dcterms:modified xsi:type="dcterms:W3CDTF">2020-04-27T13:28:31Z</dcterms:modified>
</cp:coreProperties>
</file>