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9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8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FB8-FB87-4C8B-9A13-92C9472432F0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B4CE-D5AC-4DA1-AD34-EE1A3A646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3" y="1009649"/>
            <a:ext cx="9089758" cy="557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화면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3" y="1008670"/>
            <a:ext cx="9089758" cy="55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 게시판 화면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8" y="1011280"/>
            <a:ext cx="9099284" cy="55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 게시판 제목 검색 화면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030905"/>
            <a:ext cx="9099285" cy="55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 게시판 디테일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첨부 화면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1036976"/>
            <a:ext cx="9099286" cy="5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화면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6" y="1032086"/>
            <a:ext cx="5294314" cy="55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화면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6" y="1028425"/>
            <a:ext cx="4379914" cy="55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매물 검색 화면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1" y="1028425"/>
            <a:ext cx="11084669" cy="54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</a:t>
            </a:r>
            <a:r>
              <a:rPr lang="ko-KR" altLang="en-US" dirty="0" err="1" smtClean="0"/>
              <a:t>관심매물</a:t>
            </a:r>
            <a:r>
              <a:rPr lang="ko-KR" altLang="en-US" dirty="0" smtClean="0"/>
              <a:t> 화면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412000"/>
            <a:ext cx="9423400" cy="50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5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우윤식</dc:creator>
  <cp:lastModifiedBy>우윤식</cp:lastModifiedBy>
  <cp:revision>2</cp:revision>
  <dcterms:created xsi:type="dcterms:W3CDTF">2021-11-24T06:41:47Z</dcterms:created>
  <dcterms:modified xsi:type="dcterms:W3CDTF">2021-11-24T06:45:42Z</dcterms:modified>
</cp:coreProperties>
</file>