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pen Sans Bold" charset="1" panose="020B0806030504020204"/>
      <p:regular r:id="rId29"/>
    </p:embeddedFont>
    <p:embeddedFont>
      <p:font typeface="Arimo Bold" charset="1" panose="020B0704020202020204"/>
      <p:regular r:id="rId30"/>
    </p:embeddedFont>
    <p:embeddedFont>
      <p:font typeface="Arimo" charset="1" panose="020B0604020202020204"/>
      <p:regular r:id="rId31"/>
    </p:embeddedFont>
    <p:embeddedFont>
      <p:font typeface="Open Sans" charset="1" panose="020B0606030504020204"/>
      <p:regular r:id="rId32"/>
    </p:embeddedFont>
    <p:embeddedFont>
      <p:font typeface="Lumios Brush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1.xml" Type="http://schemas.openxmlformats.org/officeDocument/2006/relationships/slide"/><Relationship Id="rId2" Target="slide9.xml" Type="http://schemas.openxmlformats.org/officeDocument/2006/relationships/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slide10.xml" Type="http://schemas.openxmlformats.org/officeDocument/2006/relationships/slide"/><Relationship Id="rId8" Target="../media/image11.png" Type="http://schemas.openxmlformats.org/officeDocument/2006/relationships/image"/><Relationship Id="rId9" Target="slide12.xml" Type="http://schemas.openxmlformats.org/officeDocument/2006/relationships/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slide9.xml" Type="http://schemas.openxmlformats.org/officeDocument/2006/relationships/slide"/><Relationship Id="rId5" Target="slide10.xml" Type="http://schemas.openxmlformats.org/officeDocument/2006/relationships/slid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5.xml" Type="http://schemas.openxmlformats.org/officeDocument/2006/relationships/slid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slide8.xml" Type="http://schemas.openxmlformats.org/officeDocument/2006/relationships/slide"/><Relationship Id="rId7" Target="slide9.xml" Type="http://schemas.openxmlformats.org/officeDocument/2006/relationships/slide"/><Relationship Id="rId8" Target="slide12.xml" Type="http://schemas.openxmlformats.org/officeDocument/2006/relationships/slide"/><Relationship Id="rId9" Target="slide14.xml" Type="http://schemas.openxmlformats.org/officeDocument/2006/relationships/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5.xml" Type="http://schemas.openxmlformats.org/officeDocument/2006/relationships/slide"/><Relationship Id="rId11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slide12.xml" Type="http://schemas.openxmlformats.org/officeDocument/2006/relationships/slide"/><Relationship Id="rId7" Target="slide8.xml" Type="http://schemas.openxmlformats.org/officeDocument/2006/relationships/slide"/><Relationship Id="rId8" Target="slide9.xml" Type="http://schemas.openxmlformats.org/officeDocument/2006/relationships/slide"/><Relationship Id="rId9" Target="slide14.xml" Type="http://schemas.openxmlformats.org/officeDocument/2006/relationships/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8.xml" Type="http://schemas.openxmlformats.org/officeDocument/2006/relationships/slide"/><Relationship Id="rId3" Target="slide9.xml" Type="http://schemas.openxmlformats.org/officeDocument/2006/relationships/slide"/><Relationship Id="rId4" Target="slide12.xml" Type="http://schemas.openxmlformats.org/officeDocument/2006/relationships/slide"/><Relationship Id="rId5" Target="slide14.xml" Type="http://schemas.openxmlformats.org/officeDocument/2006/relationships/slide"/><Relationship Id="rId6" Target="slide15.xml" Type="http://schemas.openxmlformats.org/officeDocument/2006/relationships/slid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slide16.xml" Type="http://schemas.openxmlformats.org/officeDocument/2006/relationships/slide"/><Relationship Id="rId13" Target="../media/image7.png" Type="http://schemas.openxmlformats.org/officeDocument/2006/relationships/image"/><Relationship Id="rId2" Target="../media/image1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slide8.xml" Type="http://schemas.openxmlformats.org/officeDocument/2006/relationships/slide"/><Relationship Id="rId6" Target="slide9.xml" Type="http://schemas.openxmlformats.org/officeDocument/2006/relationships/slide"/><Relationship Id="rId7" Target="slide12.xml" Type="http://schemas.openxmlformats.org/officeDocument/2006/relationships/slide"/><Relationship Id="rId8" Target="slide14.xml" Type="http://schemas.openxmlformats.org/officeDocument/2006/relationships/slide"/><Relationship Id="rId9" Target="slide15.xml" Type="http://schemas.openxmlformats.org/officeDocument/2006/relationships/slid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2.xml" Type="http://schemas.openxmlformats.org/officeDocument/2006/relationships/slide"/><Relationship Id="rId11" Target="slide14.xml" Type="http://schemas.openxmlformats.org/officeDocument/2006/relationships/slide"/><Relationship Id="rId12" Target="slide15.xml" Type="http://schemas.openxmlformats.org/officeDocument/2006/relationships/slide"/><Relationship Id="rId2" Target="../media/image15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slide8.xml" Type="http://schemas.openxmlformats.org/officeDocument/2006/relationships/slide"/><Relationship Id="rId9" Target="slide9.xml" Type="http://schemas.openxmlformats.org/officeDocument/2006/relationships/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slide12.xml" Type="http://schemas.openxmlformats.org/officeDocument/2006/relationships/slide"/><Relationship Id="rId7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5.xml" Type="http://schemas.openxmlformats.org/officeDocument/2006/relationships/slid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slide16.xml" Type="http://schemas.openxmlformats.org/officeDocument/2006/relationships/slide"/><Relationship Id="rId6" Target="../media/image7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slide14.xml" Type="http://schemas.openxmlformats.org/officeDocument/2006/relationships/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5.xml" Type="http://schemas.openxmlformats.org/officeDocument/2006/relationships/slide"/><Relationship Id="rId11" Target="../media/image3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slide16.xml" Type="http://schemas.openxmlformats.org/officeDocument/2006/relationships/slide"/><Relationship Id="rId6" Target="../media/image7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slide14.xml" Type="http://schemas.openxmlformats.org/officeDocument/2006/relationships/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8.xml" Type="http://schemas.openxmlformats.org/officeDocument/2006/relationships/slide"/><Relationship Id="rId3" Target="slide9.xml" Type="http://schemas.openxmlformats.org/officeDocument/2006/relationships/slide"/><Relationship Id="rId4" Target="slide12.xml" Type="http://schemas.openxmlformats.org/officeDocument/2006/relationships/slide"/><Relationship Id="rId5" Target="slide14.xml" Type="http://schemas.openxmlformats.org/officeDocument/2006/relationships/slide"/><Relationship Id="rId6" Target="slide15.xml" Type="http://schemas.openxmlformats.org/officeDocument/2006/relationships/slid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slide8.xml" Type="http://schemas.openxmlformats.org/officeDocument/2006/relationships/slide"/><Relationship Id="rId3" Target="slide9.xml" Type="http://schemas.openxmlformats.org/officeDocument/2006/relationships/slide"/><Relationship Id="rId4" Target="slide12.xml" Type="http://schemas.openxmlformats.org/officeDocument/2006/relationships/slide"/><Relationship Id="rId5" Target="slide14.xml" Type="http://schemas.openxmlformats.org/officeDocument/2006/relationships/slide"/><Relationship Id="rId6" Target="slide15.xml" Type="http://schemas.openxmlformats.org/officeDocument/2006/relationships/slid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slide10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9610" y="4274503"/>
            <a:ext cx="83287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VISTAS ADMIN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2900345" y="2759347"/>
            <a:ext cx="243067" cy="247153"/>
            <a:chOff x="0" y="0"/>
            <a:chExt cx="324090" cy="329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Crear Votación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action="ppaction://hlinksldjump"/>
              </a:rPr>
              <a:t>Activas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Registrar Consejero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Listado de Consejeros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35570" y="1990208"/>
            <a:ext cx="76750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Lista de Votaciones Disponibles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4561861" y="4343106"/>
            <a:ext cx="12822468" cy="3492478"/>
            <a:chOff x="0" y="0"/>
            <a:chExt cx="17096624" cy="46566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19050" y="46911"/>
              <a:ext cx="17058514" cy="4562846"/>
            </a:xfrm>
            <a:custGeom>
              <a:avLst/>
              <a:gdLst/>
              <a:ahLst/>
              <a:cxnLst/>
              <a:rect r="r" b="b" t="t" l="l"/>
              <a:pathLst>
                <a:path h="4562846" w="17058514">
                  <a:moveTo>
                    <a:pt x="0" y="320243"/>
                  </a:moveTo>
                  <a:cubicBezTo>
                    <a:pt x="0" y="143546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143546"/>
                    <a:pt x="17058514" y="320243"/>
                  </a:cubicBezTo>
                  <a:lnTo>
                    <a:pt x="17058514" y="4242602"/>
                  </a:lnTo>
                  <a:cubicBezTo>
                    <a:pt x="17058514" y="4419612"/>
                    <a:pt x="16999204" y="4562846"/>
                    <a:pt x="16926052" y="4562846"/>
                  </a:cubicBezTo>
                  <a:lnTo>
                    <a:pt x="132461" y="4562846"/>
                  </a:lnTo>
                  <a:cubicBezTo>
                    <a:pt x="59309" y="4562846"/>
                    <a:pt x="0" y="4419299"/>
                    <a:pt x="0" y="42426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096614" cy="4656650"/>
            </a:xfrm>
            <a:custGeom>
              <a:avLst/>
              <a:gdLst/>
              <a:ahLst/>
              <a:cxnLst/>
              <a:rect r="r" b="b" t="t" l="l"/>
              <a:pathLst>
                <a:path h="4656650" w="17096614">
                  <a:moveTo>
                    <a:pt x="0" y="367154"/>
                  </a:moveTo>
                  <a:cubicBezTo>
                    <a:pt x="0" y="163562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46911"/>
                  </a:lnTo>
                  <a:lnTo>
                    <a:pt x="16945102" y="0"/>
                  </a:lnTo>
                  <a:cubicBezTo>
                    <a:pt x="17028415" y="0"/>
                    <a:pt x="17096614" y="163562"/>
                    <a:pt x="17096614" y="367154"/>
                  </a:cubicBezTo>
                  <a:lnTo>
                    <a:pt x="17077564" y="367154"/>
                  </a:lnTo>
                  <a:lnTo>
                    <a:pt x="17096614" y="367154"/>
                  </a:lnTo>
                  <a:lnTo>
                    <a:pt x="17096614" y="4289513"/>
                  </a:lnTo>
                  <a:lnTo>
                    <a:pt x="17077564" y="4289513"/>
                  </a:lnTo>
                  <a:lnTo>
                    <a:pt x="17096614" y="4289513"/>
                  </a:lnTo>
                  <a:cubicBezTo>
                    <a:pt x="17096614" y="4493105"/>
                    <a:pt x="17028415" y="4656650"/>
                    <a:pt x="16945102" y="4656650"/>
                  </a:cubicBezTo>
                  <a:lnTo>
                    <a:pt x="16945102" y="4609757"/>
                  </a:lnTo>
                  <a:lnTo>
                    <a:pt x="16945102" y="4656650"/>
                  </a:lnTo>
                  <a:lnTo>
                    <a:pt x="151511" y="4656650"/>
                  </a:lnTo>
                  <a:lnTo>
                    <a:pt x="151511" y="4609757"/>
                  </a:lnTo>
                  <a:lnTo>
                    <a:pt x="151511" y="4656650"/>
                  </a:lnTo>
                  <a:cubicBezTo>
                    <a:pt x="68199" y="4656649"/>
                    <a:pt x="0" y="4493105"/>
                    <a:pt x="0" y="4289513"/>
                  </a:cubicBezTo>
                  <a:lnTo>
                    <a:pt x="0" y="367154"/>
                  </a:lnTo>
                  <a:lnTo>
                    <a:pt x="19050" y="367154"/>
                  </a:lnTo>
                  <a:lnTo>
                    <a:pt x="0" y="367154"/>
                  </a:lnTo>
                  <a:moveTo>
                    <a:pt x="38100" y="367154"/>
                  </a:moveTo>
                  <a:lnTo>
                    <a:pt x="38100" y="4289513"/>
                  </a:lnTo>
                  <a:lnTo>
                    <a:pt x="19050" y="4289513"/>
                  </a:lnTo>
                  <a:lnTo>
                    <a:pt x="38100" y="4289513"/>
                  </a:lnTo>
                  <a:cubicBezTo>
                    <a:pt x="38100" y="4439627"/>
                    <a:pt x="88519" y="4562846"/>
                    <a:pt x="151511" y="4562846"/>
                  </a:cubicBezTo>
                  <a:lnTo>
                    <a:pt x="16945102" y="4562846"/>
                  </a:lnTo>
                  <a:cubicBezTo>
                    <a:pt x="17008094" y="4562846"/>
                    <a:pt x="17058514" y="4439627"/>
                    <a:pt x="17058514" y="4289513"/>
                  </a:cubicBezTo>
                  <a:lnTo>
                    <a:pt x="17058514" y="367154"/>
                  </a:lnTo>
                  <a:cubicBezTo>
                    <a:pt x="17058514" y="217040"/>
                    <a:pt x="17008094" y="93821"/>
                    <a:pt x="16945102" y="93821"/>
                  </a:cubicBezTo>
                  <a:lnTo>
                    <a:pt x="151511" y="93821"/>
                  </a:lnTo>
                  <a:lnTo>
                    <a:pt x="151511" y="46911"/>
                  </a:lnTo>
                  <a:lnTo>
                    <a:pt x="151511" y="93821"/>
                  </a:lnTo>
                  <a:cubicBezTo>
                    <a:pt x="88519" y="93821"/>
                    <a:pt x="38100" y="217040"/>
                    <a:pt x="38100" y="367154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4561861" y="3077942"/>
            <a:ext cx="12822468" cy="1418264"/>
            <a:chOff x="0" y="0"/>
            <a:chExt cx="17096624" cy="189101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4899013" y="3525332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grpSp>
        <p:nvGrpSpPr>
          <p:cNvPr name="Group 42" id="42"/>
          <p:cNvGrpSpPr/>
          <p:nvPr/>
        </p:nvGrpSpPr>
        <p:grpSpPr>
          <a:xfrm rot="-5400000">
            <a:off x="17044156" y="3652083"/>
            <a:ext cx="243068" cy="247154"/>
            <a:chOff x="0" y="0"/>
            <a:chExt cx="324090" cy="32953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2354958" y="3526129"/>
            <a:ext cx="420208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05 / 09 / 2024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4561861" y="8045134"/>
            <a:ext cx="12822468" cy="1418263"/>
            <a:chOff x="0" y="0"/>
            <a:chExt cx="17096624" cy="189101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4899013" y="8503935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Visita de colegios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354958" y="8522656"/>
            <a:ext cx="420208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28 / 08 / 2024</a:t>
            </a:r>
          </a:p>
        </p:txBody>
      </p:sp>
      <p:grpSp>
        <p:nvGrpSpPr>
          <p:cNvPr name="Group 51" id="51"/>
          <p:cNvGrpSpPr/>
          <p:nvPr/>
        </p:nvGrpSpPr>
        <p:grpSpPr>
          <a:xfrm rot="-5400000">
            <a:off x="17014190" y="5440059"/>
            <a:ext cx="243067" cy="247154"/>
            <a:chOff x="0" y="0"/>
            <a:chExt cx="324090" cy="32953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7044153" y="8519310"/>
            <a:ext cx="243067" cy="247154"/>
            <a:chOff x="0" y="0"/>
            <a:chExt cx="324090" cy="32953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1213036" y="7059393"/>
            <a:ext cx="501224" cy="485583"/>
            <a:chOff x="0" y="0"/>
            <a:chExt cx="668298" cy="647444"/>
          </a:xfrm>
        </p:grpSpPr>
        <p:grpSp>
          <p:nvGrpSpPr>
            <p:cNvPr name="Group 58" id="58"/>
            <p:cNvGrpSpPr/>
            <p:nvPr/>
          </p:nvGrpSpPr>
          <p:grpSpPr>
            <a:xfrm rot="-1080000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59" id="59">
                <a:hlinkClick r:id="rId2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0" id="60">
                <a:hlinkClick r:id="rId2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62" id="62">
              <a:hlinkClick r:id="rId2" action="ppaction://hlinksldjump"/>
            </p:cNvPr>
            <p:cNvSpPr/>
            <p:nvPr/>
          </p:nvSpPr>
          <p:spPr>
            <a:xfrm flipH="false" flipV="false" rot="-5400000">
              <a:off x="206055" y="118646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3" id="63"/>
          <p:cNvSpPr/>
          <p:nvPr/>
        </p:nvSpPr>
        <p:spPr>
          <a:xfrm flipH="false" flipV="false" rot="5400000">
            <a:off x="11367577" y="8922131"/>
            <a:ext cx="192141" cy="287257"/>
          </a:xfrm>
          <a:custGeom>
            <a:avLst/>
            <a:gdLst/>
            <a:ahLst/>
            <a:cxnLst/>
            <a:rect r="r" b="b" t="t" l="l"/>
            <a:pathLst>
              <a:path h="287257" w="192141">
                <a:moveTo>
                  <a:pt x="0" y="0"/>
                </a:moveTo>
                <a:lnTo>
                  <a:pt x="192141" y="0"/>
                </a:lnTo>
                <a:lnTo>
                  <a:pt x="192141" y="287257"/>
                </a:lnTo>
                <a:lnTo>
                  <a:pt x="0" y="2872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0">
            <a:off x="11213036" y="8800029"/>
            <a:ext cx="501224" cy="485583"/>
            <a:chOff x="0" y="0"/>
            <a:chExt cx="668298" cy="647444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66" id="66">
                <a:hlinkClick r:id="rId7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7" id="67">
                <a:hlinkClick r:id="rId7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69" id="69">
              <a:hlinkClick r:id="rId7" action="ppaction://hlinksldjump"/>
            </p:cNvPr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0" id="70"/>
          <p:cNvSpPr/>
          <p:nvPr/>
        </p:nvSpPr>
        <p:spPr>
          <a:xfrm flipH="false" flipV="false" rot="0">
            <a:off x="4589910" y="4487351"/>
            <a:ext cx="12766369" cy="2058363"/>
          </a:xfrm>
          <a:custGeom>
            <a:avLst/>
            <a:gdLst/>
            <a:ahLst/>
            <a:cxnLst/>
            <a:rect r="r" b="b" t="t" l="l"/>
            <a:pathLst>
              <a:path h="2058363" w="12766369">
                <a:moveTo>
                  <a:pt x="0" y="0"/>
                </a:moveTo>
                <a:lnTo>
                  <a:pt x="12766369" y="0"/>
                </a:lnTo>
                <a:lnTo>
                  <a:pt x="12766369" y="2058362"/>
                </a:lnTo>
                <a:lnTo>
                  <a:pt x="0" y="20583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8" t="-7572" r="-697" b="-7083"/>
            </a:stretch>
          </a:blipFill>
        </p:spPr>
      </p:sp>
      <p:grpSp>
        <p:nvGrpSpPr>
          <p:cNvPr name="Group 71" id="71"/>
          <p:cNvGrpSpPr/>
          <p:nvPr/>
        </p:nvGrpSpPr>
        <p:grpSpPr>
          <a:xfrm rot="0">
            <a:off x="13790904" y="6918726"/>
            <a:ext cx="3221243" cy="626250"/>
            <a:chOff x="0" y="0"/>
            <a:chExt cx="4294990" cy="8350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22040" y="20478"/>
              <a:ext cx="4250992" cy="794009"/>
            </a:xfrm>
            <a:custGeom>
              <a:avLst/>
              <a:gdLst/>
              <a:ahLst/>
              <a:cxnLst/>
              <a:rect r="r" b="b" t="t" l="l"/>
              <a:pathLst>
                <a:path h="794009" w="4250992">
                  <a:moveTo>
                    <a:pt x="0" y="132290"/>
                  </a:moveTo>
                  <a:cubicBezTo>
                    <a:pt x="0" y="59251"/>
                    <a:pt x="66412" y="0"/>
                    <a:pt x="148252" y="0"/>
                  </a:cubicBezTo>
                  <a:lnTo>
                    <a:pt x="4102739" y="0"/>
                  </a:lnTo>
                  <a:cubicBezTo>
                    <a:pt x="4184579" y="0"/>
                    <a:pt x="4250991" y="59251"/>
                    <a:pt x="4250991" y="132290"/>
                  </a:cubicBezTo>
                  <a:lnTo>
                    <a:pt x="4250991" y="661720"/>
                  </a:lnTo>
                  <a:cubicBezTo>
                    <a:pt x="4250991" y="734759"/>
                    <a:pt x="4184579" y="794010"/>
                    <a:pt x="4102739" y="794010"/>
                  </a:cubicBezTo>
                  <a:lnTo>
                    <a:pt x="148252" y="794010"/>
                  </a:lnTo>
                  <a:cubicBezTo>
                    <a:pt x="66412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4295060" cy="834966"/>
            </a:xfrm>
            <a:custGeom>
              <a:avLst/>
              <a:gdLst/>
              <a:ahLst/>
              <a:cxnLst/>
              <a:rect r="r" b="b" t="t" l="l"/>
              <a:pathLst>
                <a:path h="834966" w="4295060">
                  <a:moveTo>
                    <a:pt x="0" y="152768"/>
                  </a:moveTo>
                  <a:cubicBezTo>
                    <a:pt x="0" y="67715"/>
                    <a:pt x="77138" y="0"/>
                    <a:pt x="170292" y="0"/>
                  </a:cubicBezTo>
                  <a:lnTo>
                    <a:pt x="4124779" y="0"/>
                  </a:lnTo>
                  <a:lnTo>
                    <a:pt x="4124779" y="20478"/>
                  </a:lnTo>
                  <a:lnTo>
                    <a:pt x="4124779" y="0"/>
                  </a:lnTo>
                  <a:cubicBezTo>
                    <a:pt x="4217932" y="0"/>
                    <a:pt x="4295060" y="67715"/>
                    <a:pt x="4295060" y="152768"/>
                  </a:cubicBezTo>
                  <a:lnTo>
                    <a:pt x="4273031" y="152768"/>
                  </a:lnTo>
                  <a:lnTo>
                    <a:pt x="4295060" y="152768"/>
                  </a:lnTo>
                  <a:lnTo>
                    <a:pt x="4295060" y="682198"/>
                  </a:lnTo>
                  <a:lnTo>
                    <a:pt x="4273031" y="682198"/>
                  </a:lnTo>
                  <a:lnTo>
                    <a:pt x="4295060" y="682198"/>
                  </a:lnTo>
                  <a:cubicBezTo>
                    <a:pt x="4295060" y="767388"/>
                    <a:pt x="4217932" y="834966"/>
                    <a:pt x="4124779" y="834966"/>
                  </a:cubicBezTo>
                  <a:lnTo>
                    <a:pt x="4124779" y="814488"/>
                  </a:lnTo>
                  <a:lnTo>
                    <a:pt x="4124779" y="834966"/>
                  </a:lnTo>
                  <a:lnTo>
                    <a:pt x="170292" y="834966"/>
                  </a:lnTo>
                  <a:lnTo>
                    <a:pt x="170292" y="814488"/>
                  </a:lnTo>
                  <a:lnTo>
                    <a:pt x="170292" y="834966"/>
                  </a:lnTo>
                  <a:cubicBezTo>
                    <a:pt x="77138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22040" y="152768"/>
                  </a:lnTo>
                  <a:lnTo>
                    <a:pt x="0" y="152768"/>
                  </a:lnTo>
                  <a:moveTo>
                    <a:pt x="44079" y="152768"/>
                  </a:moveTo>
                  <a:lnTo>
                    <a:pt x="44079" y="682198"/>
                  </a:lnTo>
                  <a:lnTo>
                    <a:pt x="22040" y="682198"/>
                  </a:lnTo>
                  <a:lnTo>
                    <a:pt x="44079" y="682198"/>
                  </a:lnTo>
                  <a:cubicBezTo>
                    <a:pt x="44079" y="743223"/>
                    <a:pt x="99766" y="794009"/>
                    <a:pt x="170292" y="794009"/>
                  </a:cubicBezTo>
                  <a:lnTo>
                    <a:pt x="4124779" y="794009"/>
                  </a:lnTo>
                  <a:cubicBezTo>
                    <a:pt x="4195305" y="794009"/>
                    <a:pt x="4250992" y="743223"/>
                    <a:pt x="4250992" y="682198"/>
                  </a:cubicBezTo>
                  <a:lnTo>
                    <a:pt x="4250992" y="152768"/>
                  </a:lnTo>
                  <a:cubicBezTo>
                    <a:pt x="4250992" y="91742"/>
                    <a:pt x="4195305" y="40956"/>
                    <a:pt x="4124779" y="40956"/>
                  </a:cubicBezTo>
                  <a:lnTo>
                    <a:pt x="170292" y="40956"/>
                  </a:lnTo>
                  <a:lnTo>
                    <a:pt x="170292" y="20478"/>
                  </a:lnTo>
                  <a:lnTo>
                    <a:pt x="170292" y="40956"/>
                  </a:lnTo>
                  <a:cubicBezTo>
                    <a:pt x="99766" y="40956"/>
                    <a:pt x="44079" y="91742"/>
                    <a:pt x="44079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19050"/>
              <a:ext cx="4294990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9" action="ppaction://hlinksldjump"/>
                </a:rPr>
                <a:t>Finalizar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9" action="ppaction://hlinksldjump"/>
                </a:rPr>
                <a:t> Votación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899013" y="6918726"/>
            <a:ext cx="3221243" cy="626250"/>
            <a:chOff x="0" y="0"/>
            <a:chExt cx="4294990" cy="8350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22040" y="20478"/>
              <a:ext cx="4250992" cy="794009"/>
            </a:xfrm>
            <a:custGeom>
              <a:avLst/>
              <a:gdLst/>
              <a:ahLst/>
              <a:cxnLst/>
              <a:rect r="r" b="b" t="t" l="l"/>
              <a:pathLst>
                <a:path h="794009" w="4250992">
                  <a:moveTo>
                    <a:pt x="0" y="132290"/>
                  </a:moveTo>
                  <a:cubicBezTo>
                    <a:pt x="0" y="59251"/>
                    <a:pt x="66412" y="0"/>
                    <a:pt x="148252" y="0"/>
                  </a:cubicBezTo>
                  <a:lnTo>
                    <a:pt x="4102739" y="0"/>
                  </a:lnTo>
                  <a:cubicBezTo>
                    <a:pt x="4184579" y="0"/>
                    <a:pt x="4250991" y="59251"/>
                    <a:pt x="4250991" y="132290"/>
                  </a:cubicBezTo>
                  <a:lnTo>
                    <a:pt x="4250991" y="661720"/>
                  </a:lnTo>
                  <a:cubicBezTo>
                    <a:pt x="4250991" y="734759"/>
                    <a:pt x="4184579" y="794010"/>
                    <a:pt x="4102739" y="794010"/>
                  </a:cubicBezTo>
                  <a:lnTo>
                    <a:pt x="148252" y="794010"/>
                  </a:lnTo>
                  <a:cubicBezTo>
                    <a:pt x="66412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4295060" cy="834966"/>
            </a:xfrm>
            <a:custGeom>
              <a:avLst/>
              <a:gdLst/>
              <a:ahLst/>
              <a:cxnLst/>
              <a:rect r="r" b="b" t="t" l="l"/>
              <a:pathLst>
                <a:path h="834966" w="4295060">
                  <a:moveTo>
                    <a:pt x="0" y="152768"/>
                  </a:moveTo>
                  <a:cubicBezTo>
                    <a:pt x="0" y="67715"/>
                    <a:pt x="77138" y="0"/>
                    <a:pt x="170292" y="0"/>
                  </a:cubicBezTo>
                  <a:lnTo>
                    <a:pt x="4124779" y="0"/>
                  </a:lnTo>
                  <a:lnTo>
                    <a:pt x="4124779" y="20478"/>
                  </a:lnTo>
                  <a:lnTo>
                    <a:pt x="4124779" y="0"/>
                  </a:lnTo>
                  <a:cubicBezTo>
                    <a:pt x="4217932" y="0"/>
                    <a:pt x="4295060" y="67715"/>
                    <a:pt x="4295060" y="152768"/>
                  </a:cubicBezTo>
                  <a:lnTo>
                    <a:pt x="4273031" y="152768"/>
                  </a:lnTo>
                  <a:lnTo>
                    <a:pt x="4295060" y="152768"/>
                  </a:lnTo>
                  <a:lnTo>
                    <a:pt x="4295060" y="682198"/>
                  </a:lnTo>
                  <a:lnTo>
                    <a:pt x="4273031" y="682198"/>
                  </a:lnTo>
                  <a:lnTo>
                    <a:pt x="4295060" y="682198"/>
                  </a:lnTo>
                  <a:cubicBezTo>
                    <a:pt x="4295060" y="767388"/>
                    <a:pt x="4217932" y="834966"/>
                    <a:pt x="4124779" y="834966"/>
                  </a:cubicBezTo>
                  <a:lnTo>
                    <a:pt x="4124779" y="814488"/>
                  </a:lnTo>
                  <a:lnTo>
                    <a:pt x="4124779" y="834966"/>
                  </a:lnTo>
                  <a:lnTo>
                    <a:pt x="170292" y="834966"/>
                  </a:lnTo>
                  <a:lnTo>
                    <a:pt x="170292" y="814488"/>
                  </a:lnTo>
                  <a:lnTo>
                    <a:pt x="170292" y="834966"/>
                  </a:lnTo>
                  <a:cubicBezTo>
                    <a:pt x="77138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22040" y="152768"/>
                  </a:lnTo>
                  <a:lnTo>
                    <a:pt x="0" y="152768"/>
                  </a:lnTo>
                  <a:moveTo>
                    <a:pt x="44079" y="152768"/>
                  </a:moveTo>
                  <a:lnTo>
                    <a:pt x="44079" y="682198"/>
                  </a:lnTo>
                  <a:lnTo>
                    <a:pt x="22040" y="682198"/>
                  </a:lnTo>
                  <a:lnTo>
                    <a:pt x="44079" y="682198"/>
                  </a:lnTo>
                  <a:cubicBezTo>
                    <a:pt x="44079" y="743223"/>
                    <a:pt x="99766" y="794009"/>
                    <a:pt x="170292" y="794009"/>
                  </a:cubicBezTo>
                  <a:lnTo>
                    <a:pt x="4124779" y="794009"/>
                  </a:lnTo>
                  <a:cubicBezTo>
                    <a:pt x="4195305" y="794009"/>
                    <a:pt x="4250992" y="743223"/>
                    <a:pt x="4250992" y="682198"/>
                  </a:cubicBezTo>
                  <a:lnTo>
                    <a:pt x="4250992" y="152768"/>
                  </a:lnTo>
                  <a:cubicBezTo>
                    <a:pt x="4250992" y="91742"/>
                    <a:pt x="4195305" y="40956"/>
                    <a:pt x="4124779" y="40956"/>
                  </a:cubicBezTo>
                  <a:lnTo>
                    <a:pt x="170292" y="40956"/>
                  </a:lnTo>
                  <a:lnTo>
                    <a:pt x="170292" y="20478"/>
                  </a:lnTo>
                  <a:lnTo>
                    <a:pt x="170292" y="40956"/>
                  </a:lnTo>
                  <a:cubicBezTo>
                    <a:pt x="99766" y="40956"/>
                    <a:pt x="44079" y="91742"/>
                    <a:pt x="44079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19050"/>
              <a:ext cx="4294990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10" action="ppaction://hlinksldjump"/>
                </a:rPr>
                <a:t>Más detalles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4725" y="1513485"/>
            <a:ext cx="17545272" cy="8490324"/>
            <a:chOff x="0" y="0"/>
            <a:chExt cx="23393696" cy="113204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126" y="19050"/>
              <a:ext cx="23345485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23345485">
                  <a:moveTo>
                    <a:pt x="0" y="305181"/>
                  </a:moveTo>
                  <a:cubicBezTo>
                    <a:pt x="0" y="136652"/>
                    <a:pt x="173225" y="0"/>
                    <a:pt x="386982" y="0"/>
                  </a:cubicBezTo>
                  <a:lnTo>
                    <a:pt x="22958502" y="0"/>
                  </a:lnTo>
                  <a:cubicBezTo>
                    <a:pt x="23172260" y="0"/>
                    <a:pt x="23345485" y="136652"/>
                    <a:pt x="23345485" y="305181"/>
                  </a:cubicBezTo>
                  <a:lnTo>
                    <a:pt x="23345485" y="10977118"/>
                  </a:lnTo>
                  <a:cubicBezTo>
                    <a:pt x="23345485" y="11145648"/>
                    <a:pt x="23172260" y="11282300"/>
                    <a:pt x="22958502" y="11282300"/>
                  </a:cubicBezTo>
                  <a:lnTo>
                    <a:pt x="386982" y="11282300"/>
                  </a:lnTo>
                  <a:cubicBezTo>
                    <a:pt x="173225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393729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23393729">
                  <a:moveTo>
                    <a:pt x="0" y="324231"/>
                  </a:moveTo>
                  <a:cubicBezTo>
                    <a:pt x="0" y="145161"/>
                    <a:pt x="184162" y="0"/>
                    <a:pt x="411108" y="0"/>
                  </a:cubicBezTo>
                  <a:lnTo>
                    <a:pt x="22982628" y="0"/>
                  </a:lnTo>
                  <a:lnTo>
                    <a:pt x="22982628" y="19050"/>
                  </a:lnTo>
                  <a:lnTo>
                    <a:pt x="22982628" y="0"/>
                  </a:lnTo>
                  <a:cubicBezTo>
                    <a:pt x="23209734" y="0"/>
                    <a:pt x="23393729" y="145161"/>
                    <a:pt x="23393729" y="324231"/>
                  </a:cubicBezTo>
                  <a:lnTo>
                    <a:pt x="23369611" y="324231"/>
                  </a:lnTo>
                  <a:lnTo>
                    <a:pt x="23393729" y="324231"/>
                  </a:lnTo>
                  <a:lnTo>
                    <a:pt x="23393729" y="10996168"/>
                  </a:lnTo>
                  <a:lnTo>
                    <a:pt x="23369611" y="10996168"/>
                  </a:lnTo>
                  <a:lnTo>
                    <a:pt x="23393729" y="10996168"/>
                  </a:lnTo>
                  <a:cubicBezTo>
                    <a:pt x="23393729" y="11175238"/>
                    <a:pt x="23209572" y="11320400"/>
                    <a:pt x="22982628" y="11320400"/>
                  </a:cubicBezTo>
                  <a:lnTo>
                    <a:pt x="22982628" y="11301350"/>
                  </a:lnTo>
                  <a:lnTo>
                    <a:pt x="22982628" y="11320400"/>
                  </a:lnTo>
                  <a:lnTo>
                    <a:pt x="411108" y="11320400"/>
                  </a:lnTo>
                  <a:lnTo>
                    <a:pt x="411108" y="11301350"/>
                  </a:lnTo>
                  <a:lnTo>
                    <a:pt x="411108" y="11320400"/>
                  </a:lnTo>
                  <a:cubicBezTo>
                    <a:pt x="184162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24126" y="324231"/>
                  </a:lnTo>
                  <a:lnTo>
                    <a:pt x="0" y="324231"/>
                  </a:lnTo>
                  <a:moveTo>
                    <a:pt x="48252" y="324231"/>
                  </a:moveTo>
                  <a:lnTo>
                    <a:pt x="48252" y="10996168"/>
                  </a:lnTo>
                  <a:lnTo>
                    <a:pt x="24126" y="10996168"/>
                  </a:lnTo>
                  <a:lnTo>
                    <a:pt x="48252" y="10996168"/>
                  </a:lnTo>
                  <a:cubicBezTo>
                    <a:pt x="48252" y="11154156"/>
                    <a:pt x="210701" y="11282300"/>
                    <a:pt x="411108" y="11282300"/>
                  </a:cubicBezTo>
                  <a:lnTo>
                    <a:pt x="22982628" y="11282300"/>
                  </a:lnTo>
                  <a:cubicBezTo>
                    <a:pt x="23183035" y="11282300"/>
                    <a:pt x="23345485" y="11154156"/>
                    <a:pt x="23345485" y="10996168"/>
                  </a:cubicBezTo>
                  <a:lnTo>
                    <a:pt x="23345485" y="324231"/>
                  </a:lnTo>
                  <a:cubicBezTo>
                    <a:pt x="23345485" y="166243"/>
                    <a:pt x="23183035" y="38100"/>
                    <a:pt x="22982628" y="38100"/>
                  </a:cubicBezTo>
                  <a:lnTo>
                    <a:pt x="411108" y="38100"/>
                  </a:lnTo>
                  <a:lnTo>
                    <a:pt x="411108" y="19050"/>
                  </a:lnTo>
                  <a:lnTo>
                    <a:pt x="411108" y="38100"/>
                  </a:lnTo>
                  <a:cubicBezTo>
                    <a:pt x="210701" y="38100"/>
                    <a:pt x="48252" y="166243"/>
                    <a:pt x="48252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455998" y="9085535"/>
            <a:ext cx="3221243" cy="626250"/>
            <a:chOff x="0" y="0"/>
            <a:chExt cx="4294990" cy="835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2040" y="20478"/>
              <a:ext cx="4250992" cy="794009"/>
            </a:xfrm>
            <a:custGeom>
              <a:avLst/>
              <a:gdLst/>
              <a:ahLst/>
              <a:cxnLst/>
              <a:rect r="r" b="b" t="t" l="l"/>
              <a:pathLst>
                <a:path h="794009" w="4250992">
                  <a:moveTo>
                    <a:pt x="0" y="132290"/>
                  </a:moveTo>
                  <a:cubicBezTo>
                    <a:pt x="0" y="59251"/>
                    <a:pt x="66412" y="0"/>
                    <a:pt x="148252" y="0"/>
                  </a:cubicBezTo>
                  <a:lnTo>
                    <a:pt x="4102739" y="0"/>
                  </a:lnTo>
                  <a:cubicBezTo>
                    <a:pt x="4184579" y="0"/>
                    <a:pt x="4250991" y="59251"/>
                    <a:pt x="4250991" y="132290"/>
                  </a:cubicBezTo>
                  <a:lnTo>
                    <a:pt x="4250991" y="661720"/>
                  </a:lnTo>
                  <a:cubicBezTo>
                    <a:pt x="4250991" y="734759"/>
                    <a:pt x="4184579" y="794010"/>
                    <a:pt x="4102739" y="794010"/>
                  </a:cubicBezTo>
                  <a:lnTo>
                    <a:pt x="148252" y="794010"/>
                  </a:lnTo>
                  <a:cubicBezTo>
                    <a:pt x="66412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295060" cy="834966"/>
            </a:xfrm>
            <a:custGeom>
              <a:avLst/>
              <a:gdLst/>
              <a:ahLst/>
              <a:cxnLst/>
              <a:rect r="r" b="b" t="t" l="l"/>
              <a:pathLst>
                <a:path h="834966" w="4295060">
                  <a:moveTo>
                    <a:pt x="0" y="152768"/>
                  </a:moveTo>
                  <a:cubicBezTo>
                    <a:pt x="0" y="67715"/>
                    <a:pt x="77138" y="0"/>
                    <a:pt x="170292" y="0"/>
                  </a:cubicBezTo>
                  <a:lnTo>
                    <a:pt x="4124779" y="0"/>
                  </a:lnTo>
                  <a:lnTo>
                    <a:pt x="4124779" y="20478"/>
                  </a:lnTo>
                  <a:lnTo>
                    <a:pt x="4124779" y="0"/>
                  </a:lnTo>
                  <a:cubicBezTo>
                    <a:pt x="4217932" y="0"/>
                    <a:pt x="4295060" y="67715"/>
                    <a:pt x="4295060" y="152768"/>
                  </a:cubicBezTo>
                  <a:lnTo>
                    <a:pt x="4273031" y="152768"/>
                  </a:lnTo>
                  <a:lnTo>
                    <a:pt x="4295060" y="152768"/>
                  </a:lnTo>
                  <a:lnTo>
                    <a:pt x="4295060" y="682198"/>
                  </a:lnTo>
                  <a:lnTo>
                    <a:pt x="4273031" y="682198"/>
                  </a:lnTo>
                  <a:lnTo>
                    <a:pt x="4295060" y="682198"/>
                  </a:lnTo>
                  <a:cubicBezTo>
                    <a:pt x="4295060" y="767388"/>
                    <a:pt x="4217932" y="834966"/>
                    <a:pt x="4124779" y="834966"/>
                  </a:cubicBezTo>
                  <a:lnTo>
                    <a:pt x="4124779" y="814488"/>
                  </a:lnTo>
                  <a:lnTo>
                    <a:pt x="4124779" y="834966"/>
                  </a:lnTo>
                  <a:lnTo>
                    <a:pt x="170292" y="834966"/>
                  </a:lnTo>
                  <a:lnTo>
                    <a:pt x="170292" y="814488"/>
                  </a:lnTo>
                  <a:lnTo>
                    <a:pt x="170292" y="834966"/>
                  </a:lnTo>
                  <a:cubicBezTo>
                    <a:pt x="77138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22040" y="152768"/>
                  </a:lnTo>
                  <a:lnTo>
                    <a:pt x="0" y="152768"/>
                  </a:lnTo>
                  <a:moveTo>
                    <a:pt x="44079" y="152768"/>
                  </a:moveTo>
                  <a:lnTo>
                    <a:pt x="44079" y="682198"/>
                  </a:lnTo>
                  <a:lnTo>
                    <a:pt x="22040" y="682198"/>
                  </a:lnTo>
                  <a:lnTo>
                    <a:pt x="44079" y="682198"/>
                  </a:lnTo>
                  <a:cubicBezTo>
                    <a:pt x="44079" y="743223"/>
                    <a:pt x="99766" y="794009"/>
                    <a:pt x="170292" y="794009"/>
                  </a:cubicBezTo>
                  <a:lnTo>
                    <a:pt x="4124779" y="794009"/>
                  </a:lnTo>
                  <a:cubicBezTo>
                    <a:pt x="4195305" y="794009"/>
                    <a:pt x="4250992" y="743223"/>
                    <a:pt x="4250992" y="682198"/>
                  </a:cubicBezTo>
                  <a:lnTo>
                    <a:pt x="4250992" y="152768"/>
                  </a:lnTo>
                  <a:cubicBezTo>
                    <a:pt x="4250992" y="91742"/>
                    <a:pt x="4195305" y="40956"/>
                    <a:pt x="4124779" y="40956"/>
                  </a:cubicBezTo>
                  <a:lnTo>
                    <a:pt x="170292" y="40956"/>
                  </a:lnTo>
                  <a:lnTo>
                    <a:pt x="170292" y="20478"/>
                  </a:lnTo>
                  <a:lnTo>
                    <a:pt x="170292" y="40956"/>
                  </a:lnTo>
                  <a:cubicBezTo>
                    <a:pt x="99766" y="40956"/>
                    <a:pt x="44079" y="91742"/>
                    <a:pt x="44079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4294990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AFAFA"/>
                  </a:solidFill>
                  <a:latin typeface="Arimo"/>
                  <a:ea typeface="Arimo"/>
                  <a:cs typeface="Arimo"/>
                  <a:sym typeface="Arimo"/>
                  <a:hlinkClick r:id="rId4" action="ppaction://hlinksldjump"/>
                </a:rPr>
                <a:t>Finalizar</a:t>
              </a:r>
              <a:r>
                <a:rPr lang="en-US" sz="2700">
                  <a:solidFill>
                    <a:srgbClr val="FAFAFA"/>
                  </a:solidFill>
                  <a:latin typeface="Arimo"/>
                  <a:ea typeface="Arimo"/>
                  <a:cs typeface="Arimo"/>
                  <a:sym typeface="Arimo"/>
                  <a:hlinkClick r:id="rId4" action="ppaction://hlinksldjump"/>
                </a:rPr>
                <a:t> Votación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52128" y="9085535"/>
            <a:ext cx="1785686" cy="626250"/>
            <a:chOff x="0" y="0"/>
            <a:chExt cx="2380915" cy="835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218" y="20478"/>
              <a:ext cx="2356525" cy="794009"/>
            </a:xfrm>
            <a:custGeom>
              <a:avLst/>
              <a:gdLst/>
              <a:ahLst/>
              <a:cxnLst/>
              <a:rect r="r" b="b" t="t" l="l"/>
              <a:pathLst>
                <a:path h="794009" w="2356525">
                  <a:moveTo>
                    <a:pt x="0" y="132290"/>
                  </a:moveTo>
                  <a:cubicBezTo>
                    <a:pt x="0" y="59251"/>
                    <a:pt x="36815" y="0"/>
                    <a:pt x="82183" y="0"/>
                  </a:cubicBezTo>
                  <a:lnTo>
                    <a:pt x="2274341" y="0"/>
                  </a:lnTo>
                  <a:cubicBezTo>
                    <a:pt x="2319709" y="0"/>
                    <a:pt x="2356525" y="59251"/>
                    <a:pt x="2356525" y="132290"/>
                  </a:cubicBezTo>
                  <a:lnTo>
                    <a:pt x="2356525" y="661720"/>
                  </a:lnTo>
                  <a:cubicBezTo>
                    <a:pt x="2356525" y="734759"/>
                    <a:pt x="2319709" y="794010"/>
                    <a:pt x="2274341" y="794010"/>
                  </a:cubicBezTo>
                  <a:lnTo>
                    <a:pt x="82183" y="794010"/>
                  </a:lnTo>
                  <a:cubicBezTo>
                    <a:pt x="36815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80985" cy="834966"/>
            </a:xfrm>
            <a:custGeom>
              <a:avLst/>
              <a:gdLst/>
              <a:ahLst/>
              <a:cxnLst/>
              <a:rect r="r" b="b" t="t" l="l"/>
              <a:pathLst>
                <a:path h="834966" w="2380985">
                  <a:moveTo>
                    <a:pt x="0" y="152768"/>
                  </a:moveTo>
                  <a:cubicBezTo>
                    <a:pt x="0" y="67715"/>
                    <a:pt x="42761" y="0"/>
                    <a:pt x="94401" y="0"/>
                  </a:cubicBezTo>
                  <a:lnTo>
                    <a:pt x="2286559" y="0"/>
                  </a:lnTo>
                  <a:lnTo>
                    <a:pt x="2286559" y="20478"/>
                  </a:lnTo>
                  <a:lnTo>
                    <a:pt x="2286559" y="0"/>
                  </a:lnTo>
                  <a:cubicBezTo>
                    <a:pt x="2338199" y="0"/>
                    <a:pt x="2380985" y="67715"/>
                    <a:pt x="2380985" y="152768"/>
                  </a:cubicBezTo>
                  <a:lnTo>
                    <a:pt x="2368743" y="152768"/>
                  </a:lnTo>
                  <a:lnTo>
                    <a:pt x="2380985" y="152768"/>
                  </a:lnTo>
                  <a:lnTo>
                    <a:pt x="2380985" y="682198"/>
                  </a:lnTo>
                  <a:lnTo>
                    <a:pt x="2368743" y="682198"/>
                  </a:lnTo>
                  <a:lnTo>
                    <a:pt x="2380985" y="682198"/>
                  </a:lnTo>
                  <a:cubicBezTo>
                    <a:pt x="2380985" y="767388"/>
                    <a:pt x="2338199" y="834966"/>
                    <a:pt x="2286559" y="834966"/>
                  </a:cubicBezTo>
                  <a:lnTo>
                    <a:pt x="2286559" y="814488"/>
                  </a:lnTo>
                  <a:lnTo>
                    <a:pt x="2286559" y="834966"/>
                  </a:lnTo>
                  <a:lnTo>
                    <a:pt x="94401" y="834966"/>
                  </a:lnTo>
                  <a:lnTo>
                    <a:pt x="94401" y="814488"/>
                  </a:lnTo>
                  <a:lnTo>
                    <a:pt x="94401" y="834966"/>
                  </a:lnTo>
                  <a:cubicBezTo>
                    <a:pt x="42761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12218" y="152768"/>
                  </a:lnTo>
                  <a:lnTo>
                    <a:pt x="0" y="152768"/>
                  </a:lnTo>
                  <a:moveTo>
                    <a:pt x="24435" y="152768"/>
                  </a:moveTo>
                  <a:lnTo>
                    <a:pt x="24435" y="682198"/>
                  </a:lnTo>
                  <a:lnTo>
                    <a:pt x="12218" y="682198"/>
                  </a:lnTo>
                  <a:lnTo>
                    <a:pt x="24435" y="682198"/>
                  </a:lnTo>
                  <a:cubicBezTo>
                    <a:pt x="24435" y="743223"/>
                    <a:pt x="55305" y="794009"/>
                    <a:pt x="94401" y="794009"/>
                  </a:cubicBezTo>
                  <a:lnTo>
                    <a:pt x="2286559" y="794009"/>
                  </a:lnTo>
                  <a:cubicBezTo>
                    <a:pt x="2325655" y="794009"/>
                    <a:pt x="2356525" y="743223"/>
                    <a:pt x="2356525" y="682198"/>
                  </a:cubicBezTo>
                  <a:lnTo>
                    <a:pt x="2356525" y="152768"/>
                  </a:lnTo>
                  <a:cubicBezTo>
                    <a:pt x="2356525" y="91742"/>
                    <a:pt x="2325655" y="40956"/>
                    <a:pt x="2286559" y="40956"/>
                  </a:cubicBezTo>
                  <a:lnTo>
                    <a:pt x="94401" y="40956"/>
                  </a:lnTo>
                  <a:lnTo>
                    <a:pt x="94401" y="20478"/>
                  </a:lnTo>
                  <a:lnTo>
                    <a:pt x="94401" y="40956"/>
                  </a:lnTo>
                  <a:cubicBezTo>
                    <a:pt x="55305" y="40956"/>
                    <a:pt x="24435" y="91742"/>
                    <a:pt x="24435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380915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FAFAFA"/>
                  </a:solidFill>
                  <a:latin typeface="Arimo"/>
                  <a:ea typeface="Arimo"/>
                  <a:cs typeface="Arimo"/>
                  <a:sym typeface="Arimo"/>
                  <a:hlinkClick r:id="rId5" action="ppaction://hlinksldjump"/>
                </a:rPr>
                <a:t>&lt; Volver</a:t>
              </a:r>
            </a:p>
          </p:txBody>
        </p:sp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4000" y="2093234"/>
            <a:ext cx="8396952" cy="7145751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 rot="0">
            <a:off x="8369639" y="2792980"/>
            <a:ext cx="9030357" cy="2644307"/>
            <a:chOff x="0" y="0"/>
            <a:chExt cx="23393696" cy="685024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4126" y="11528"/>
              <a:ext cx="23345485" cy="6827167"/>
            </a:xfrm>
            <a:custGeom>
              <a:avLst/>
              <a:gdLst/>
              <a:ahLst/>
              <a:cxnLst/>
              <a:rect r="r" b="b" t="t" l="l"/>
              <a:pathLst>
                <a:path h="6827167" w="23345485">
                  <a:moveTo>
                    <a:pt x="0" y="184671"/>
                  </a:moveTo>
                  <a:cubicBezTo>
                    <a:pt x="0" y="82691"/>
                    <a:pt x="173225" y="0"/>
                    <a:pt x="386982" y="0"/>
                  </a:cubicBezTo>
                  <a:lnTo>
                    <a:pt x="22958502" y="0"/>
                  </a:lnTo>
                  <a:cubicBezTo>
                    <a:pt x="23172260" y="0"/>
                    <a:pt x="23345485" y="82691"/>
                    <a:pt x="23345485" y="184671"/>
                  </a:cubicBezTo>
                  <a:lnTo>
                    <a:pt x="23345485" y="6642494"/>
                  </a:lnTo>
                  <a:cubicBezTo>
                    <a:pt x="23345485" y="6744474"/>
                    <a:pt x="23172260" y="6827166"/>
                    <a:pt x="22958502" y="6827166"/>
                  </a:cubicBezTo>
                  <a:lnTo>
                    <a:pt x="386982" y="6827166"/>
                  </a:lnTo>
                  <a:cubicBezTo>
                    <a:pt x="173225" y="6827166"/>
                    <a:pt x="0" y="6744474"/>
                    <a:pt x="0" y="66424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3393729" cy="6850221"/>
            </a:xfrm>
            <a:custGeom>
              <a:avLst/>
              <a:gdLst/>
              <a:ahLst/>
              <a:cxnLst/>
              <a:rect r="r" b="b" t="t" l="l"/>
              <a:pathLst>
                <a:path h="6850221" w="23393729">
                  <a:moveTo>
                    <a:pt x="0" y="196199"/>
                  </a:moveTo>
                  <a:cubicBezTo>
                    <a:pt x="0" y="87840"/>
                    <a:pt x="184162" y="0"/>
                    <a:pt x="411108" y="0"/>
                  </a:cubicBezTo>
                  <a:lnTo>
                    <a:pt x="22982628" y="0"/>
                  </a:lnTo>
                  <a:lnTo>
                    <a:pt x="22982628" y="11528"/>
                  </a:lnTo>
                  <a:lnTo>
                    <a:pt x="22982628" y="0"/>
                  </a:lnTo>
                  <a:cubicBezTo>
                    <a:pt x="23209734" y="0"/>
                    <a:pt x="23393729" y="87840"/>
                    <a:pt x="23393729" y="196199"/>
                  </a:cubicBezTo>
                  <a:lnTo>
                    <a:pt x="23369611" y="196199"/>
                  </a:lnTo>
                  <a:lnTo>
                    <a:pt x="23393729" y="196199"/>
                  </a:lnTo>
                  <a:lnTo>
                    <a:pt x="23393729" y="6654022"/>
                  </a:lnTo>
                  <a:lnTo>
                    <a:pt x="23369611" y="6654022"/>
                  </a:lnTo>
                  <a:lnTo>
                    <a:pt x="23393729" y="6654022"/>
                  </a:lnTo>
                  <a:cubicBezTo>
                    <a:pt x="23393729" y="6762381"/>
                    <a:pt x="23209572" y="6850221"/>
                    <a:pt x="22982628" y="6850221"/>
                  </a:cubicBezTo>
                  <a:lnTo>
                    <a:pt x="22982628" y="6838694"/>
                  </a:lnTo>
                  <a:lnTo>
                    <a:pt x="22982628" y="6850221"/>
                  </a:lnTo>
                  <a:lnTo>
                    <a:pt x="411108" y="6850221"/>
                  </a:lnTo>
                  <a:lnTo>
                    <a:pt x="411108" y="6838694"/>
                  </a:lnTo>
                  <a:lnTo>
                    <a:pt x="411108" y="6850221"/>
                  </a:lnTo>
                  <a:cubicBezTo>
                    <a:pt x="184162" y="6850221"/>
                    <a:pt x="0" y="6762381"/>
                    <a:pt x="0" y="6654022"/>
                  </a:cubicBezTo>
                  <a:lnTo>
                    <a:pt x="0" y="196199"/>
                  </a:lnTo>
                  <a:lnTo>
                    <a:pt x="24126" y="196199"/>
                  </a:lnTo>
                  <a:lnTo>
                    <a:pt x="0" y="196199"/>
                  </a:lnTo>
                  <a:moveTo>
                    <a:pt x="48252" y="196199"/>
                  </a:moveTo>
                  <a:lnTo>
                    <a:pt x="48252" y="6654022"/>
                  </a:lnTo>
                  <a:lnTo>
                    <a:pt x="24126" y="6654022"/>
                  </a:lnTo>
                  <a:lnTo>
                    <a:pt x="48252" y="6654022"/>
                  </a:lnTo>
                  <a:cubicBezTo>
                    <a:pt x="48252" y="6749624"/>
                    <a:pt x="210701" y="6827166"/>
                    <a:pt x="411108" y="6827166"/>
                  </a:cubicBezTo>
                  <a:lnTo>
                    <a:pt x="22982628" y="6827166"/>
                  </a:lnTo>
                  <a:cubicBezTo>
                    <a:pt x="23183035" y="6827166"/>
                    <a:pt x="23345485" y="6749624"/>
                    <a:pt x="23345485" y="6654022"/>
                  </a:cubicBezTo>
                  <a:lnTo>
                    <a:pt x="23345485" y="196199"/>
                  </a:lnTo>
                  <a:cubicBezTo>
                    <a:pt x="23345485" y="100597"/>
                    <a:pt x="23183035" y="23055"/>
                    <a:pt x="22982628" y="23055"/>
                  </a:cubicBezTo>
                  <a:lnTo>
                    <a:pt x="411108" y="23055"/>
                  </a:lnTo>
                  <a:lnTo>
                    <a:pt x="411108" y="11528"/>
                  </a:lnTo>
                  <a:lnTo>
                    <a:pt x="411108" y="23055"/>
                  </a:lnTo>
                  <a:cubicBezTo>
                    <a:pt x="210701" y="23055"/>
                    <a:pt x="48252" y="100597"/>
                    <a:pt x="48252" y="196199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8369639" y="5902537"/>
            <a:ext cx="9030357" cy="2801907"/>
            <a:chOff x="0" y="0"/>
            <a:chExt cx="12040476" cy="373587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784809"/>
              <a:ext cx="11898349" cy="2951066"/>
            </a:xfrm>
            <a:custGeom>
              <a:avLst/>
              <a:gdLst/>
              <a:ahLst/>
              <a:cxnLst/>
              <a:rect r="r" b="b" t="t" l="l"/>
              <a:pathLst>
                <a:path h="2951066" w="11898349">
                  <a:moveTo>
                    <a:pt x="0" y="0"/>
                  </a:moveTo>
                  <a:lnTo>
                    <a:pt x="11898349" y="0"/>
                  </a:lnTo>
                  <a:lnTo>
                    <a:pt x="11898349" y="2951066"/>
                  </a:lnTo>
                  <a:lnTo>
                    <a:pt x="0" y="2951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72" t="-11565" r="-625" b="-8595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0" y="-19050"/>
              <a:ext cx="6578210" cy="599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3"/>
                </a:lnSpc>
              </a:pPr>
              <a:r>
                <a:rPr lang="en-US" sz="286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Listado de participantes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11898349" y="785366"/>
              <a:ext cx="142127" cy="2950509"/>
              <a:chOff x="0" y="0"/>
              <a:chExt cx="26419" cy="548453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6419" cy="548453"/>
              </a:xfrm>
              <a:custGeom>
                <a:avLst/>
                <a:gdLst/>
                <a:ahLst/>
                <a:cxnLst/>
                <a:rect r="r" b="b" t="t" l="l"/>
                <a:pathLst>
                  <a:path h="548453" w="26419">
                    <a:moveTo>
                      <a:pt x="0" y="0"/>
                    </a:moveTo>
                    <a:lnTo>
                      <a:pt x="26419" y="0"/>
                    </a:lnTo>
                    <a:lnTo>
                      <a:pt x="26419" y="548453"/>
                    </a:lnTo>
                    <a:lnTo>
                      <a:pt x="0" y="548453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9525"/>
                <a:ext cx="26419" cy="5579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1935674" y="972996"/>
              <a:ext cx="67479" cy="1487803"/>
              <a:chOff x="0" y="0"/>
              <a:chExt cx="12543" cy="276559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2543" cy="276559"/>
              </a:xfrm>
              <a:custGeom>
                <a:avLst/>
                <a:gdLst/>
                <a:ahLst/>
                <a:cxnLst/>
                <a:rect r="r" b="b" t="t" l="l"/>
                <a:pathLst>
                  <a:path h="276559" w="12543">
                    <a:moveTo>
                      <a:pt x="6272" y="0"/>
                    </a:moveTo>
                    <a:lnTo>
                      <a:pt x="6272" y="0"/>
                    </a:lnTo>
                    <a:cubicBezTo>
                      <a:pt x="7935" y="0"/>
                      <a:pt x="9530" y="661"/>
                      <a:pt x="10706" y="1837"/>
                    </a:cubicBezTo>
                    <a:cubicBezTo>
                      <a:pt x="11882" y="3013"/>
                      <a:pt x="12543" y="4608"/>
                      <a:pt x="12543" y="6272"/>
                    </a:cubicBezTo>
                    <a:lnTo>
                      <a:pt x="12543" y="270287"/>
                    </a:lnTo>
                    <a:cubicBezTo>
                      <a:pt x="12543" y="271951"/>
                      <a:pt x="11882" y="273546"/>
                      <a:pt x="10706" y="274722"/>
                    </a:cubicBezTo>
                    <a:cubicBezTo>
                      <a:pt x="9530" y="275898"/>
                      <a:pt x="7935" y="276559"/>
                      <a:pt x="6272" y="276559"/>
                    </a:cubicBezTo>
                    <a:lnTo>
                      <a:pt x="6272" y="276559"/>
                    </a:lnTo>
                    <a:cubicBezTo>
                      <a:pt x="4608" y="276559"/>
                      <a:pt x="3013" y="275898"/>
                      <a:pt x="1837" y="274722"/>
                    </a:cubicBezTo>
                    <a:cubicBezTo>
                      <a:pt x="661" y="273546"/>
                      <a:pt x="0" y="271951"/>
                      <a:pt x="0" y="270287"/>
                    </a:cubicBezTo>
                    <a:lnTo>
                      <a:pt x="0" y="6272"/>
                    </a:lnTo>
                    <a:cubicBezTo>
                      <a:pt x="0" y="4608"/>
                      <a:pt x="661" y="3013"/>
                      <a:pt x="1837" y="1837"/>
                    </a:cubicBezTo>
                    <a:cubicBezTo>
                      <a:pt x="3013" y="661"/>
                      <a:pt x="4608" y="0"/>
                      <a:pt x="6272" y="0"/>
                    </a:cubicBezTo>
                    <a:close/>
                  </a:path>
                </a:pathLst>
              </a:custGeom>
              <a:solidFill>
                <a:srgbClr val="DDDDDD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9525"/>
                <a:ext cx="12543" cy="2860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1917012" y="882601"/>
              <a:ext cx="104803" cy="67479"/>
              <a:chOff x="0" y="0"/>
              <a:chExt cx="50736" cy="32667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50736" cy="32667"/>
              </a:xfrm>
              <a:custGeom>
                <a:avLst/>
                <a:gdLst/>
                <a:ahLst/>
                <a:cxnLst/>
                <a:rect r="r" b="b" t="t" l="l"/>
                <a:pathLst>
                  <a:path h="32667" w="50736">
                    <a:moveTo>
                      <a:pt x="25368" y="0"/>
                    </a:moveTo>
                    <a:lnTo>
                      <a:pt x="50736" y="32667"/>
                    </a:lnTo>
                    <a:lnTo>
                      <a:pt x="0" y="32667"/>
                    </a:lnTo>
                    <a:lnTo>
                      <a:pt x="25368" y="0"/>
                    </a:lnTo>
                    <a:close/>
                  </a:path>
                </a:pathLst>
              </a:custGeom>
              <a:solidFill>
                <a:srgbClr val="DDDDDD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927" y="5642"/>
                <a:ext cx="34881" cy="246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</p:grpSp>
      <p:grpSp>
        <p:nvGrpSpPr>
          <p:cNvPr name="Group 45" id="45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46" id="46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859736" y="1769424"/>
            <a:ext cx="1154179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740770" y="8613950"/>
            <a:ext cx="6390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824945" y="8613950"/>
            <a:ext cx="6390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216041" y="8613950"/>
            <a:ext cx="6390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473999" y="4919662"/>
            <a:ext cx="464276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Fecha Inicio: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05 / 09 / 2024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369639" y="3055299"/>
            <a:ext cx="8747122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Descripción de la votación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Lorem ipsum dolor sit amet consectetur adipiscing elit, imperdiet pellentesque vivamus est arcu quam, morbi erat dictumst urna phasellus sociosqu.</a:t>
            </a:r>
          </a:p>
        </p:txBody>
      </p:sp>
      <p:grpSp>
        <p:nvGrpSpPr>
          <p:cNvPr name="Group 55" id="55"/>
          <p:cNvGrpSpPr/>
          <p:nvPr/>
        </p:nvGrpSpPr>
        <p:grpSpPr>
          <a:xfrm rot="-10800000">
            <a:off x="16780413" y="8462212"/>
            <a:ext cx="73968" cy="47625"/>
            <a:chOff x="0" y="0"/>
            <a:chExt cx="50736" cy="3266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0736" cy="32667"/>
            </a:xfrm>
            <a:custGeom>
              <a:avLst/>
              <a:gdLst/>
              <a:ahLst/>
              <a:cxnLst/>
              <a:rect r="r" b="b" t="t" l="l"/>
              <a:pathLst>
                <a:path h="32667" w="50736">
                  <a:moveTo>
                    <a:pt x="25368" y="0"/>
                  </a:moveTo>
                  <a:lnTo>
                    <a:pt x="50736" y="32667"/>
                  </a:lnTo>
                  <a:lnTo>
                    <a:pt x="0" y="32667"/>
                  </a:lnTo>
                  <a:lnTo>
                    <a:pt x="25368" y="0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927" y="5642"/>
              <a:ext cx="34881" cy="24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2882133" y="4151401"/>
            <a:ext cx="243067" cy="247153"/>
            <a:chOff x="0" y="0"/>
            <a:chExt cx="324090" cy="329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561861" y="3072680"/>
            <a:ext cx="12822468" cy="1872833"/>
            <a:chOff x="0" y="0"/>
            <a:chExt cx="17096624" cy="24971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25156"/>
              <a:ext cx="17058514" cy="2446815"/>
            </a:xfrm>
            <a:custGeom>
              <a:avLst/>
              <a:gdLst/>
              <a:ahLst/>
              <a:cxnLst/>
              <a:rect r="r" b="b" t="t" l="l"/>
              <a:pathLst>
                <a:path h="2446815" w="17058514">
                  <a:moveTo>
                    <a:pt x="0" y="171730"/>
                  </a:moveTo>
                  <a:cubicBezTo>
                    <a:pt x="0" y="76976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76976"/>
                    <a:pt x="17058514" y="171730"/>
                  </a:cubicBezTo>
                  <a:lnTo>
                    <a:pt x="17058514" y="2275085"/>
                  </a:lnTo>
                  <a:cubicBezTo>
                    <a:pt x="17058514" y="2370006"/>
                    <a:pt x="16999204" y="2446815"/>
                    <a:pt x="16926052" y="2446815"/>
                  </a:cubicBezTo>
                  <a:lnTo>
                    <a:pt x="132461" y="2446815"/>
                  </a:lnTo>
                  <a:cubicBezTo>
                    <a:pt x="59309" y="2446815"/>
                    <a:pt x="0" y="2369839"/>
                    <a:pt x="0" y="22750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96614" cy="2497123"/>
            </a:xfrm>
            <a:custGeom>
              <a:avLst/>
              <a:gdLst/>
              <a:ahLst/>
              <a:cxnLst/>
              <a:rect r="r" b="b" t="t" l="l"/>
              <a:pathLst>
                <a:path h="2497123" w="17096614">
                  <a:moveTo>
                    <a:pt x="0" y="196886"/>
                  </a:moveTo>
                  <a:cubicBezTo>
                    <a:pt x="0" y="87710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25156"/>
                  </a:lnTo>
                  <a:lnTo>
                    <a:pt x="16945102" y="0"/>
                  </a:lnTo>
                  <a:cubicBezTo>
                    <a:pt x="17028415" y="0"/>
                    <a:pt x="17096614" y="87710"/>
                    <a:pt x="17096614" y="196886"/>
                  </a:cubicBezTo>
                  <a:lnTo>
                    <a:pt x="17077564" y="196886"/>
                  </a:lnTo>
                  <a:lnTo>
                    <a:pt x="17096614" y="196886"/>
                  </a:lnTo>
                  <a:lnTo>
                    <a:pt x="17096614" y="2300241"/>
                  </a:lnTo>
                  <a:lnTo>
                    <a:pt x="17077564" y="2300241"/>
                  </a:lnTo>
                  <a:lnTo>
                    <a:pt x="17096614" y="2300241"/>
                  </a:lnTo>
                  <a:cubicBezTo>
                    <a:pt x="17096614" y="2409417"/>
                    <a:pt x="17028415" y="2497123"/>
                    <a:pt x="16945102" y="2497123"/>
                  </a:cubicBezTo>
                  <a:lnTo>
                    <a:pt x="16945102" y="2471971"/>
                  </a:lnTo>
                  <a:lnTo>
                    <a:pt x="16945102" y="2497123"/>
                  </a:lnTo>
                  <a:lnTo>
                    <a:pt x="151511" y="2497123"/>
                  </a:lnTo>
                  <a:lnTo>
                    <a:pt x="151511" y="2471971"/>
                  </a:lnTo>
                  <a:lnTo>
                    <a:pt x="151511" y="2497123"/>
                  </a:lnTo>
                  <a:cubicBezTo>
                    <a:pt x="68199" y="2497123"/>
                    <a:pt x="0" y="2409417"/>
                    <a:pt x="0" y="2300241"/>
                  </a:cubicBezTo>
                  <a:lnTo>
                    <a:pt x="0" y="196886"/>
                  </a:lnTo>
                  <a:lnTo>
                    <a:pt x="19050" y="196886"/>
                  </a:lnTo>
                  <a:lnTo>
                    <a:pt x="0" y="196886"/>
                  </a:lnTo>
                  <a:moveTo>
                    <a:pt x="38100" y="196886"/>
                  </a:moveTo>
                  <a:lnTo>
                    <a:pt x="38100" y="2300241"/>
                  </a:lnTo>
                  <a:lnTo>
                    <a:pt x="19050" y="2300241"/>
                  </a:lnTo>
                  <a:lnTo>
                    <a:pt x="38100" y="2300241"/>
                  </a:lnTo>
                  <a:cubicBezTo>
                    <a:pt x="38100" y="2380740"/>
                    <a:pt x="88519" y="2446816"/>
                    <a:pt x="151511" y="2446816"/>
                  </a:cubicBezTo>
                  <a:lnTo>
                    <a:pt x="16945102" y="2446816"/>
                  </a:lnTo>
                  <a:cubicBezTo>
                    <a:pt x="17008094" y="2446816"/>
                    <a:pt x="17058514" y="2380740"/>
                    <a:pt x="17058514" y="2300241"/>
                  </a:cubicBezTo>
                  <a:lnTo>
                    <a:pt x="17058514" y="196886"/>
                  </a:lnTo>
                  <a:cubicBezTo>
                    <a:pt x="17058514" y="116387"/>
                    <a:pt x="17008094" y="50311"/>
                    <a:pt x="16945102" y="50311"/>
                  </a:cubicBezTo>
                  <a:lnTo>
                    <a:pt x="151511" y="50311"/>
                  </a:lnTo>
                  <a:lnTo>
                    <a:pt x="151511" y="25156"/>
                  </a:lnTo>
                  <a:lnTo>
                    <a:pt x="151511" y="50311"/>
                  </a:lnTo>
                  <a:cubicBezTo>
                    <a:pt x="88519" y="50311"/>
                    <a:pt x="38100" y="116387"/>
                    <a:pt x="38100" y="196886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6920576" y="3777578"/>
            <a:ext cx="243068" cy="247154"/>
            <a:chOff x="0" y="0"/>
            <a:chExt cx="324090" cy="3295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554815" y="5454995"/>
            <a:ext cx="12822468" cy="1729404"/>
            <a:chOff x="0" y="0"/>
            <a:chExt cx="17096624" cy="23058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050" y="23229"/>
              <a:ext cx="17058514" cy="2259429"/>
            </a:xfrm>
            <a:custGeom>
              <a:avLst/>
              <a:gdLst/>
              <a:ahLst/>
              <a:cxnLst/>
              <a:rect r="r" b="b" t="t" l="l"/>
              <a:pathLst>
                <a:path h="2259429" w="17058514">
                  <a:moveTo>
                    <a:pt x="0" y="158578"/>
                  </a:moveTo>
                  <a:cubicBezTo>
                    <a:pt x="0" y="71082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71082"/>
                    <a:pt x="17058514" y="158578"/>
                  </a:cubicBezTo>
                  <a:lnTo>
                    <a:pt x="17058514" y="2100851"/>
                  </a:lnTo>
                  <a:cubicBezTo>
                    <a:pt x="17058514" y="2188502"/>
                    <a:pt x="16999204" y="2259429"/>
                    <a:pt x="16926052" y="2259429"/>
                  </a:cubicBezTo>
                  <a:lnTo>
                    <a:pt x="132461" y="2259429"/>
                  </a:lnTo>
                  <a:cubicBezTo>
                    <a:pt x="59309" y="2259429"/>
                    <a:pt x="0" y="2188347"/>
                    <a:pt x="0" y="21008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096614" cy="2305884"/>
            </a:xfrm>
            <a:custGeom>
              <a:avLst/>
              <a:gdLst/>
              <a:ahLst/>
              <a:cxnLst/>
              <a:rect r="r" b="b" t="t" l="l"/>
              <a:pathLst>
                <a:path h="2305884" w="17096614">
                  <a:moveTo>
                    <a:pt x="0" y="181807"/>
                  </a:moveTo>
                  <a:cubicBezTo>
                    <a:pt x="0" y="80993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23229"/>
                  </a:lnTo>
                  <a:lnTo>
                    <a:pt x="16945102" y="0"/>
                  </a:lnTo>
                  <a:cubicBezTo>
                    <a:pt x="17028415" y="0"/>
                    <a:pt x="17096614" y="80993"/>
                    <a:pt x="17096614" y="181807"/>
                  </a:cubicBezTo>
                  <a:lnTo>
                    <a:pt x="17077564" y="181807"/>
                  </a:lnTo>
                  <a:lnTo>
                    <a:pt x="17096614" y="181807"/>
                  </a:lnTo>
                  <a:lnTo>
                    <a:pt x="17096614" y="2124080"/>
                  </a:lnTo>
                  <a:lnTo>
                    <a:pt x="17077564" y="2124080"/>
                  </a:lnTo>
                  <a:lnTo>
                    <a:pt x="17096614" y="2124080"/>
                  </a:lnTo>
                  <a:cubicBezTo>
                    <a:pt x="17096614" y="2224894"/>
                    <a:pt x="17028415" y="2305884"/>
                    <a:pt x="16945102" y="2305884"/>
                  </a:cubicBezTo>
                  <a:lnTo>
                    <a:pt x="16945102" y="2282658"/>
                  </a:lnTo>
                  <a:lnTo>
                    <a:pt x="16945102" y="2305884"/>
                  </a:lnTo>
                  <a:lnTo>
                    <a:pt x="151511" y="2305884"/>
                  </a:lnTo>
                  <a:lnTo>
                    <a:pt x="151511" y="2282658"/>
                  </a:lnTo>
                  <a:lnTo>
                    <a:pt x="151511" y="2305884"/>
                  </a:lnTo>
                  <a:cubicBezTo>
                    <a:pt x="68199" y="2305884"/>
                    <a:pt x="0" y="2224894"/>
                    <a:pt x="0" y="2124080"/>
                  </a:cubicBezTo>
                  <a:lnTo>
                    <a:pt x="0" y="181807"/>
                  </a:lnTo>
                  <a:lnTo>
                    <a:pt x="19050" y="181807"/>
                  </a:lnTo>
                  <a:lnTo>
                    <a:pt x="0" y="181807"/>
                  </a:lnTo>
                  <a:moveTo>
                    <a:pt x="38100" y="181807"/>
                  </a:moveTo>
                  <a:lnTo>
                    <a:pt x="38100" y="2124080"/>
                  </a:lnTo>
                  <a:lnTo>
                    <a:pt x="19050" y="2124080"/>
                  </a:lnTo>
                  <a:lnTo>
                    <a:pt x="38100" y="2124080"/>
                  </a:lnTo>
                  <a:cubicBezTo>
                    <a:pt x="38100" y="2198413"/>
                    <a:pt x="88519" y="2259429"/>
                    <a:pt x="151511" y="2259429"/>
                  </a:cubicBezTo>
                  <a:lnTo>
                    <a:pt x="16945102" y="2259429"/>
                  </a:lnTo>
                  <a:cubicBezTo>
                    <a:pt x="17008094" y="2259429"/>
                    <a:pt x="17058514" y="2198413"/>
                    <a:pt x="17058514" y="2124080"/>
                  </a:cubicBezTo>
                  <a:lnTo>
                    <a:pt x="17058514" y="181807"/>
                  </a:lnTo>
                  <a:cubicBezTo>
                    <a:pt x="17058514" y="107474"/>
                    <a:pt x="17008094" y="46458"/>
                    <a:pt x="16945102" y="46458"/>
                  </a:cubicBezTo>
                  <a:lnTo>
                    <a:pt x="151511" y="46458"/>
                  </a:lnTo>
                  <a:lnTo>
                    <a:pt x="151511" y="23229"/>
                  </a:lnTo>
                  <a:lnTo>
                    <a:pt x="151511" y="46458"/>
                  </a:lnTo>
                  <a:cubicBezTo>
                    <a:pt x="88519" y="46458"/>
                    <a:pt x="38100" y="107474"/>
                    <a:pt x="38100" y="181807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-5400000">
            <a:off x="16920576" y="6074587"/>
            <a:ext cx="243067" cy="247154"/>
            <a:chOff x="0" y="0"/>
            <a:chExt cx="324090" cy="3295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4561861" y="7837310"/>
            <a:ext cx="12822468" cy="1819439"/>
            <a:chOff x="0" y="0"/>
            <a:chExt cx="17096624" cy="24259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9050" y="24439"/>
              <a:ext cx="17058514" cy="2377057"/>
            </a:xfrm>
            <a:custGeom>
              <a:avLst/>
              <a:gdLst/>
              <a:ahLst/>
              <a:cxnLst/>
              <a:rect r="r" b="b" t="t" l="l"/>
              <a:pathLst>
                <a:path h="2377057" w="17058514">
                  <a:moveTo>
                    <a:pt x="0" y="166833"/>
                  </a:moveTo>
                  <a:cubicBezTo>
                    <a:pt x="0" y="74782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74782"/>
                    <a:pt x="17058514" y="166833"/>
                  </a:cubicBezTo>
                  <a:lnTo>
                    <a:pt x="17058514" y="2210222"/>
                  </a:lnTo>
                  <a:cubicBezTo>
                    <a:pt x="17058514" y="2302437"/>
                    <a:pt x="16999204" y="2377056"/>
                    <a:pt x="16926052" y="2377056"/>
                  </a:cubicBezTo>
                  <a:lnTo>
                    <a:pt x="132461" y="2377056"/>
                  </a:lnTo>
                  <a:cubicBezTo>
                    <a:pt x="59309" y="2377056"/>
                    <a:pt x="0" y="2302274"/>
                    <a:pt x="0" y="221022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096614" cy="2425931"/>
            </a:xfrm>
            <a:custGeom>
              <a:avLst/>
              <a:gdLst/>
              <a:ahLst/>
              <a:cxnLst/>
              <a:rect r="r" b="b" t="t" l="l"/>
              <a:pathLst>
                <a:path h="2425931" w="17096614">
                  <a:moveTo>
                    <a:pt x="0" y="191272"/>
                  </a:moveTo>
                  <a:cubicBezTo>
                    <a:pt x="0" y="85209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24439"/>
                  </a:lnTo>
                  <a:lnTo>
                    <a:pt x="16945102" y="0"/>
                  </a:lnTo>
                  <a:cubicBezTo>
                    <a:pt x="17028415" y="0"/>
                    <a:pt x="17096614" y="85209"/>
                    <a:pt x="17096614" y="191272"/>
                  </a:cubicBezTo>
                  <a:lnTo>
                    <a:pt x="17077564" y="191272"/>
                  </a:lnTo>
                  <a:lnTo>
                    <a:pt x="17096614" y="191272"/>
                  </a:lnTo>
                  <a:lnTo>
                    <a:pt x="17096614" y="2234661"/>
                  </a:lnTo>
                  <a:lnTo>
                    <a:pt x="17077564" y="2234661"/>
                  </a:lnTo>
                  <a:lnTo>
                    <a:pt x="17096614" y="2234661"/>
                  </a:lnTo>
                  <a:cubicBezTo>
                    <a:pt x="17096614" y="2340725"/>
                    <a:pt x="17028415" y="2425931"/>
                    <a:pt x="16945102" y="2425931"/>
                  </a:cubicBezTo>
                  <a:lnTo>
                    <a:pt x="16945102" y="2401495"/>
                  </a:lnTo>
                  <a:lnTo>
                    <a:pt x="16945102" y="2425931"/>
                  </a:lnTo>
                  <a:lnTo>
                    <a:pt x="151511" y="2425931"/>
                  </a:lnTo>
                  <a:lnTo>
                    <a:pt x="151511" y="2401495"/>
                  </a:lnTo>
                  <a:lnTo>
                    <a:pt x="151511" y="2425931"/>
                  </a:lnTo>
                  <a:cubicBezTo>
                    <a:pt x="68199" y="2425930"/>
                    <a:pt x="0" y="2340725"/>
                    <a:pt x="0" y="2234661"/>
                  </a:cubicBezTo>
                  <a:lnTo>
                    <a:pt x="0" y="191272"/>
                  </a:lnTo>
                  <a:lnTo>
                    <a:pt x="19050" y="191272"/>
                  </a:lnTo>
                  <a:lnTo>
                    <a:pt x="0" y="191272"/>
                  </a:lnTo>
                  <a:moveTo>
                    <a:pt x="38100" y="191272"/>
                  </a:moveTo>
                  <a:lnTo>
                    <a:pt x="38100" y="2234661"/>
                  </a:lnTo>
                  <a:lnTo>
                    <a:pt x="19050" y="2234661"/>
                  </a:lnTo>
                  <a:lnTo>
                    <a:pt x="38100" y="2234661"/>
                  </a:lnTo>
                  <a:cubicBezTo>
                    <a:pt x="38100" y="2312865"/>
                    <a:pt x="88519" y="2377057"/>
                    <a:pt x="151511" y="2377057"/>
                  </a:cubicBezTo>
                  <a:lnTo>
                    <a:pt x="16945102" y="2377057"/>
                  </a:lnTo>
                  <a:cubicBezTo>
                    <a:pt x="17008094" y="2377057"/>
                    <a:pt x="17058514" y="2312865"/>
                    <a:pt x="17058514" y="2234661"/>
                  </a:cubicBezTo>
                  <a:lnTo>
                    <a:pt x="17058514" y="191272"/>
                  </a:lnTo>
                  <a:cubicBezTo>
                    <a:pt x="17058514" y="113069"/>
                    <a:pt x="17008094" y="48877"/>
                    <a:pt x="16945102" y="48877"/>
                  </a:cubicBezTo>
                  <a:lnTo>
                    <a:pt x="151511" y="48877"/>
                  </a:lnTo>
                  <a:lnTo>
                    <a:pt x="151511" y="24439"/>
                  </a:lnTo>
                  <a:lnTo>
                    <a:pt x="151511" y="48877"/>
                  </a:lnTo>
                  <a:cubicBezTo>
                    <a:pt x="88519" y="48877"/>
                    <a:pt x="38100" y="113069"/>
                    <a:pt x="38100" y="191272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5400000">
            <a:off x="16920576" y="8544397"/>
            <a:ext cx="243067" cy="247154"/>
            <a:chOff x="0" y="0"/>
            <a:chExt cx="324090" cy="3295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973095" y="4358232"/>
            <a:ext cx="501224" cy="485583"/>
            <a:chOff x="0" y="0"/>
            <a:chExt cx="668298" cy="647444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48" id="48"/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0973095" y="6545713"/>
            <a:ext cx="501224" cy="485583"/>
            <a:chOff x="0" y="0"/>
            <a:chExt cx="668298" cy="647444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54" id="54"/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0973095" y="9015508"/>
            <a:ext cx="501224" cy="485583"/>
            <a:chOff x="0" y="0"/>
            <a:chExt cx="668298" cy="647444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60" id="60"/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7385294" y="2022504"/>
            <a:ext cx="749614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Votaciones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899013" y="3669506"/>
            <a:ext cx="601513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4847107" y="5987940"/>
            <a:ext cx="611894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Visita de colegios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899013" y="8444137"/>
            <a:ext cx="642240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Desayuno mensual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11609468" y="3444077"/>
            <a:ext cx="4616194" cy="914155"/>
            <a:chOff x="0" y="0"/>
            <a:chExt cx="6154926" cy="1218873"/>
          </a:xfrm>
        </p:grpSpPr>
        <p:sp>
          <p:nvSpPr>
            <p:cNvPr name="TextBox 66" id="66"/>
            <p:cNvSpPr txBox="true"/>
            <p:nvPr/>
          </p:nvSpPr>
          <p:spPr>
            <a:xfrm rot="0">
              <a:off x="0" y="-19050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05 / 09 / 2024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0" y="653723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15 / 09 / 2024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1609468" y="5850389"/>
            <a:ext cx="4616194" cy="914155"/>
            <a:chOff x="0" y="0"/>
            <a:chExt cx="6154926" cy="1218873"/>
          </a:xfrm>
        </p:grpSpPr>
        <p:sp>
          <p:nvSpPr>
            <p:cNvPr name="TextBox 69" id="69"/>
            <p:cNvSpPr txBox="true"/>
            <p:nvPr/>
          </p:nvSpPr>
          <p:spPr>
            <a:xfrm rot="0">
              <a:off x="0" y="-19050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28 / 08 / 2024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0" y="653723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03 / 09 / 2024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1609468" y="8210897"/>
            <a:ext cx="4616194" cy="914155"/>
            <a:chOff x="0" y="0"/>
            <a:chExt cx="6154926" cy="1218873"/>
          </a:xfrm>
        </p:grpSpPr>
        <p:sp>
          <p:nvSpPr>
            <p:cNvPr name="TextBox 72" id="72"/>
            <p:cNvSpPr txBox="true"/>
            <p:nvPr/>
          </p:nvSpPr>
          <p:spPr>
            <a:xfrm rot="0">
              <a:off x="0" y="-19050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26 / 08 / 2024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0" y="653723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10 / 09 / 2024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75" id="75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76" id="76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77" id="77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Crear Votación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action="ppaction://hlinksldjump"/>
              </a:rPr>
              <a:t>Activas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action="ppaction://hlinksldjump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action="ppaction://hlinksldjump"/>
              </a:rPr>
              <a:t>Votaciones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Registrar Consejero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action="ppaction://hlinksldjump"/>
              </a:rPr>
              <a:t>Listado de Consejeros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2882133" y="4151401"/>
            <a:ext cx="243067" cy="247153"/>
            <a:chOff x="0" y="0"/>
            <a:chExt cx="324090" cy="329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561861" y="4450254"/>
            <a:ext cx="12822468" cy="3492478"/>
            <a:chOff x="0" y="0"/>
            <a:chExt cx="17096624" cy="46566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46911"/>
              <a:ext cx="17058514" cy="4562846"/>
            </a:xfrm>
            <a:custGeom>
              <a:avLst/>
              <a:gdLst/>
              <a:ahLst/>
              <a:cxnLst/>
              <a:rect r="r" b="b" t="t" l="l"/>
              <a:pathLst>
                <a:path h="4562846" w="17058514">
                  <a:moveTo>
                    <a:pt x="0" y="320243"/>
                  </a:moveTo>
                  <a:cubicBezTo>
                    <a:pt x="0" y="143546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143546"/>
                    <a:pt x="17058514" y="320243"/>
                  </a:cubicBezTo>
                  <a:lnTo>
                    <a:pt x="17058514" y="4242602"/>
                  </a:lnTo>
                  <a:cubicBezTo>
                    <a:pt x="17058514" y="4419612"/>
                    <a:pt x="16999204" y="4562846"/>
                    <a:pt x="16926052" y="4562846"/>
                  </a:cubicBezTo>
                  <a:lnTo>
                    <a:pt x="132461" y="4562846"/>
                  </a:lnTo>
                  <a:cubicBezTo>
                    <a:pt x="59309" y="4562846"/>
                    <a:pt x="0" y="4419299"/>
                    <a:pt x="0" y="42426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96614" cy="4656650"/>
            </a:xfrm>
            <a:custGeom>
              <a:avLst/>
              <a:gdLst/>
              <a:ahLst/>
              <a:cxnLst/>
              <a:rect r="r" b="b" t="t" l="l"/>
              <a:pathLst>
                <a:path h="4656650" w="17096614">
                  <a:moveTo>
                    <a:pt x="0" y="367154"/>
                  </a:moveTo>
                  <a:cubicBezTo>
                    <a:pt x="0" y="163562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46911"/>
                  </a:lnTo>
                  <a:lnTo>
                    <a:pt x="16945102" y="0"/>
                  </a:lnTo>
                  <a:cubicBezTo>
                    <a:pt x="17028415" y="0"/>
                    <a:pt x="17096614" y="163562"/>
                    <a:pt x="17096614" y="367154"/>
                  </a:cubicBezTo>
                  <a:lnTo>
                    <a:pt x="17077564" y="367154"/>
                  </a:lnTo>
                  <a:lnTo>
                    <a:pt x="17096614" y="367154"/>
                  </a:lnTo>
                  <a:lnTo>
                    <a:pt x="17096614" y="4289513"/>
                  </a:lnTo>
                  <a:lnTo>
                    <a:pt x="17077564" y="4289513"/>
                  </a:lnTo>
                  <a:lnTo>
                    <a:pt x="17096614" y="4289513"/>
                  </a:lnTo>
                  <a:cubicBezTo>
                    <a:pt x="17096614" y="4493105"/>
                    <a:pt x="17028415" y="4656650"/>
                    <a:pt x="16945102" y="4656650"/>
                  </a:cubicBezTo>
                  <a:lnTo>
                    <a:pt x="16945102" y="4609757"/>
                  </a:lnTo>
                  <a:lnTo>
                    <a:pt x="16945102" y="4656650"/>
                  </a:lnTo>
                  <a:lnTo>
                    <a:pt x="151511" y="4656650"/>
                  </a:lnTo>
                  <a:lnTo>
                    <a:pt x="151511" y="4609757"/>
                  </a:lnTo>
                  <a:lnTo>
                    <a:pt x="151511" y="4656650"/>
                  </a:lnTo>
                  <a:cubicBezTo>
                    <a:pt x="68199" y="4656649"/>
                    <a:pt x="0" y="4493105"/>
                    <a:pt x="0" y="4289513"/>
                  </a:cubicBezTo>
                  <a:lnTo>
                    <a:pt x="0" y="367154"/>
                  </a:lnTo>
                  <a:lnTo>
                    <a:pt x="19050" y="367154"/>
                  </a:lnTo>
                  <a:lnTo>
                    <a:pt x="0" y="367154"/>
                  </a:lnTo>
                  <a:moveTo>
                    <a:pt x="38100" y="367154"/>
                  </a:moveTo>
                  <a:lnTo>
                    <a:pt x="38100" y="4289513"/>
                  </a:lnTo>
                  <a:lnTo>
                    <a:pt x="19050" y="4289513"/>
                  </a:lnTo>
                  <a:lnTo>
                    <a:pt x="38100" y="4289513"/>
                  </a:lnTo>
                  <a:cubicBezTo>
                    <a:pt x="38100" y="4439627"/>
                    <a:pt x="88519" y="4562846"/>
                    <a:pt x="151511" y="4562846"/>
                  </a:cubicBezTo>
                  <a:lnTo>
                    <a:pt x="16945102" y="4562846"/>
                  </a:lnTo>
                  <a:cubicBezTo>
                    <a:pt x="17008094" y="4562846"/>
                    <a:pt x="17058514" y="4439627"/>
                    <a:pt x="17058514" y="4289513"/>
                  </a:cubicBezTo>
                  <a:lnTo>
                    <a:pt x="17058514" y="367154"/>
                  </a:lnTo>
                  <a:cubicBezTo>
                    <a:pt x="17058514" y="217040"/>
                    <a:pt x="17008094" y="93821"/>
                    <a:pt x="16945102" y="93821"/>
                  </a:cubicBezTo>
                  <a:lnTo>
                    <a:pt x="151511" y="93821"/>
                  </a:lnTo>
                  <a:lnTo>
                    <a:pt x="151511" y="46911"/>
                  </a:lnTo>
                  <a:lnTo>
                    <a:pt x="151511" y="93821"/>
                  </a:lnTo>
                  <a:cubicBezTo>
                    <a:pt x="88519" y="93821"/>
                    <a:pt x="38100" y="217040"/>
                    <a:pt x="38100" y="367154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561861" y="3072680"/>
            <a:ext cx="12822468" cy="1525050"/>
            <a:chOff x="0" y="0"/>
            <a:chExt cx="17096624" cy="2033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20484"/>
              <a:ext cx="17058514" cy="1992444"/>
            </a:xfrm>
            <a:custGeom>
              <a:avLst/>
              <a:gdLst/>
              <a:ahLst/>
              <a:cxnLst/>
              <a:rect r="r" b="b" t="t" l="l"/>
              <a:pathLst>
                <a:path h="1992444" w="17058514">
                  <a:moveTo>
                    <a:pt x="0" y="139840"/>
                  </a:moveTo>
                  <a:cubicBezTo>
                    <a:pt x="0" y="62682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62682"/>
                    <a:pt x="17058514" y="139840"/>
                  </a:cubicBezTo>
                  <a:lnTo>
                    <a:pt x="17058514" y="1852605"/>
                  </a:lnTo>
                  <a:cubicBezTo>
                    <a:pt x="17058514" y="1929899"/>
                    <a:pt x="16999204" y="1992445"/>
                    <a:pt x="16926052" y="1992445"/>
                  </a:cubicBezTo>
                  <a:lnTo>
                    <a:pt x="132461" y="1992445"/>
                  </a:lnTo>
                  <a:cubicBezTo>
                    <a:pt x="59309" y="1992445"/>
                    <a:pt x="0" y="1929762"/>
                    <a:pt x="0" y="18526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96614" cy="2033412"/>
            </a:xfrm>
            <a:custGeom>
              <a:avLst/>
              <a:gdLst/>
              <a:ahLst/>
              <a:cxnLst/>
              <a:rect r="r" b="b" t="t" l="l"/>
              <a:pathLst>
                <a:path h="2033412" w="17096614">
                  <a:moveTo>
                    <a:pt x="0" y="160324"/>
                  </a:moveTo>
                  <a:cubicBezTo>
                    <a:pt x="0" y="71422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20484"/>
                  </a:lnTo>
                  <a:lnTo>
                    <a:pt x="16945102" y="0"/>
                  </a:lnTo>
                  <a:cubicBezTo>
                    <a:pt x="17028415" y="0"/>
                    <a:pt x="17096614" y="71422"/>
                    <a:pt x="17096614" y="160324"/>
                  </a:cubicBezTo>
                  <a:lnTo>
                    <a:pt x="17077564" y="160324"/>
                  </a:lnTo>
                  <a:lnTo>
                    <a:pt x="17096614" y="160324"/>
                  </a:lnTo>
                  <a:lnTo>
                    <a:pt x="17096614" y="1873089"/>
                  </a:lnTo>
                  <a:lnTo>
                    <a:pt x="17077564" y="1873089"/>
                  </a:lnTo>
                  <a:lnTo>
                    <a:pt x="17096614" y="1873089"/>
                  </a:lnTo>
                  <a:cubicBezTo>
                    <a:pt x="17096614" y="1961991"/>
                    <a:pt x="17028415" y="2033412"/>
                    <a:pt x="16945102" y="2033412"/>
                  </a:cubicBezTo>
                  <a:lnTo>
                    <a:pt x="16945102" y="2012929"/>
                  </a:lnTo>
                  <a:lnTo>
                    <a:pt x="16945102" y="2033412"/>
                  </a:lnTo>
                  <a:lnTo>
                    <a:pt x="151511" y="2033412"/>
                  </a:lnTo>
                  <a:lnTo>
                    <a:pt x="151511" y="2012929"/>
                  </a:lnTo>
                  <a:lnTo>
                    <a:pt x="151511" y="2033412"/>
                  </a:lnTo>
                  <a:cubicBezTo>
                    <a:pt x="68199" y="2033412"/>
                    <a:pt x="0" y="1961991"/>
                    <a:pt x="0" y="1873089"/>
                  </a:cubicBezTo>
                  <a:lnTo>
                    <a:pt x="0" y="160324"/>
                  </a:lnTo>
                  <a:lnTo>
                    <a:pt x="19050" y="160324"/>
                  </a:lnTo>
                  <a:lnTo>
                    <a:pt x="0" y="160324"/>
                  </a:lnTo>
                  <a:moveTo>
                    <a:pt x="38100" y="160324"/>
                  </a:moveTo>
                  <a:lnTo>
                    <a:pt x="38100" y="1873089"/>
                  </a:lnTo>
                  <a:lnTo>
                    <a:pt x="19050" y="1873089"/>
                  </a:lnTo>
                  <a:lnTo>
                    <a:pt x="38100" y="1873089"/>
                  </a:lnTo>
                  <a:cubicBezTo>
                    <a:pt x="38100" y="1938639"/>
                    <a:pt x="88519" y="1992444"/>
                    <a:pt x="151511" y="1992444"/>
                  </a:cubicBezTo>
                  <a:lnTo>
                    <a:pt x="16945102" y="1992444"/>
                  </a:lnTo>
                  <a:cubicBezTo>
                    <a:pt x="17008094" y="1992444"/>
                    <a:pt x="17058514" y="1938639"/>
                    <a:pt x="17058514" y="1873089"/>
                  </a:cubicBezTo>
                  <a:lnTo>
                    <a:pt x="17058514" y="160324"/>
                  </a:lnTo>
                  <a:cubicBezTo>
                    <a:pt x="17058514" y="94774"/>
                    <a:pt x="17008094" y="40969"/>
                    <a:pt x="16945102" y="40969"/>
                  </a:cubicBezTo>
                  <a:lnTo>
                    <a:pt x="151511" y="40969"/>
                  </a:lnTo>
                  <a:lnTo>
                    <a:pt x="151511" y="20484"/>
                  </a:lnTo>
                  <a:lnTo>
                    <a:pt x="151511" y="40969"/>
                  </a:lnTo>
                  <a:cubicBezTo>
                    <a:pt x="88519" y="40969"/>
                    <a:pt x="38100" y="94774"/>
                    <a:pt x="38100" y="160324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6920576" y="3712373"/>
            <a:ext cx="243068" cy="247154"/>
            <a:chOff x="0" y="0"/>
            <a:chExt cx="324090" cy="3295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561861" y="8066557"/>
            <a:ext cx="12822468" cy="1729404"/>
            <a:chOff x="0" y="0"/>
            <a:chExt cx="17096624" cy="2305872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17096624" cy="2305872"/>
              <a:chOff x="0" y="0"/>
              <a:chExt cx="17096624" cy="230587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19050" y="23229"/>
                <a:ext cx="17058514" cy="2259429"/>
              </a:xfrm>
              <a:custGeom>
                <a:avLst/>
                <a:gdLst/>
                <a:ahLst/>
                <a:cxnLst/>
                <a:rect r="r" b="b" t="t" l="l"/>
                <a:pathLst>
                  <a:path h="2259429" w="17058514">
                    <a:moveTo>
                      <a:pt x="0" y="158578"/>
                    </a:moveTo>
                    <a:cubicBezTo>
                      <a:pt x="0" y="71082"/>
                      <a:pt x="59309" y="0"/>
                      <a:pt x="132461" y="0"/>
                    </a:cubicBezTo>
                    <a:lnTo>
                      <a:pt x="16926052" y="0"/>
                    </a:lnTo>
                    <a:cubicBezTo>
                      <a:pt x="16999204" y="0"/>
                      <a:pt x="17058514" y="71082"/>
                      <a:pt x="17058514" y="158578"/>
                    </a:cubicBezTo>
                    <a:lnTo>
                      <a:pt x="17058514" y="2100851"/>
                    </a:lnTo>
                    <a:cubicBezTo>
                      <a:pt x="17058514" y="2188502"/>
                      <a:pt x="16999204" y="2259429"/>
                      <a:pt x="16926052" y="2259429"/>
                    </a:cubicBezTo>
                    <a:lnTo>
                      <a:pt x="132461" y="2259429"/>
                    </a:lnTo>
                    <a:cubicBezTo>
                      <a:pt x="59309" y="2259429"/>
                      <a:pt x="0" y="2188347"/>
                      <a:pt x="0" y="210085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7096614" cy="2305884"/>
              </a:xfrm>
              <a:custGeom>
                <a:avLst/>
                <a:gdLst/>
                <a:ahLst/>
                <a:cxnLst/>
                <a:rect r="r" b="b" t="t" l="l"/>
                <a:pathLst>
                  <a:path h="2305884" w="17096614">
                    <a:moveTo>
                      <a:pt x="0" y="181807"/>
                    </a:moveTo>
                    <a:cubicBezTo>
                      <a:pt x="0" y="80993"/>
                      <a:pt x="68199" y="0"/>
                      <a:pt x="151511" y="0"/>
                    </a:cubicBezTo>
                    <a:lnTo>
                      <a:pt x="16945102" y="0"/>
                    </a:lnTo>
                    <a:lnTo>
                      <a:pt x="16945102" y="23229"/>
                    </a:lnTo>
                    <a:lnTo>
                      <a:pt x="16945102" y="0"/>
                    </a:lnTo>
                    <a:cubicBezTo>
                      <a:pt x="17028415" y="0"/>
                      <a:pt x="17096614" y="80993"/>
                      <a:pt x="17096614" y="181807"/>
                    </a:cubicBezTo>
                    <a:lnTo>
                      <a:pt x="17077564" y="181807"/>
                    </a:lnTo>
                    <a:lnTo>
                      <a:pt x="17096614" y="181807"/>
                    </a:lnTo>
                    <a:lnTo>
                      <a:pt x="17096614" y="2124080"/>
                    </a:lnTo>
                    <a:lnTo>
                      <a:pt x="17077564" y="2124080"/>
                    </a:lnTo>
                    <a:lnTo>
                      <a:pt x="17096614" y="2124080"/>
                    </a:lnTo>
                    <a:cubicBezTo>
                      <a:pt x="17096614" y="2224894"/>
                      <a:pt x="17028415" y="2305884"/>
                      <a:pt x="16945102" y="2305884"/>
                    </a:cubicBezTo>
                    <a:lnTo>
                      <a:pt x="16945102" y="2282658"/>
                    </a:lnTo>
                    <a:lnTo>
                      <a:pt x="16945102" y="2305884"/>
                    </a:lnTo>
                    <a:lnTo>
                      <a:pt x="151511" y="2305884"/>
                    </a:lnTo>
                    <a:lnTo>
                      <a:pt x="151511" y="2282658"/>
                    </a:lnTo>
                    <a:lnTo>
                      <a:pt x="151511" y="2305884"/>
                    </a:lnTo>
                    <a:cubicBezTo>
                      <a:pt x="68199" y="2305884"/>
                      <a:pt x="0" y="2224894"/>
                      <a:pt x="0" y="2124080"/>
                    </a:cubicBezTo>
                    <a:lnTo>
                      <a:pt x="0" y="181807"/>
                    </a:lnTo>
                    <a:lnTo>
                      <a:pt x="19050" y="181807"/>
                    </a:lnTo>
                    <a:lnTo>
                      <a:pt x="0" y="181807"/>
                    </a:lnTo>
                    <a:moveTo>
                      <a:pt x="38100" y="181807"/>
                    </a:moveTo>
                    <a:lnTo>
                      <a:pt x="38100" y="2124080"/>
                    </a:lnTo>
                    <a:lnTo>
                      <a:pt x="19050" y="2124080"/>
                    </a:lnTo>
                    <a:lnTo>
                      <a:pt x="38100" y="2124080"/>
                    </a:lnTo>
                    <a:cubicBezTo>
                      <a:pt x="38100" y="2198413"/>
                      <a:pt x="88519" y="2259429"/>
                      <a:pt x="151511" y="2259429"/>
                    </a:cubicBezTo>
                    <a:lnTo>
                      <a:pt x="16945102" y="2259429"/>
                    </a:lnTo>
                    <a:cubicBezTo>
                      <a:pt x="17008094" y="2259429"/>
                      <a:pt x="17058514" y="2198413"/>
                      <a:pt x="17058514" y="2124080"/>
                    </a:cubicBezTo>
                    <a:lnTo>
                      <a:pt x="17058514" y="181807"/>
                    </a:lnTo>
                    <a:cubicBezTo>
                      <a:pt x="17058514" y="107474"/>
                      <a:pt x="17008094" y="46458"/>
                      <a:pt x="16945102" y="46458"/>
                    </a:cubicBezTo>
                    <a:lnTo>
                      <a:pt x="151511" y="46458"/>
                    </a:lnTo>
                    <a:lnTo>
                      <a:pt x="151511" y="23229"/>
                    </a:lnTo>
                    <a:lnTo>
                      <a:pt x="151511" y="46458"/>
                    </a:lnTo>
                    <a:cubicBezTo>
                      <a:pt x="88519" y="46458"/>
                      <a:pt x="38100" y="107474"/>
                      <a:pt x="38100" y="181807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-5400000">
              <a:off x="16487681" y="682230"/>
              <a:ext cx="324090" cy="329538"/>
              <a:chOff x="0" y="0"/>
              <a:chExt cx="324090" cy="32953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19050" y="19050"/>
                <a:ext cx="286004" cy="291465"/>
              </a:xfrm>
              <a:custGeom>
                <a:avLst/>
                <a:gdLst/>
                <a:ahLst/>
                <a:cxnLst/>
                <a:rect r="r" b="b" t="t" l="l"/>
                <a:pathLst>
                  <a:path h="291465" w="286004">
                    <a:moveTo>
                      <a:pt x="0" y="291465"/>
                    </a:moveTo>
                    <a:lnTo>
                      <a:pt x="143002" y="0"/>
                    </a:lnTo>
                    <a:lnTo>
                      <a:pt x="286004" y="291465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-889" y="0"/>
                <a:ext cx="326009" cy="329565"/>
              </a:xfrm>
              <a:custGeom>
                <a:avLst/>
                <a:gdLst/>
                <a:ahLst/>
                <a:cxnLst/>
                <a:rect r="r" b="b" t="t" l="l"/>
                <a:pathLst>
                  <a:path h="329565" w="326009">
                    <a:moveTo>
                      <a:pt x="2794" y="302133"/>
                    </a:moveTo>
                    <a:lnTo>
                      <a:pt x="145796" y="10668"/>
                    </a:lnTo>
                    <a:cubicBezTo>
                      <a:pt x="148971" y="4191"/>
                      <a:pt x="155575" y="0"/>
                      <a:pt x="162941" y="0"/>
                    </a:cubicBezTo>
                    <a:cubicBezTo>
                      <a:pt x="170307" y="0"/>
                      <a:pt x="176784" y="4191"/>
                      <a:pt x="180086" y="10668"/>
                    </a:cubicBezTo>
                    <a:lnTo>
                      <a:pt x="323088" y="302133"/>
                    </a:lnTo>
                    <a:cubicBezTo>
                      <a:pt x="326009" y="307975"/>
                      <a:pt x="325628" y="314960"/>
                      <a:pt x="322199" y="320548"/>
                    </a:cubicBezTo>
                    <a:cubicBezTo>
                      <a:pt x="318770" y="326136"/>
                      <a:pt x="312547" y="329565"/>
                      <a:pt x="306070" y="329565"/>
                    </a:cubicBezTo>
                    <a:lnTo>
                      <a:pt x="19939" y="329565"/>
                    </a:lnTo>
                    <a:cubicBezTo>
                      <a:pt x="13335" y="329565"/>
                      <a:pt x="7239" y="326136"/>
                      <a:pt x="3810" y="320548"/>
                    </a:cubicBezTo>
                    <a:cubicBezTo>
                      <a:pt x="381" y="314960"/>
                      <a:pt x="0" y="307975"/>
                      <a:pt x="2921" y="302133"/>
                    </a:cubicBezTo>
                    <a:moveTo>
                      <a:pt x="37084" y="318897"/>
                    </a:moveTo>
                    <a:lnTo>
                      <a:pt x="19939" y="310515"/>
                    </a:lnTo>
                    <a:lnTo>
                      <a:pt x="19939" y="291465"/>
                    </a:lnTo>
                    <a:lnTo>
                      <a:pt x="305943" y="291465"/>
                    </a:lnTo>
                    <a:lnTo>
                      <a:pt x="305943" y="310515"/>
                    </a:lnTo>
                    <a:lnTo>
                      <a:pt x="288798" y="318897"/>
                    </a:lnTo>
                    <a:lnTo>
                      <a:pt x="145796" y="27432"/>
                    </a:lnTo>
                    <a:lnTo>
                      <a:pt x="162941" y="19050"/>
                    </a:lnTo>
                    <a:lnTo>
                      <a:pt x="180086" y="27432"/>
                    </a:lnTo>
                    <a:lnTo>
                      <a:pt x="37084" y="318897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8557706" y="1454291"/>
              <a:ext cx="668298" cy="647444"/>
              <a:chOff x="0" y="0"/>
              <a:chExt cx="668298" cy="64744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45" id="45"/>
            <p:cNvSpPr/>
            <p:nvPr/>
          </p:nvSpPr>
          <p:spPr>
            <a:xfrm flipH="false" flipV="false" rot="5400000">
              <a:off x="8763761" y="1600080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389722" y="716944"/>
              <a:ext cx="81585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Tema de la Votación: Visita de colegios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9406204" y="380557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28 / 08 / 2024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9406204" y="1053330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03 / 09 / 2024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609468" y="3444077"/>
            <a:ext cx="4616194" cy="914155"/>
            <a:chOff x="0" y="0"/>
            <a:chExt cx="6154926" cy="12188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19050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05 / 09 / 2024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653723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15 / 09 / 2024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973095" y="7059393"/>
            <a:ext cx="501224" cy="485583"/>
            <a:chOff x="0" y="0"/>
            <a:chExt cx="668298" cy="647444"/>
          </a:xfrm>
        </p:grpSpPr>
        <p:grpSp>
          <p:nvGrpSpPr>
            <p:cNvPr name="Group 53" id="53"/>
            <p:cNvGrpSpPr/>
            <p:nvPr/>
          </p:nvGrpSpPr>
          <p:grpSpPr>
            <a:xfrm rot="-1080000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54" id="54">
                <a:hlinkClick r:id="rId6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5" id="55">
                <a:hlinkClick r:id="rId6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57" id="57">
              <a:hlinkClick r:id="rId6" action="ppaction://hlinksldjump"/>
            </p:cNvPr>
            <p:cNvSpPr/>
            <p:nvPr/>
          </p:nvSpPr>
          <p:spPr>
            <a:xfrm flipH="false" flipV="false" rot="-5400000">
              <a:off x="206055" y="118646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3820867" y="6918726"/>
            <a:ext cx="3221243" cy="626250"/>
            <a:chOff x="0" y="0"/>
            <a:chExt cx="4294990" cy="8350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22040" y="20478"/>
              <a:ext cx="4250992" cy="794009"/>
            </a:xfrm>
            <a:custGeom>
              <a:avLst/>
              <a:gdLst/>
              <a:ahLst/>
              <a:cxnLst/>
              <a:rect r="r" b="b" t="t" l="l"/>
              <a:pathLst>
                <a:path h="794009" w="4250992">
                  <a:moveTo>
                    <a:pt x="0" y="132290"/>
                  </a:moveTo>
                  <a:cubicBezTo>
                    <a:pt x="0" y="59251"/>
                    <a:pt x="66412" y="0"/>
                    <a:pt x="148252" y="0"/>
                  </a:cubicBezTo>
                  <a:lnTo>
                    <a:pt x="4102739" y="0"/>
                  </a:lnTo>
                  <a:cubicBezTo>
                    <a:pt x="4184579" y="0"/>
                    <a:pt x="4250991" y="59251"/>
                    <a:pt x="4250991" y="132290"/>
                  </a:cubicBezTo>
                  <a:lnTo>
                    <a:pt x="4250991" y="661720"/>
                  </a:lnTo>
                  <a:cubicBezTo>
                    <a:pt x="4250991" y="734759"/>
                    <a:pt x="4184579" y="794010"/>
                    <a:pt x="4102739" y="794010"/>
                  </a:cubicBezTo>
                  <a:lnTo>
                    <a:pt x="148252" y="794010"/>
                  </a:lnTo>
                  <a:cubicBezTo>
                    <a:pt x="66412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4295060" cy="834966"/>
            </a:xfrm>
            <a:custGeom>
              <a:avLst/>
              <a:gdLst/>
              <a:ahLst/>
              <a:cxnLst/>
              <a:rect r="r" b="b" t="t" l="l"/>
              <a:pathLst>
                <a:path h="834966" w="4295060">
                  <a:moveTo>
                    <a:pt x="0" y="152768"/>
                  </a:moveTo>
                  <a:cubicBezTo>
                    <a:pt x="0" y="67715"/>
                    <a:pt x="77138" y="0"/>
                    <a:pt x="170292" y="0"/>
                  </a:cubicBezTo>
                  <a:lnTo>
                    <a:pt x="4124779" y="0"/>
                  </a:lnTo>
                  <a:lnTo>
                    <a:pt x="4124779" y="20478"/>
                  </a:lnTo>
                  <a:lnTo>
                    <a:pt x="4124779" y="0"/>
                  </a:lnTo>
                  <a:cubicBezTo>
                    <a:pt x="4217932" y="0"/>
                    <a:pt x="4295060" y="67715"/>
                    <a:pt x="4295060" y="152768"/>
                  </a:cubicBezTo>
                  <a:lnTo>
                    <a:pt x="4273031" y="152768"/>
                  </a:lnTo>
                  <a:lnTo>
                    <a:pt x="4295060" y="152768"/>
                  </a:lnTo>
                  <a:lnTo>
                    <a:pt x="4295060" y="682198"/>
                  </a:lnTo>
                  <a:lnTo>
                    <a:pt x="4273031" y="682198"/>
                  </a:lnTo>
                  <a:lnTo>
                    <a:pt x="4295060" y="682198"/>
                  </a:lnTo>
                  <a:cubicBezTo>
                    <a:pt x="4295060" y="767388"/>
                    <a:pt x="4217932" y="834966"/>
                    <a:pt x="4124779" y="834966"/>
                  </a:cubicBezTo>
                  <a:lnTo>
                    <a:pt x="4124779" y="814488"/>
                  </a:lnTo>
                  <a:lnTo>
                    <a:pt x="4124779" y="834966"/>
                  </a:lnTo>
                  <a:lnTo>
                    <a:pt x="170292" y="834966"/>
                  </a:lnTo>
                  <a:lnTo>
                    <a:pt x="170292" y="814488"/>
                  </a:lnTo>
                  <a:lnTo>
                    <a:pt x="170292" y="834966"/>
                  </a:lnTo>
                  <a:cubicBezTo>
                    <a:pt x="77138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22040" y="152768"/>
                  </a:lnTo>
                  <a:lnTo>
                    <a:pt x="0" y="152768"/>
                  </a:lnTo>
                  <a:moveTo>
                    <a:pt x="44079" y="152768"/>
                  </a:moveTo>
                  <a:lnTo>
                    <a:pt x="44079" y="682198"/>
                  </a:lnTo>
                  <a:lnTo>
                    <a:pt x="22040" y="682198"/>
                  </a:lnTo>
                  <a:lnTo>
                    <a:pt x="44079" y="682198"/>
                  </a:lnTo>
                  <a:cubicBezTo>
                    <a:pt x="44079" y="743223"/>
                    <a:pt x="99766" y="794009"/>
                    <a:pt x="170292" y="794009"/>
                  </a:cubicBezTo>
                  <a:lnTo>
                    <a:pt x="4124779" y="794009"/>
                  </a:lnTo>
                  <a:cubicBezTo>
                    <a:pt x="4195305" y="794009"/>
                    <a:pt x="4250992" y="743223"/>
                    <a:pt x="4250992" y="682198"/>
                  </a:cubicBezTo>
                  <a:lnTo>
                    <a:pt x="4250992" y="152768"/>
                  </a:lnTo>
                  <a:cubicBezTo>
                    <a:pt x="4250992" y="91742"/>
                    <a:pt x="4195305" y="40956"/>
                    <a:pt x="4124779" y="40956"/>
                  </a:cubicBezTo>
                  <a:lnTo>
                    <a:pt x="170292" y="40956"/>
                  </a:lnTo>
                  <a:lnTo>
                    <a:pt x="170292" y="20478"/>
                  </a:lnTo>
                  <a:lnTo>
                    <a:pt x="170292" y="40956"/>
                  </a:lnTo>
                  <a:cubicBezTo>
                    <a:pt x="99766" y="40956"/>
                    <a:pt x="44079" y="91742"/>
                    <a:pt x="44079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19050"/>
              <a:ext cx="4294990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Más detalles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7385294" y="2022504"/>
            <a:ext cx="749614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Votaciones 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4899013" y="3669506"/>
            <a:ext cx="601513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65" id="65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action="ppaction://hlinksldjump"/>
              </a:rPr>
              <a:t>Crear Votación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action="ppaction://hlinksldjump"/>
              </a:rPr>
              <a:t>Activas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Votaciones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Registrar Consejero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action="ppaction://hlinksldjump"/>
              </a:rPr>
              <a:t>Listado de Consejeros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sp>
        <p:nvSpPr>
          <p:cNvPr name="Freeform 73" id="73"/>
          <p:cNvSpPr/>
          <p:nvPr/>
        </p:nvSpPr>
        <p:spPr>
          <a:xfrm flipH="false" flipV="false" rot="0">
            <a:off x="4602303" y="4597730"/>
            <a:ext cx="12741584" cy="1976558"/>
          </a:xfrm>
          <a:custGeom>
            <a:avLst/>
            <a:gdLst/>
            <a:ahLst/>
            <a:cxnLst/>
            <a:rect r="r" b="b" t="t" l="l"/>
            <a:pathLst>
              <a:path h="1976558" w="12741584">
                <a:moveTo>
                  <a:pt x="0" y="0"/>
                </a:moveTo>
                <a:lnTo>
                  <a:pt x="12741584" y="0"/>
                </a:lnTo>
                <a:lnTo>
                  <a:pt x="12741584" y="1976558"/>
                </a:lnTo>
                <a:lnTo>
                  <a:pt x="0" y="19765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652" t="-3768" r="-1019" b="-2735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2" y="1518988"/>
            <a:ext cx="13853803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636513" y="1953576"/>
            <a:ext cx="9861221" cy="7121806"/>
            <a:chOff x="0" y="0"/>
            <a:chExt cx="13148295" cy="949574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3403599" y="-19050"/>
              <a:ext cx="8319660" cy="86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Datos del consejero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7815" y="1691340"/>
              <a:ext cx="2590039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RUT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3438399" y="1595058"/>
              <a:ext cx="9670988" cy="776764"/>
              <a:chOff x="0" y="0"/>
              <a:chExt cx="9670988" cy="77676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6107743" y="8660741"/>
              <a:ext cx="3712394" cy="835000"/>
              <a:chOff x="0" y="0"/>
              <a:chExt cx="3712394" cy="835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9050" y="20478"/>
                <a:ext cx="3674364" cy="794009"/>
              </a:xfrm>
              <a:custGeom>
                <a:avLst/>
                <a:gdLst/>
                <a:ahLst/>
                <a:cxnLst/>
                <a:rect r="r" b="b" t="t" l="l"/>
                <a:pathLst>
                  <a:path h="794009" w="3674364">
                    <a:moveTo>
                      <a:pt x="0" y="132290"/>
                    </a:moveTo>
                    <a:cubicBezTo>
                      <a:pt x="0" y="59251"/>
                      <a:pt x="57404" y="0"/>
                      <a:pt x="128143" y="0"/>
                    </a:cubicBezTo>
                    <a:lnTo>
                      <a:pt x="3546221" y="0"/>
                    </a:lnTo>
                    <a:cubicBezTo>
                      <a:pt x="3616960" y="0"/>
                      <a:pt x="3674364" y="59251"/>
                      <a:pt x="3674364" y="132290"/>
                    </a:cubicBezTo>
                    <a:lnTo>
                      <a:pt x="3674364" y="661720"/>
                    </a:lnTo>
                    <a:cubicBezTo>
                      <a:pt x="3674364" y="734759"/>
                      <a:pt x="3616960" y="794010"/>
                      <a:pt x="3546221" y="794010"/>
                    </a:cubicBezTo>
                    <a:lnTo>
                      <a:pt x="128143" y="794010"/>
                    </a:lnTo>
                    <a:cubicBezTo>
                      <a:pt x="57404" y="794010"/>
                      <a:pt x="0" y="734759"/>
                      <a:pt x="0" y="6617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712464" cy="834966"/>
              </a:xfrm>
              <a:custGeom>
                <a:avLst/>
                <a:gdLst/>
                <a:ahLst/>
                <a:cxnLst/>
                <a:rect r="r" b="b" t="t" l="l"/>
                <a:pathLst>
                  <a:path h="834966" w="3712464">
                    <a:moveTo>
                      <a:pt x="0" y="152768"/>
                    </a:moveTo>
                    <a:cubicBezTo>
                      <a:pt x="0" y="67715"/>
                      <a:pt x="66675" y="0"/>
                      <a:pt x="147193" y="0"/>
                    </a:cubicBezTo>
                    <a:lnTo>
                      <a:pt x="3565271" y="0"/>
                    </a:lnTo>
                    <a:lnTo>
                      <a:pt x="3565271" y="20478"/>
                    </a:lnTo>
                    <a:lnTo>
                      <a:pt x="3565271" y="0"/>
                    </a:lnTo>
                    <a:cubicBezTo>
                      <a:pt x="3645789" y="0"/>
                      <a:pt x="3712464" y="67715"/>
                      <a:pt x="3712464" y="152768"/>
                    </a:cubicBezTo>
                    <a:lnTo>
                      <a:pt x="3693414" y="152768"/>
                    </a:lnTo>
                    <a:lnTo>
                      <a:pt x="3712464" y="152768"/>
                    </a:lnTo>
                    <a:lnTo>
                      <a:pt x="3712464" y="682198"/>
                    </a:lnTo>
                    <a:lnTo>
                      <a:pt x="3693414" y="682198"/>
                    </a:lnTo>
                    <a:lnTo>
                      <a:pt x="3712464" y="682198"/>
                    </a:lnTo>
                    <a:cubicBezTo>
                      <a:pt x="3712464" y="767388"/>
                      <a:pt x="3645789" y="834966"/>
                      <a:pt x="3565271" y="834966"/>
                    </a:cubicBezTo>
                    <a:lnTo>
                      <a:pt x="3565271" y="814488"/>
                    </a:lnTo>
                    <a:lnTo>
                      <a:pt x="3565271" y="834966"/>
                    </a:lnTo>
                    <a:lnTo>
                      <a:pt x="147193" y="834966"/>
                    </a:lnTo>
                    <a:lnTo>
                      <a:pt x="147193" y="814488"/>
                    </a:lnTo>
                    <a:lnTo>
                      <a:pt x="147193" y="834966"/>
                    </a:lnTo>
                    <a:cubicBezTo>
                      <a:pt x="66675" y="834966"/>
                      <a:pt x="0" y="767388"/>
                      <a:pt x="0" y="682198"/>
                    </a:cubicBezTo>
                    <a:lnTo>
                      <a:pt x="0" y="152768"/>
                    </a:lnTo>
                    <a:lnTo>
                      <a:pt x="19050" y="152768"/>
                    </a:lnTo>
                    <a:lnTo>
                      <a:pt x="0" y="152768"/>
                    </a:lnTo>
                    <a:moveTo>
                      <a:pt x="38100" y="152768"/>
                    </a:moveTo>
                    <a:lnTo>
                      <a:pt x="38100" y="682198"/>
                    </a:lnTo>
                    <a:lnTo>
                      <a:pt x="19050" y="682198"/>
                    </a:lnTo>
                    <a:lnTo>
                      <a:pt x="38100" y="682198"/>
                    </a:lnTo>
                    <a:cubicBezTo>
                      <a:pt x="38100" y="743223"/>
                      <a:pt x="86233" y="794009"/>
                      <a:pt x="147193" y="794009"/>
                    </a:cubicBezTo>
                    <a:lnTo>
                      <a:pt x="3565271" y="794009"/>
                    </a:lnTo>
                    <a:cubicBezTo>
                      <a:pt x="3626231" y="794009"/>
                      <a:pt x="3674364" y="743223"/>
                      <a:pt x="3674364" y="682198"/>
                    </a:cubicBezTo>
                    <a:lnTo>
                      <a:pt x="3674364" y="152768"/>
                    </a:lnTo>
                    <a:cubicBezTo>
                      <a:pt x="3674364" y="91742"/>
                      <a:pt x="3626231" y="40956"/>
                      <a:pt x="3565271" y="40956"/>
                    </a:cubicBezTo>
                    <a:lnTo>
                      <a:pt x="147193" y="40956"/>
                    </a:lnTo>
                    <a:lnTo>
                      <a:pt x="147193" y="20478"/>
                    </a:lnTo>
                    <a:lnTo>
                      <a:pt x="147193" y="40956"/>
                    </a:lnTo>
                    <a:cubicBezTo>
                      <a:pt x="86233" y="40956"/>
                      <a:pt x="38100" y="91742"/>
                      <a:pt x="38100" y="152768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3712394" cy="8540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Registrar</a:t>
                </a: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2803103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Nombre: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3438399" y="2706821"/>
              <a:ext cx="9670988" cy="776764"/>
              <a:chOff x="0" y="0"/>
              <a:chExt cx="9670988" cy="77676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38908" y="3910067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Correo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3477307" y="3813785"/>
              <a:ext cx="9670988" cy="776764"/>
              <a:chOff x="0" y="0"/>
              <a:chExt cx="9670988" cy="77676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5017031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Carrera: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3438399" y="4920749"/>
              <a:ext cx="9670988" cy="776764"/>
              <a:chOff x="0" y="0"/>
              <a:chExt cx="9670988" cy="77676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0" y="6123995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Edad: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3438399" y="6027713"/>
              <a:ext cx="9670988" cy="776764"/>
              <a:chOff x="0" y="0"/>
              <a:chExt cx="9670988" cy="776764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2700" y="7230959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Sexo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3451099" y="7134677"/>
              <a:ext cx="9670988" cy="776764"/>
              <a:chOff x="0" y="0"/>
              <a:chExt cx="9670988" cy="77676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grpSp>
        <p:nvGrpSpPr>
          <p:cNvPr name="Group 39" id="39"/>
          <p:cNvGrpSpPr/>
          <p:nvPr/>
        </p:nvGrpSpPr>
        <p:grpSpPr>
          <a:xfrm rot="-5400000">
            <a:off x="2747945" y="5141457"/>
            <a:ext cx="243068" cy="247153"/>
            <a:chOff x="0" y="0"/>
            <a:chExt cx="324090" cy="32953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74542" y="1612417"/>
            <a:ext cx="2316746" cy="5342871"/>
            <a:chOff x="0" y="0"/>
            <a:chExt cx="3088994" cy="7123828"/>
          </a:xfrm>
        </p:grpSpPr>
        <p:sp>
          <p:nvSpPr>
            <p:cNvPr name="TextBox 46" id="46"/>
            <p:cNvSpPr txBox="true"/>
            <p:nvPr/>
          </p:nvSpPr>
          <p:spPr>
            <a:xfrm rot="0">
              <a:off x="0" y="-19050"/>
              <a:ext cx="308899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2" action="ppaction://hlinksldjump"/>
                </a:rPr>
                <a:t>Crear Votación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322267" y="1092994"/>
              <a:ext cx="2444460" cy="1111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3" action="ppaction://hlinksldjump"/>
                </a:rPr>
                <a:t>Votaciones 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3" action="ppaction://hlinksldjump"/>
                </a:rPr>
                <a:t>Activas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22267" y="2759036"/>
              <a:ext cx="2409578" cy="1111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4" action="ppaction://hlinksldjump"/>
                </a:rPr>
                <a:t>Historial de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4" action="ppaction://hlinksldjump"/>
                </a:rPr>
                <a:t>Votaciones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4425078"/>
              <a:ext cx="3088994" cy="1111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5" action="ppaction://hlinksldjump"/>
                </a:rPr>
                <a:t>Registrar Consejero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322267" y="6012578"/>
              <a:ext cx="2444460" cy="1111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  <a:hlinkClick r:id="rId6" action="ppaction://hlinksldjump"/>
                </a:rPr>
                <a:t>Listado de Consejeros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3" id="53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6" id="56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9" id="59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63" id="63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2669753" y="6422137"/>
            <a:ext cx="243068" cy="247153"/>
            <a:chOff x="0" y="0"/>
            <a:chExt cx="324090" cy="3295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881247" y="1591677"/>
            <a:ext cx="13991096" cy="2528697"/>
          </a:xfrm>
          <a:custGeom>
            <a:avLst/>
            <a:gdLst/>
            <a:ahLst/>
            <a:cxnLst/>
            <a:rect r="r" b="b" t="t" l="l"/>
            <a:pathLst>
              <a:path h="2528697" w="13991096">
                <a:moveTo>
                  <a:pt x="0" y="0"/>
                </a:moveTo>
                <a:lnTo>
                  <a:pt x="13991096" y="0"/>
                </a:lnTo>
                <a:lnTo>
                  <a:pt x="13991096" y="2528697"/>
                </a:lnTo>
                <a:lnTo>
                  <a:pt x="0" y="252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" t="-4382" r="-197" b="-7391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 action="ppaction://hlinksldjump"/>
              </a:rPr>
              <a:t>Crear Votación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Activas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action="ppaction://hlinksldjump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action="ppaction://hlinksldjump"/>
              </a:rPr>
              <a:t>Votaciones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action="ppaction://hlinksldjump"/>
              </a:rPr>
              <a:t>Registrar Consejero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Listado de Consejeros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4929640" y="2977254"/>
            <a:ext cx="1126005" cy="336728"/>
            <a:chOff x="0" y="0"/>
            <a:chExt cx="296561" cy="886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6561" cy="88686"/>
            </a:xfrm>
            <a:custGeom>
              <a:avLst/>
              <a:gdLst/>
              <a:ahLst/>
              <a:cxnLst/>
              <a:rect r="r" b="b" t="t" l="l"/>
              <a:pathLst>
                <a:path h="88686" w="296561">
                  <a:moveTo>
                    <a:pt x="0" y="0"/>
                  </a:moveTo>
                  <a:lnTo>
                    <a:pt x="296561" y="0"/>
                  </a:lnTo>
                  <a:lnTo>
                    <a:pt x="296561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296561" cy="98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35" id="35">
            <a:hlinkClick r:id="rId12" action="ppaction://hlinksldjump"/>
          </p:cNvPr>
          <p:cNvSpPr/>
          <p:nvPr/>
        </p:nvSpPr>
        <p:spPr>
          <a:xfrm flipH="false" flipV="false" rot="0">
            <a:off x="15390398" y="2863795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7"/>
                </a:lnTo>
                <a:lnTo>
                  <a:pt x="0" y="4501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6508316" y="2977254"/>
            <a:ext cx="1126005" cy="336728"/>
            <a:chOff x="0" y="0"/>
            <a:chExt cx="296561" cy="8868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96561" cy="88686"/>
            </a:xfrm>
            <a:custGeom>
              <a:avLst/>
              <a:gdLst/>
              <a:ahLst/>
              <a:cxnLst/>
              <a:rect r="r" b="b" t="t" l="l"/>
              <a:pathLst>
                <a:path h="88686" w="296561">
                  <a:moveTo>
                    <a:pt x="0" y="0"/>
                  </a:moveTo>
                  <a:lnTo>
                    <a:pt x="296561" y="0"/>
                  </a:lnTo>
                  <a:lnTo>
                    <a:pt x="296561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"/>
              <a:ext cx="296561" cy="98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6847871" y="289815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4929640" y="3617708"/>
            <a:ext cx="1126005" cy="336728"/>
            <a:chOff x="0" y="0"/>
            <a:chExt cx="296561" cy="8868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96561" cy="88686"/>
            </a:xfrm>
            <a:custGeom>
              <a:avLst/>
              <a:gdLst/>
              <a:ahLst/>
              <a:cxnLst/>
              <a:rect r="r" b="b" t="t" l="l"/>
              <a:pathLst>
                <a:path h="88686" w="296561">
                  <a:moveTo>
                    <a:pt x="0" y="0"/>
                  </a:moveTo>
                  <a:lnTo>
                    <a:pt x="296561" y="0"/>
                  </a:lnTo>
                  <a:lnTo>
                    <a:pt x="296561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"/>
              <a:ext cx="296561" cy="98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43" id="43">
            <a:hlinkClick r:id="rId12" action="ppaction://hlinksldjump"/>
          </p:cNvPr>
          <p:cNvSpPr/>
          <p:nvPr/>
        </p:nvSpPr>
        <p:spPr>
          <a:xfrm flipH="false" flipV="false" rot="0">
            <a:off x="15390398" y="3504249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16508316" y="3617708"/>
            <a:ext cx="1126005" cy="336728"/>
            <a:chOff x="0" y="0"/>
            <a:chExt cx="296561" cy="8868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96561" cy="88686"/>
            </a:xfrm>
            <a:custGeom>
              <a:avLst/>
              <a:gdLst/>
              <a:ahLst/>
              <a:cxnLst/>
              <a:rect r="r" b="b" t="t" l="l"/>
              <a:pathLst>
                <a:path h="88686" w="296561">
                  <a:moveTo>
                    <a:pt x="0" y="0"/>
                  </a:moveTo>
                  <a:lnTo>
                    <a:pt x="296561" y="0"/>
                  </a:lnTo>
                  <a:lnTo>
                    <a:pt x="296561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"/>
              <a:ext cx="296561" cy="98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16847871" y="3538607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14929640" y="2389439"/>
            <a:ext cx="1126005" cy="336728"/>
            <a:chOff x="0" y="0"/>
            <a:chExt cx="296561" cy="8868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96561" cy="88686"/>
            </a:xfrm>
            <a:custGeom>
              <a:avLst/>
              <a:gdLst/>
              <a:ahLst/>
              <a:cxnLst/>
              <a:rect r="r" b="b" t="t" l="l"/>
              <a:pathLst>
                <a:path h="88686" w="296561">
                  <a:moveTo>
                    <a:pt x="0" y="0"/>
                  </a:moveTo>
                  <a:lnTo>
                    <a:pt x="296561" y="0"/>
                  </a:lnTo>
                  <a:lnTo>
                    <a:pt x="296561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9525"/>
              <a:ext cx="296561" cy="98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51" id="51">
            <a:hlinkClick r:id="rId12" action="ppaction://hlinksldjump"/>
          </p:cNvPr>
          <p:cNvSpPr/>
          <p:nvPr/>
        </p:nvSpPr>
        <p:spPr>
          <a:xfrm flipH="false" flipV="false" rot="0">
            <a:off x="15390398" y="2275979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16508316" y="2389439"/>
            <a:ext cx="1126005" cy="336728"/>
            <a:chOff x="0" y="0"/>
            <a:chExt cx="296561" cy="8868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96561" cy="88686"/>
            </a:xfrm>
            <a:custGeom>
              <a:avLst/>
              <a:gdLst/>
              <a:ahLst/>
              <a:cxnLst/>
              <a:rect r="r" b="b" t="t" l="l"/>
              <a:pathLst>
                <a:path h="88686" w="296561">
                  <a:moveTo>
                    <a:pt x="0" y="0"/>
                  </a:moveTo>
                  <a:lnTo>
                    <a:pt x="296561" y="0"/>
                  </a:lnTo>
                  <a:lnTo>
                    <a:pt x="296561" y="88686"/>
                  </a:lnTo>
                  <a:lnTo>
                    <a:pt x="0" y="88686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9525"/>
              <a:ext cx="296561" cy="98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6847871" y="2310337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855598" y="1518988"/>
            <a:ext cx="14044397" cy="8490324"/>
            <a:chOff x="0" y="0"/>
            <a:chExt cx="18725862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312" y="19050"/>
              <a:ext cx="186872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687270">
                  <a:moveTo>
                    <a:pt x="0" y="305181"/>
                  </a:moveTo>
                  <a:cubicBezTo>
                    <a:pt x="0" y="136652"/>
                    <a:pt x="138661" y="0"/>
                    <a:pt x="309766" y="0"/>
                  </a:cubicBezTo>
                  <a:lnTo>
                    <a:pt x="18377505" y="0"/>
                  </a:lnTo>
                  <a:cubicBezTo>
                    <a:pt x="18548610" y="0"/>
                    <a:pt x="18687270" y="136652"/>
                    <a:pt x="18687270" y="305181"/>
                  </a:cubicBezTo>
                  <a:lnTo>
                    <a:pt x="18687270" y="10977118"/>
                  </a:lnTo>
                  <a:cubicBezTo>
                    <a:pt x="18687270" y="11145648"/>
                    <a:pt x="18548610" y="11282300"/>
                    <a:pt x="18377505" y="11282300"/>
                  </a:cubicBezTo>
                  <a:lnTo>
                    <a:pt x="309766" y="11282300"/>
                  </a:lnTo>
                  <a:cubicBezTo>
                    <a:pt x="138661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725894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725894">
                  <a:moveTo>
                    <a:pt x="0" y="324231"/>
                  </a:moveTo>
                  <a:cubicBezTo>
                    <a:pt x="0" y="145161"/>
                    <a:pt x="147416" y="0"/>
                    <a:pt x="329078" y="0"/>
                  </a:cubicBezTo>
                  <a:lnTo>
                    <a:pt x="18396817" y="0"/>
                  </a:lnTo>
                  <a:lnTo>
                    <a:pt x="18396817" y="19050"/>
                  </a:lnTo>
                  <a:lnTo>
                    <a:pt x="18396817" y="0"/>
                  </a:lnTo>
                  <a:cubicBezTo>
                    <a:pt x="18578607" y="0"/>
                    <a:pt x="18725894" y="145161"/>
                    <a:pt x="18725894" y="324231"/>
                  </a:cubicBezTo>
                  <a:lnTo>
                    <a:pt x="18706582" y="324231"/>
                  </a:lnTo>
                  <a:lnTo>
                    <a:pt x="18725894" y="324231"/>
                  </a:lnTo>
                  <a:lnTo>
                    <a:pt x="18725894" y="10996168"/>
                  </a:lnTo>
                  <a:lnTo>
                    <a:pt x="18706582" y="10996168"/>
                  </a:lnTo>
                  <a:lnTo>
                    <a:pt x="18725894" y="10996168"/>
                  </a:lnTo>
                  <a:cubicBezTo>
                    <a:pt x="18725894" y="11175238"/>
                    <a:pt x="18578478" y="11320400"/>
                    <a:pt x="18396817" y="11320400"/>
                  </a:cubicBezTo>
                  <a:lnTo>
                    <a:pt x="18396817" y="11301350"/>
                  </a:lnTo>
                  <a:lnTo>
                    <a:pt x="18396817" y="11320400"/>
                  </a:lnTo>
                  <a:lnTo>
                    <a:pt x="329078" y="11320400"/>
                  </a:lnTo>
                  <a:lnTo>
                    <a:pt x="329078" y="11301350"/>
                  </a:lnTo>
                  <a:lnTo>
                    <a:pt x="329078" y="11320400"/>
                  </a:lnTo>
                  <a:cubicBezTo>
                    <a:pt x="147416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312" y="324231"/>
                  </a:lnTo>
                  <a:lnTo>
                    <a:pt x="0" y="324231"/>
                  </a:lnTo>
                  <a:moveTo>
                    <a:pt x="38624" y="324231"/>
                  </a:moveTo>
                  <a:lnTo>
                    <a:pt x="38624" y="10996168"/>
                  </a:lnTo>
                  <a:lnTo>
                    <a:pt x="19312" y="10996168"/>
                  </a:lnTo>
                  <a:lnTo>
                    <a:pt x="38624" y="10996168"/>
                  </a:lnTo>
                  <a:cubicBezTo>
                    <a:pt x="38624" y="11154156"/>
                    <a:pt x="168659" y="11282300"/>
                    <a:pt x="329078" y="11282300"/>
                  </a:cubicBezTo>
                  <a:lnTo>
                    <a:pt x="18396817" y="11282300"/>
                  </a:lnTo>
                  <a:cubicBezTo>
                    <a:pt x="18557235" y="11282300"/>
                    <a:pt x="18687270" y="11154156"/>
                    <a:pt x="18687270" y="10996168"/>
                  </a:cubicBezTo>
                  <a:lnTo>
                    <a:pt x="18687270" y="324231"/>
                  </a:lnTo>
                  <a:cubicBezTo>
                    <a:pt x="18687270" y="166243"/>
                    <a:pt x="18557235" y="38100"/>
                    <a:pt x="18396817" y="38100"/>
                  </a:cubicBezTo>
                  <a:lnTo>
                    <a:pt x="329078" y="38100"/>
                  </a:lnTo>
                  <a:lnTo>
                    <a:pt x="329078" y="19050"/>
                  </a:lnTo>
                  <a:lnTo>
                    <a:pt x="329078" y="38100"/>
                  </a:lnTo>
                  <a:cubicBezTo>
                    <a:pt x="168659" y="38100"/>
                    <a:pt x="38624" y="166243"/>
                    <a:pt x="38624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2669753" y="6422137"/>
            <a:ext cx="243068" cy="247153"/>
            <a:chOff x="0" y="0"/>
            <a:chExt cx="324090" cy="329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881247" y="1591677"/>
            <a:ext cx="13991096" cy="2528697"/>
          </a:xfrm>
          <a:custGeom>
            <a:avLst/>
            <a:gdLst/>
            <a:ahLst/>
            <a:cxnLst/>
            <a:rect r="r" b="b" t="t" l="l"/>
            <a:pathLst>
              <a:path h="2528697" w="13991096">
                <a:moveTo>
                  <a:pt x="0" y="0"/>
                </a:moveTo>
                <a:lnTo>
                  <a:pt x="13991096" y="0"/>
                </a:lnTo>
                <a:lnTo>
                  <a:pt x="13991096" y="2528697"/>
                </a:lnTo>
                <a:lnTo>
                  <a:pt x="0" y="252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" t="-4382" r="-197" b="-7391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929640" y="2389439"/>
            <a:ext cx="2704681" cy="1564998"/>
            <a:chOff x="0" y="0"/>
            <a:chExt cx="3606241" cy="208666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783754"/>
              <a:ext cx="1501340" cy="448971"/>
              <a:chOff x="0" y="0"/>
              <a:chExt cx="296561" cy="8868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6561" cy="88686"/>
              </a:xfrm>
              <a:custGeom>
                <a:avLst/>
                <a:gdLst/>
                <a:ahLst/>
                <a:cxnLst/>
                <a:rect r="r" b="b" t="t" l="l"/>
                <a:pathLst>
                  <a:path h="88686" w="296561">
                    <a:moveTo>
                      <a:pt x="0" y="0"/>
                    </a:moveTo>
                    <a:lnTo>
                      <a:pt x="296561" y="0"/>
                    </a:lnTo>
                    <a:lnTo>
                      <a:pt x="296561" y="88686"/>
                    </a:lnTo>
                    <a:lnTo>
                      <a:pt x="0" y="88686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9525"/>
                <a:ext cx="296561" cy="98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104901" y="783754"/>
              <a:ext cx="1501340" cy="448971"/>
              <a:chOff x="0" y="0"/>
              <a:chExt cx="296561" cy="8868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96561" cy="88686"/>
              </a:xfrm>
              <a:custGeom>
                <a:avLst/>
                <a:gdLst/>
                <a:ahLst/>
                <a:cxnLst/>
                <a:rect r="r" b="b" t="t" l="l"/>
                <a:pathLst>
                  <a:path h="88686" w="296561">
                    <a:moveTo>
                      <a:pt x="0" y="0"/>
                    </a:moveTo>
                    <a:lnTo>
                      <a:pt x="296561" y="0"/>
                    </a:lnTo>
                    <a:lnTo>
                      <a:pt x="296561" y="88686"/>
                    </a:lnTo>
                    <a:lnTo>
                      <a:pt x="0" y="88686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296561" cy="98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1637693"/>
              <a:ext cx="1501340" cy="448971"/>
              <a:chOff x="0" y="0"/>
              <a:chExt cx="296561" cy="88686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96561" cy="88686"/>
              </a:xfrm>
              <a:custGeom>
                <a:avLst/>
                <a:gdLst/>
                <a:ahLst/>
                <a:cxnLst/>
                <a:rect r="r" b="b" t="t" l="l"/>
                <a:pathLst>
                  <a:path h="88686" w="296561">
                    <a:moveTo>
                      <a:pt x="0" y="0"/>
                    </a:moveTo>
                    <a:lnTo>
                      <a:pt x="296561" y="0"/>
                    </a:lnTo>
                    <a:lnTo>
                      <a:pt x="296561" y="88686"/>
                    </a:lnTo>
                    <a:lnTo>
                      <a:pt x="0" y="88686"/>
                    </a:lnTo>
                    <a:close/>
                  </a:path>
                </a:pathLst>
              </a:custGeom>
              <a:solidFill>
                <a:srgbClr val="DDDDDD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9525"/>
                <a:ext cx="296561" cy="98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104901" y="1637693"/>
              <a:ext cx="1501340" cy="448971"/>
              <a:chOff x="0" y="0"/>
              <a:chExt cx="296561" cy="8868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96561" cy="88686"/>
              </a:xfrm>
              <a:custGeom>
                <a:avLst/>
                <a:gdLst/>
                <a:ahLst/>
                <a:cxnLst/>
                <a:rect r="r" b="b" t="t" l="l"/>
                <a:pathLst>
                  <a:path h="88686" w="296561">
                    <a:moveTo>
                      <a:pt x="0" y="0"/>
                    </a:moveTo>
                    <a:lnTo>
                      <a:pt x="296561" y="0"/>
                    </a:lnTo>
                    <a:lnTo>
                      <a:pt x="296561" y="88686"/>
                    </a:lnTo>
                    <a:lnTo>
                      <a:pt x="0" y="88686"/>
                    </a:lnTo>
                    <a:close/>
                  </a:path>
                </a:pathLst>
              </a:custGeom>
              <a:solidFill>
                <a:srgbClr val="DDDDDD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9525"/>
                <a:ext cx="296561" cy="98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0"/>
              <a:ext cx="1501340" cy="448971"/>
              <a:chOff x="0" y="0"/>
              <a:chExt cx="296561" cy="8868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96561" cy="88686"/>
              </a:xfrm>
              <a:custGeom>
                <a:avLst/>
                <a:gdLst/>
                <a:ahLst/>
                <a:cxnLst/>
                <a:rect r="r" b="b" t="t" l="l"/>
                <a:pathLst>
                  <a:path h="88686" w="296561">
                    <a:moveTo>
                      <a:pt x="0" y="0"/>
                    </a:moveTo>
                    <a:lnTo>
                      <a:pt x="296561" y="0"/>
                    </a:lnTo>
                    <a:lnTo>
                      <a:pt x="296561" y="88686"/>
                    </a:lnTo>
                    <a:lnTo>
                      <a:pt x="0" y="88686"/>
                    </a:lnTo>
                    <a:close/>
                  </a:path>
                </a:pathLst>
              </a:custGeom>
              <a:solidFill>
                <a:srgbClr val="DDDDD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9525"/>
                <a:ext cx="296561" cy="98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104901" y="0"/>
              <a:ext cx="1501340" cy="448971"/>
              <a:chOff x="0" y="0"/>
              <a:chExt cx="296561" cy="8868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96561" cy="88686"/>
              </a:xfrm>
              <a:custGeom>
                <a:avLst/>
                <a:gdLst/>
                <a:ahLst/>
                <a:cxnLst/>
                <a:rect r="r" b="b" t="t" l="l"/>
                <a:pathLst>
                  <a:path h="88686" w="296561">
                    <a:moveTo>
                      <a:pt x="0" y="0"/>
                    </a:moveTo>
                    <a:lnTo>
                      <a:pt x="296561" y="0"/>
                    </a:lnTo>
                    <a:lnTo>
                      <a:pt x="296561" y="88686"/>
                    </a:lnTo>
                    <a:lnTo>
                      <a:pt x="0" y="88686"/>
                    </a:lnTo>
                    <a:close/>
                  </a:path>
                </a:pathLst>
              </a:custGeom>
              <a:solidFill>
                <a:srgbClr val="DDDDDD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9525"/>
                <a:ext cx="296561" cy="98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</p:grpSp>
      <p:sp>
        <p:nvSpPr>
          <p:cNvPr name="Freeform 32" id="32"/>
          <p:cNvSpPr/>
          <p:nvPr/>
        </p:nvSpPr>
        <p:spPr>
          <a:xfrm flipH="false" flipV="false" rot="0">
            <a:off x="15390398" y="2272497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390398" y="2863795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7"/>
                </a:lnTo>
                <a:lnTo>
                  <a:pt x="0" y="450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5390398" y="3509049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6847871" y="2267250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6847871" y="289815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847871" y="3506426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46" id="46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action="ppaction://hlinksldjump"/>
              </a:rPr>
              <a:t>Crear Votación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Activas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action="ppaction://hlinksldjump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action="ppaction://hlinksldjump"/>
              </a:rPr>
              <a:t>Votaciones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1" action="ppaction://hlinksldjump"/>
              </a:rPr>
              <a:t>Registrar Consejero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2" action="ppaction://hlinksldjump"/>
              </a:rPr>
              <a:t>Listado de Consejeros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45454">
                <a:alpha val="63922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4046192" y="1316573"/>
            <a:ext cx="9883324" cy="8490324"/>
            <a:chOff x="0" y="0"/>
            <a:chExt cx="13177765" cy="11320432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0" y="0"/>
              <a:ext cx="13177765" cy="11320432"/>
              <a:chOff x="0" y="0"/>
              <a:chExt cx="13177765" cy="11320432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13590" y="19050"/>
                <a:ext cx="13150608" cy="11282300"/>
              </a:xfrm>
              <a:custGeom>
                <a:avLst/>
                <a:gdLst/>
                <a:ahLst/>
                <a:cxnLst/>
                <a:rect r="r" b="b" t="t" l="l"/>
                <a:pathLst>
                  <a:path h="11282300" w="13150608">
                    <a:moveTo>
                      <a:pt x="0" y="305181"/>
                    </a:moveTo>
                    <a:cubicBezTo>
                      <a:pt x="0" y="136652"/>
                      <a:pt x="97579" y="0"/>
                      <a:pt x="217989" y="0"/>
                    </a:cubicBezTo>
                    <a:lnTo>
                      <a:pt x="12932619" y="0"/>
                    </a:lnTo>
                    <a:cubicBezTo>
                      <a:pt x="13053029" y="0"/>
                      <a:pt x="13150608" y="136652"/>
                      <a:pt x="13150608" y="305181"/>
                    </a:cubicBezTo>
                    <a:lnTo>
                      <a:pt x="13150608" y="10977118"/>
                    </a:lnTo>
                    <a:cubicBezTo>
                      <a:pt x="13150608" y="11145648"/>
                      <a:pt x="13053029" y="11282300"/>
                      <a:pt x="12932619" y="11282300"/>
                    </a:cubicBezTo>
                    <a:lnTo>
                      <a:pt x="217989" y="11282300"/>
                    </a:lnTo>
                    <a:cubicBezTo>
                      <a:pt x="97579" y="11282300"/>
                      <a:pt x="0" y="11145648"/>
                      <a:pt x="0" y="1097711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13177797" cy="11320400"/>
              </a:xfrm>
              <a:custGeom>
                <a:avLst/>
                <a:gdLst/>
                <a:ahLst/>
                <a:cxnLst/>
                <a:rect r="r" b="b" t="t" l="l"/>
                <a:pathLst>
                  <a:path h="11320400" w="13177797">
                    <a:moveTo>
                      <a:pt x="0" y="324231"/>
                    </a:moveTo>
                    <a:cubicBezTo>
                      <a:pt x="0" y="145161"/>
                      <a:pt x="103739" y="0"/>
                      <a:pt x="231579" y="0"/>
                    </a:cubicBezTo>
                    <a:lnTo>
                      <a:pt x="12946209" y="0"/>
                    </a:lnTo>
                    <a:lnTo>
                      <a:pt x="12946209" y="19050"/>
                    </a:lnTo>
                    <a:lnTo>
                      <a:pt x="12946209" y="0"/>
                    </a:lnTo>
                    <a:cubicBezTo>
                      <a:pt x="13074138" y="0"/>
                      <a:pt x="13177797" y="145161"/>
                      <a:pt x="13177797" y="324231"/>
                    </a:cubicBezTo>
                    <a:lnTo>
                      <a:pt x="13164198" y="324231"/>
                    </a:lnTo>
                    <a:lnTo>
                      <a:pt x="13177797" y="324231"/>
                    </a:lnTo>
                    <a:lnTo>
                      <a:pt x="13177797" y="10996168"/>
                    </a:lnTo>
                    <a:lnTo>
                      <a:pt x="13164198" y="10996168"/>
                    </a:lnTo>
                    <a:lnTo>
                      <a:pt x="13177797" y="10996168"/>
                    </a:lnTo>
                    <a:cubicBezTo>
                      <a:pt x="13177797" y="11175238"/>
                      <a:pt x="13074048" y="11320400"/>
                      <a:pt x="12946209" y="11320400"/>
                    </a:cubicBezTo>
                    <a:lnTo>
                      <a:pt x="12946209" y="11301350"/>
                    </a:lnTo>
                    <a:lnTo>
                      <a:pt x="12946209" y="11320400"/>
                    </a:lnTo>
                    <a:lnTo>
                      <a:pt x="231579" y="11320400"/>
                    </a:lnTo>
                    <a:lnTo>
                      <a:pt x="231579" y="11301350"/>
                    </a:lnTo>
                    <a:lnTo>
                      <a:pt x="231579" y="11320400"/>
                    </a:lnTo>
                    <a:cubicBezTo>
                      <a:pt x="103739" y="11320399"/>
                      <a:pt x="0" y="11175238"/>
                      <a:pt x="0" y="10996168"/>
                    </a:cubicBezTo>
                    <a:lnTo>
                      <a:pt x="0" y="324231"/>
                    </a:lnTo>
                    <a:lnTo>
                      <a:pt x="13590" y="324231"/>
                    </a:lnTo>
                    <a:lnTo>
                      <a:pt x="0" y="324231"/>
                    </a:lnTo>
                    <a:moveTo>
                      <a:pt x="27181" y="324231"/>
                    </a:moveTo>
                    <a:lnTo>
                      <a:pt x="27181" y="10996168"/>
                    </a:lnTo>
                    <a:lnTo>
                      <a:pt x="13590" y="10996168"/>
                    </a:lnTo>
                    <a:lnTo>
                      <a:pt x="27181" y="10996168"/>
                    </a:lnTo>
                    <a:cubicBezTo>
                      <a:pt x="27181" y="11154156"/>
                      <a:pt x="118689" y="11282300"/>
                      <a:pt x="231579" y="11282300"/>
                    </a:cubicBezTo>
                    <a:lnTo>
                      <a:pt x="12946209" y="11282300"/>
                    </a:lnTo>
                    <a:cubicBezTo>
                      <a:pt x="13059099" y="11282300"/>
                      <a:pt x="13150608" y="11154156"/>
                      <a:pt x="13150608" y="10996168"/>
                    </a:cubicBezTo>
                    <a:lnTo>
                      <a:pt x="13150608" y="324231"/>
                    </a:lnTo>
                    <a:cubicBezTo>
                      <a:pt x="13150608" y="166243"/>
                      <a:pt x="13059099" y="38100"/>
                      <a:pt x="12946209" y="38100"/>
                    </a:cubicBezTo>
                    <a:lnTo>
                      <a:pt x="231579" y="38100"/>
                    </a:lnTo>
                    <a:lnTo>
                      <a:pt x="231579" y="19050"/>
                    </a:lnTo>
                    <a:lnTo>
                      <a:pt x="231579" y="38100"/>
                    </a:lnTo>
                    <a:cubicBezTo>
                      <a:pt x="118689" y="38100"/>
                      <a:pt x="27181" y="166243"/>
                      <a:pt x="27181" y="324231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67" id="67"/>
            <p:cNvSpPr txBox="true"/>
            <p:nvPr/>
          </p:nvSpPr>
          <p:spPr>
            <a:xfrm rot="0">
              <a:off x="3580887" y="560773"/>
              <a:ext cx="6432383" cy="86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Datos del consejero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1568231" y="2270790"/>
              <a:ext cx="1847738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RUT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69" id="69"/>
            <p:cNvGrpSpPr/>
            <p:nvPr/>
          </p:nvGrpSpPr>
          <p:grpSpPr>
            <a:xfrm rot="0">
              <a:off x="3965676" y="2174508"/>
              <a:ext cx="6899297" cy="776764"/>
              <a:chOff x="0" y="0"/>
              <a:chExt cx="6899297" cy="776764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13590" y="19050"/>
                <a:ext cx="687207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6872071">
                    <a:moveTo>
                      <a:pt x="0" y="123063"/>
                    </a:moveTo>
                    <a:cubicBezTo>
                      <a:pt x="0" y="55118"/>
                      <a:pt x="41224" y="0"/>
                      <a:pt x="91961" y="0"/>
                    </a:cubicBezTo>
                    <a:lnTo>
                      <a:pt x="6780109" y="0"/>
                    </a:lnTo>
                    <a:cubicBezTo>
                      <a:pt x="6830937" y="0"/>
                      <a:pt x="6872071" y="55118"/>
                      <a:pt x="6872071" y="123063"/>
                    </a:cubicBezTo>
                    <a:lnTo>
                      <a:pt x="6872071" y="615569"/>
                    </a:lnTo>
                    <a:cubicBezTo>
                      <a:pt x="6872071" y="683514"/>
                      <a:pt x="6830846" y="738632"/>
                      <a:pt x="6780109" y="738632"/>
                    </a:cubicBezTo>
                    <a:lnTo>
                      <a:pt x="91961" y="738632"/>
                    </a:lnTo>
                    <a:cubicBezTo>
                      <a:pt x="4113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6899359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6899359">
                    <a:moveTo>
                      <a:pt x="0" y="142113"/>
                    </a:moveTo>
                    <a:cubicBezTo>
                      <a:pt x="0" y="62865"/>
                      <a:pt x="47838" y="0"/>
                      <a:pt x="105551" y="0"/>
                    </a:cubicBezTo>
                    <a:lnTo>
                      <a:pt x="6793699" y="0"/>
                    </a:lnTo>
                    <a:lnTo>
                      <a:pt x="6793699" y="19050"/>
                    </a:lnTo>
                    <a:lnTo>
                      <a:pt x="6793699" y="0"/>
                    </a:lnTo>
                    <a:cubicBezTo>
                      <a:pt x="6851413" y="0"/>
                      <a:pt x="6899251" y="62865"/>
                      <a:pt x="6899251" y="142113"/>
                    </a:cubicBezTo>
                    <a:lnTo>
                      <a:pt x="6885751" y="142113"/>
                    </a:lnTo>
                    <a:lnTo>
                      <a:pt x="6899359" y="142113"/>
                    </a:lnTo>
                    <a:lnTo>
                      <a:pt x="6899359" y="634619"/>
                    </a:lnTo>
                    <a:lnTo>
                      <a:pt x="6885751" y="634619"/>
                    </a:lnTo>
                    <a:lnTo>
                      <a:pt x="6899359" y="634619"/>
                    </a:lnTo>
                    <a:cubicBezTo>
                      <a:pt x="6899359" y="713994"/>
                      <a:pt x="6851503" y="776732"/>
                      <a:pt x="6793790" y="776732"/>
                    </a:cubicBezTo>
                    <a:lnTo>
                      <a:pt x="6793790" y="757682"/>
                    </a:lnTo>
                    <a:lnTo>
                      <a:pt x="6793790" y="776732"/>
                    </a:lnTo>
                    <a:lnTo>
                      <a:pt x="105551" y="776732"/>
                    </a:lnTo>
                    <a:lnTo>
                      <a:pt x="105551" y="757682"/>
                    </a:lnTo>
                    <a:lnTo>
                      <a:pt x="105551" y="776732"/>
                    </a:lnTo>
                    <a:cubicBezTo>
                      <a:pt x="47838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3590" y="142113"/>
                    </a:lnTo>
                    <a:lnTo>
                      <a:pt x="0" y="142113"/>
                    </a:lnTo>
                    <a:moveTo>
                      <a:pt x="27181" y="142113"/>
                    </a:moveTo>
                    <a:lnTo>
                      <a:pt x="27181" y="634619"/>
                    </a:lnTo>
                    <a:lnTo>
                      <a:pt x="13590" y="634619"/>
                    </a:lnTo>
                    <a:lnTo>
                      <a:pt x="27181" y="634619"/>
                    </a:lnTo>
                    <a:cubicBezTo>
                      <a:pt x="27181" y="691261"/>
                      <a:pt x="61700" y="738632"/>
                      <a:pt x="105551" y="738632"/>
                    </a:cubicBezTo>
                    <a:lnTo>
                      <a:pt x="6793699" y="738632"/>
                    </a:lnTo>
                    <a:cubicBezTo>
                      <a:pt x="6837642" y="738632"/>
                      <a:pt x="6872070" y="691261"/>
                      <a:pt x="6872070" y="634619"/>
                    </a:cubicBezTo>
                    <a:lnTo>
                      <a:pt x="6872070" y="142113"/>
                    </a:lnTo>
                    <a:cubicBezTo>
                      <a:pt x="6872070" y="85471"/>
                      <a:pt x="6837551" y="38100"/>
                      <a:pt x="6793699" y="38100"/>
                    </a:cubicBezTo>
                    <a:lnTo>
                      <a:pt x="105551" y="38100"/>
                    </a:lnTo>
                    <a:lnTo>
                      <a:pt x="105551" y="19050"/>
                    </a:lnTo>
                    <a:lnTo>
                      <a:pt x="105551" y="38100"/>
                    </a:lnTo>
                    <a:cubicBezTo>
                      <a:pt x="61700" y="38100"/>
                      <a:pt x="27181" y="85471"/>
                      <a:pt x="27181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72" id="72"/>
            <p:cNvGrpSpPr/>
            <p:nvPr/>
          </p:nvGrpSpPr>
          <p:grpSpPr>
            <a:xfrm rot="0">
              <a:off x="4441479" y="8998891"/>
              <a:ext cx="2648427" cy="835000"/>
              <a:chOff x="0" y="0"/>
              <a:chExt cx="2648427" cy="835000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13590" y="20478"/>
                <a:ext cx="2621297" cy="794009"/>
              </a:xfrm>
              <a:custGeom>
                <a:avLst/>
                <a:gdLst/>
                <a:ahLst/>
                <a:cxnLst/>
                <a:rect r="r" b="b" t="t" l="l"/>
                <a:pathLst>
                  <a:path h="794009" w="2621297">
                    <a:moveTo>
                      <a:pt x="0" y="132290"/>
                    </a:moveTo>
                    <a:cubicBezTo>
                      <a:pt x="0" y="59251"/>
                      <a:pt x="40952" y="0"/>
                      <a:pt x="91418" y="0"/>
                    </a:cubicBezTo>
                    <a:lnTo>
                      <a:pt x="2529880" y="0"/>
                    </a:lnTo>
                    <a:cubicBezTo>
                      <a:pt x="2580345" y="0"/>
                      <a:pt x="2621297" y="59251"/>
                      <a:pt x="2621297" y="132290"/>
                    </a:cubicBezTo>
                    <a:lnTo>
                      <a:pt x="2621297" y="661720"/>
                    </a:lnTo>
                    <a:cubicBezTo>
                      <a:pt x="2621297" y="734759"/>
                      <a:pt x="2580345" y="794010"/>
                      <a:pt x="2529880" y="794010"/>
                    </a:cubicBezTo>
                    <a:lnTo>
                      <a:pt x="91418" y="794010"/>
                    </a:lnTo>
                    <a:cubicBezTo>
                      <a:pt x="40952" y="794010"/>
                      <a:pt x="0" y="734759"/>
                      <a:pt x="0" y="6617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2648497" cy="834966"/>
              </a:xfrm>
              <a:custGeom>
                <a:avLst/>
                <a:gdLst/>
                <a:ahLst/>
                <a:cxnLst/>
                <a:rect r="r" b="b" t="t" l="l"/>
                <a:pathLst>
                  <a:path h="834966" w="2648497">
                    <a:moveTo>
                      <a:pt x="0" y="152768"/>
                    </a:moveTo>
                    <a:cubicBezTo>
                      <a:pt x="0" y="67715"/>
                      <a:pt x="47566" y="0"/>
                      <a:pt x="105008" y="0"/>
                    </a:cubicBezTo>
                    <a:lnTo>
                      <a:pt x="2543470" y="0"/>
                    </a:lnTo>
                    <a:lnTo>
                      <a:pt x="2543470" y="20478"/>
                    </a:lnTo>
                    <a:lnTo>
                      <a:pt x="2543470" y="0"/>
                    </a:lnTo>
                    <a:cubicBezTo>
                      <a:pt x="2600911" y="0"/>
                      <a:pt x="2648497" y="67715"/>
                      <a:pt x="2648497" y="152768"/>
                    </a:cubicBezTo>
                    <a:lnTo>
                      <a:pt x="2634887" y="152768"/>
                    </a:lnTo>
                    <a:lnTo>
                      <a:pt x="2648497" y="152768"/>
                    </a:lnTo>
                    <a:lnTo>
                      <a:pt x="2648497" y="682198"/>
                    </a:lnTo>
                    <a:lnTo>
                      <a:pt x="2634887" y="682198"/>
                    </a:lnTo>
                    <a:lnTo>
                      <a:pt x="2648497" y="682198"/>
                    </a:lnTo>
                    <a:cubicBezTo>
                      <a:pt x="2648497" y="767388"/>
                      <a:pt x="2600911" y="834966"/>
                      <a:pt x="2543470" y="834966"/>
                    </a:cubicBezTo>
                    <a:lnTo>
                      <a:pt x="2543470" y="814488"/>
                    </a:lnTo>
                    <a:lnTo>
                      <a:pt x="2543470" y="834966"/>
                    </a:lnTo>
                    <a:lnTo>
                      <a:pt x="105008" y="834966"/>
                    </a:lnTo>
                    <a:lnTo>
                      <a:pt x="105008" y="814488"/>
                    </a:lnTo>
                    <a:lnTo>
                      <a:pt x="105008" y="834966"/>
                    </a:lnTo>
                    <a:cubicBezTo>
                      <a:pt x="47566" y="834966"/>
                      <a:pt x="0" y="767388"/>
                      <a:pt x="0" y="682198"/>
                    </a:cubicBezTo>
                    <a:lnTo>
                      <a:pt x="0" y="152768"/>
                    </a:lnTo>
                    <a:lnTo>
                      <a:pt x="13590" y="152768"/>
                    </a:lnTo>
                    <a:lnTo>
                      <a:pt x="0" y="152768"/>
                    </a:lnTo>
                    <a:moveTo>
                      <a:pt x="27181" y="152768"/>
                    </a:moveTo>
                    <a:lnTo>
                      <a:pt x="27181" y="682198"/>
                    </a:lnTo>
                    <a:lnTo>
                      <a:pt x="13590" y="682198"/>
                    </a:lnTo>
                    <a:lnTo>
                      <a:pt x="27181" y="682198"/>
                    </a:lnTo>
                    <a:cubicBezTo>
                      <a:pt x="27181" y="743223"/>
                      <a:pt x="61519" y="794009"/>
                      <a:pt x="105008" y="794009"/>
                    </a:cubicBezTo>
                    <a:lnTo>
                      <a:pt x="2543470" y="794009"/>
                    </a:lnTo>
                    <a:cubicBezTo>
                      <a:pt x="2586959" y="794009"/>
                      <a:pt x="2621297" y="743223"/>
                      <a:pt x="2621297" y="682198"/>
                    </a:cubicBezTo>
                    <a:lnTo>
                      <a:pt x="2621297" y="152768"/>
                    </a:lnTo>
                    <a:cubicBezTo>
                      <a:pt x="2621297" y="91742"/>
                      <a:pt x="2586959" y="40956"/>
                      <a:pt x="2543470" y="40956"/>
                    </a:cubicBezTo>
                    <a:lnTo>
                      <a:pt x="105008" y="40956"/>
                    </a:lnTo>
                    <a:lnTo>
                      <a:pt x="105008" y="20478"/>
                    </a:lnTo>
                    <a:lnTo>
                      <a:pt x="105008" y="40956"/>
                    </a:lnTo>
                    <a:cubicBezTo>
                      <a:pt x="61519" y="40956"/>
                      <a:pt x="27181" y="91742"/>
                      <a:pt x="27181" y="152768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-19050"/>
                <a:ext cx="2648427" cy="8540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  <a:hlinkClick r:id="rId12" action="ppaction://hlinksldjump"/>
                  </a:rPr>
                  <a:t>Actualizar</a:t>
                </a:r>
              </a:p>
            </p:txBody>
          </p:sp>
        </p:grpSp>
        <p:sp>
          <p:nvSpPr>
            <p:cNvPr name="TextBox 76" id="76"/>
            <p:cNvSpPr txBox="true"/>
            <p:nvPr/>
          </p:nvSpPr>
          <p:spPr>
            <a:xfrm rot="0">
              <a:off x="1512717" y="3382553"/>
              <a:ext cx="1903251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Nombre:</a:t>
              </a:r>
            </a:p>
          </p:txBody>
        </p:sp>
        <p:grpSp>
          <p:nvGrpSpPr>
            <p:cNvPr name="Group 77" id="77"/>
            <p:cNvGrpSpPr/>
            <p:nvPr/>
          </p:nvGrpSpPr>
          <p:grpSpPr>
            <a:xfrm rot="0">
              <a:off x="3965676" y="3286271"/>
              <a:ext cx="6899297" cy="776764"/>
              <a:chOff x="0" y="0"/>
              <a:chExt cx="6899297" cy="776764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13590" y="19050"/>
                <a:ext cx="687207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6872071">
                    <a:moveTo>
                      <a:pt x="0" y="123063"/>
                    </a:moveTo>
                    <a:cubicBezTo>
                      <a:pt x="0" y="55118"/>
                      <a:pt x="41224" y="0"/>
                      <a:pt x="91961" y="0"/>
                    </a:cubicBezTo>
                    <a:lnTo>
                      <a:pt x="6780109" y="0"/>
                    </a:lnTo>
                    <a:cubicBezTo>
                      <a:pt x="6830937" y="0"/>
                      <a:pt x="6872071" y="55118"/>
                      <a:pt x="6872071" y="123063"/>
                    </a:cubicBezTo>
                    <a:lnTo>
                      <a:pt x="6872071" y="615569"/>
                    </a:lnTo>
                    <a:cubicBezTo>
                      <a:pt x="6872071" y="683514"/>
                      <a:pt x="6830846" y="738632"/>
                      <a:pt x="6780109" y="738632"/>
                    </a:cubicBezTo>
                    <a:lnTo>
                      <a:pt x="91961" y="738632"/>
                    </a:lnTo>
                    <a:cubicBezTo>
                      <a:pt x="4113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6899359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6899359">
                    <a:moveTo>
                      <a:pt x="0" y="142113"/>
                    </a:moveTo>
                    <a:cubicBezTo>
                      <a:pt x="0" y="62865"/>
                      <a:pt x="47838" y="0"/>
                      <a:pt x="105551" y="0"/>
                    </a:cubicBezTo>
                    <a:lnTo>
                      <a:pt x="6793699" y="0"/>
                    </a:lnTo>
                    <a:lnTo>
                      <a:pt x="6793699" y="19050"/>
                    </a:lnTo>
                    <a:lnTo>
                      <a:pt x="6793699" y="0"/>
                    </a:lnTo>
                    <a:cubicBezTo>
                      <a:pt x="6851413" y="0"/>
                      <a:pt x="6899251" y="62865"/>
                      <a:pt x="6899251" y="142113"/>
                    </a:cubicBezTo>
                    <a:lnTo>
                      <a:pt x="6885751" y="142113"/>
                    </a:lnTo>
                    <a:lnTo>
                      <a:pt x="6899359" y="142113"/>
                    </a:lnTo>
                    <a:lnTo>
                      <a:pt x="6899359" y="634619"/>
                    </a:lnTo>
                    <a:lnTo>
                      <a:pt x="6885751" y="634619"/>
                    </a:lnTo>
                    <a:lnTo>
                      <a:pt x="6899359" y="634619"/>
                    </a:lnTo>
                    <a:cubicBezTo>
                      <a:pt x="6899359" y="713994"/>
                      <a:pt x="6851503" y="776732"/>
                      <a:pt x="6793790" y="776732"/>
                    </a:cubicBezTo>
                    <a:lnTo>
                      <a:pt x="6793790" y="757682"/>
                    </a:lnTo>
                    <a:lnTo>
                      <a:pt x="6793790" y="776732"/>
                    </a:lnTo>
                    <a:lnTo>
                      <a:pt x="105551" y="776732"/>
                    </a:lnTo>
                    <a:lnTo>
                      <a:pt x="105551" y="757682"/>
                    </a:lnTo>
                    <a:lnTo>
                      <a:pt x="105551" y="776732"/>
                    </a:lnTo>
                    <a:cubicBezTo>
                      <a:pt x="47838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3590" y="142113"/>
                    </a:lnTo>
                    <a:lnTo>
                      <a:pt x="0" y="142113"/>
                    </a:lnTo>
                    <a:moveTo>
                      <a:pt x="27181" y="142113"/>
                    </a:moveTo>
                    <a:lnTo>
                      <a:pt x="27181" y="634619"/>
                    </a:lnTo>
                    <a:lnTo>
                      <a:pt x="13590" y="634619"/>
                    </a:lnTo>
                    <a:lnTo>
                      <a:pt x="27181" y="634619"/>
                    </a:lnTo>
                    <a:cubicBezTo>
                      <a:pt x="27181" y="691261"/>
                      <a:pt x="61700" y="738632"/>
                      <a:pt x="105551" y="738632"/>
                    </a:cubicBezTo>
                    <a:lnTo>
                      <a:pt x="6793699" y="738632"/>
                    </a:lnTo>
                    <a:cubicBezTo>
                      <a:pt x="6837642" y="738632"/>
                      <a:pt x="6872070" y="691261"/>
                      <a:pt x="6872070" y="634619"/>
                    </a:cubicBezTo>
                    <a:lnTo>
                      <a:pt x="6872070" y="142113"/>
                    </a:lnTo>
                    <a:cubicBezTo>
                      <a:pt x="6872070" y="85471"/>
                      <a:pt x="6837551" y="38100"/>
                      <a:pt x="6793699" y="38100"/>
                    </a:cubicBezTo>
                    <a:lnTo>
                      <a:pt x="105551" y="38100"/>
                    </a:lnTo>
                    <a:lnTo>
                      <a:pt x="105551" y="19050"/>
                    </a:lnTo>
                    <a:lnTo>
                      <a:pt x="105551" y="38100"/>
                    </a:lnTo>
                    <a:cubicBezTo>
                      <a:pt x="61700" y="38100"/>
                      <a:pt x="27181" y="85471"/>
                      <a:pt x="27181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80" id="80"/>
            <p:cNvSpPr txBox="true"/>
            <p:nvPr/>
          </p:nvSpPr>
          <p:spPr>
            <a:xfrm rot="0">
              <a:off x="1540474" y="4489517"/>
              <a:ext cx="1903251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Correo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81" id="81"/>
            <p:cNvGrpSpPr/>
            <p:nvPr/>
          </p:nvGrpSpPr>
          <p:grpSpPr>
            <a:xfrm rot="0">
              <a:off x="3993433" y="4393235"/>
              <a:ext cx="6899297" cy="776764"/>
              <a:chOff x="0" y="0"/>
              <a:chExt cx="6899297" cy="776764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13590" y="19050"/>
                <a:ext cx="687207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6872071">
                    <a:moveTo>
                      <a:pt x="0" y="123063"/>
                    </a:moveTo>
                    <a:cubicBezTo>
                      <a:pt x="0" y="55118"/>
                      <a:pt x="41224" y="0"/>
                      <a:pt x="91961" y="0"/>
                    </a:cubicBezTo>
                    <a:lnTo>
                      <a:pt x="6780109" y="0"/>
                    </a:lnTo>
                    <a:cubicBezTo>
                      <a:pt x="6830937" y="0"/>
                      <a:pt x="6872071" y="55118"/>
                      <a:pt x="6872071" y="123063"/>
                    </a:cubicBezTo>
                    <a:lnTo>
                      <a:pt x="6872071" y="615569"/>
                    </a:lnTo>
                    <a:cubicBezTo>
                      <a:pt x="6872071" y="683514"/>
                      <a:pt x="6830846" y="738632"/>
                      <a:pt x="6780109" y="738632"/>
                    </a:cubicBezTo>
                    <a:lnTo>
                      <a:pt x="91961" y="738632"/>
                    </a:lnTo>
                    <a:cubicBezTo>
                      <a:pt x="4113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6899359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6899359">
                    <a:moveTo>
                      <a:pt x="0" y="142113"/>
                    </a:moveTo>
                    <a:cubicBezTo>
                      <a:pt x="0" y="62865"/>
                      <a:pt x="47838" y="0"/>
                      <a:pt x="105551" y="0"/>
                    </a:cubicBezTo>
                    <a:lnTo>
                      <a:pt x="6793699" y="0"/>
                    </a:lnTo>
                    <a:lnTo>
                      <a:pt x="6793699" y="19050"/>
                    </a:lnTo>
                    <a:lnTo>
                      <a:pt x="6793699" y="0"/>
                    </a:lnTo>
                    <a:cubicBezTo>
                      <a:pt x="6851413" y="0"/>
                      <a:pt x="6899251" y="62865"/>
                      <a:pt x="6899251" y="142113"/>
                    </a:cubicBezTo>
                    <a:lnTo>
                      <a:pt x="6885751" y="142113"/>
                    </a:lnTo>
                    <a:lnTo>
                      <a:pt x="6899359" y="142113"/>
                    </a:lnTo>
                    <a:lnTo>
                      <a:pt x="6899359" y="634619"/>
                    </a:lnTo>
                    <a:lnTo>
                      <a:pt x="6885751" y="634619"/>
                    </a:lnTo>
                    <a:lnTo>
                      <a:pt x="6899359" y="634619"/>
                    </a:lnTo>
                    <a:cubicBezTo>
                      <a:pt x="6899359" y="713994"/>
                      <a:pt x="6851503" y="776732"/>
                      <a:pt x="6793790" y="776732"/>
                    </a:cubicBezTo>
                    <a:lnTo>
                      <a:pt x="6793790" y="757682"/>
                    </a:lnTo>
                    <a:lnTo>
                      <a:pt x="6793790" y="776732"/>
                    </a:lnTo>
                    <a:lnTo>
                      <a:pt x="105551" y="776732"/>
                    </a:lnTo>
                    <a:lnTo>
                      <a:pt x="105551" y="757682"/>
                    </a:lnTo>
                    <a:lnTo>
                      <a:pt x="105551" y="776732"/>
                    </a:lnTo>
                    <a:cubicBezTo>
                      <a:pt x="47838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3590" y="142113"/>
                    </a:lnTo>
                    <a:lnTo>
                      <a:pt x="0" y="142113"/>
                    </a:lnTo>
                    <a:moveTo>
                      <a:pt x="27181" y="142113"/>
                    </a:moveTo>
                    <a:lnTo>
                      <a:pt x="27181" y="634619"/>
                    </a:lnTo>
                    <a:lnTo>
                      <a:pt x="13590" y="634619"/>
                    </a:lnTo>
                    <a:lnTo>
                      <a:pt x="27181" y="634619"/>
                    </a:lnTo>
                    <a:cubicBezTo>
                      <a:pt x="27181" y="691261"/>
                      <a:pt x="61700" y="738632"/>
                      <a:pt x="105551" y="738632"/>
                    </a:cubicBezTo>
                    <a:lnTo>
                      <a:pt x="6793699" y="738632"/>
                    </a:lnTo>
                    <a:cubicBezTo>
                      <a:pt x="6837642" y="738632"/>
                      <a:pt x="6872070" y="691261"/>
                      <a:pt x="6872070" y="634619"/>
                    </a:cubicBezTo>
                    <a:lnTo>
                      <a:pt x="6872070" y="142113"/>
                    </a:lnTo>
                    <a:cubicBezTo>
                      <a:pt x="6872070" y="85471"/>
                      <a:pt x="6837551" y="38100"/>
                      <a:pt x="6793699" y="38100"/>
                    </a:cubicBezTo>
                    <a:lnTo>
                      <a:pt x="105551" y="38100"/>
                    </a:lnTo>
                    <a:lnTo>
                      <a:pt x="105551" y="19050"/>
                    </a:lnTo>
                    <a:lnTo>
                      <a:pt x="105551" y="38100"/>
                    </a:lnTo>
                    <a:cubicBezTo>
                      <a:pt x="61700" y="38100"/>
                      <a:pt x="27181" y="85471"/>
                      <a:pt x="27181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84" id="84"/>
            <p:cNvSpPr txBox="true"/>
            <p:nvPr/>
          </p:nvSpPr>
          <p:spPr>
            <a:xfrm rot="0">
              <a:off x="1512717" y="5596481"/>
              <a:ext cx="1903251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Carrera:</a:t>
              </a:r>
            </a:p>
          </p:txBody>
        </p:sp>
        <p:grpSp>
          <p:nvGrpSpPr>
            <p:cNvPr name="Group 85" id="85"/>
            <p:cNvGrpSpPr/>
            <p:nvPr/>
          </p:nvGrpSpPr>
          <p:grpSpPr>
            <a:xfrm rot="0">
              <a:off x="3965676" y="5500199"/>
              <a:ext cx="6899297" cy="776764"/>
              <a:chOff x="0" y="0"/>
              <a:chExt cx="6899297" cy="776764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13590" y="19050"/>
                <a:ext cx="687207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6872071">
                    <a:moveTo>
                      <a:pt x="0" y="123063"/>
                    </a:moveTo>
                    <a:cubicBezTo>
                      <a:pt x="0" y="55118"/>
                      <a:pt x="41224" y="0"/>
                      <a:pt x="91961" y="0"/>
                    </a:cubicBezTo>
                    <a:lnTo>
                      <a:pt x="6780109" y="0"/>
                    </a:lnTo>
                    <a:cubicBezTo>
                      <a:pt x="6830937" y="0"/>
                      <a:pt x="6872071" y="55118"/>
                      <a:pt x="6872071" y="123063"/>
                    </a:cubicBezTo>
                    <a:lnTo>
                      <a:pt x="6872071" y="615569"/>
                    </a:lnTo>
                    <a:cubicBezTo>
                      <a:pt x="6872071" y="683514"/>
                      <a:pt x="6830846" y="738632"/>
                      <a:pt x="6780109" y="738632"/>
                    </a:cubicBezTo>
                    <a:lnTo>
                      <a:pt x="91961" y="738632"/>
                    </a:lnTo>
                    <a:cubicBezTo>
                      <a:pt x="4113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6899359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6899359">
                    <a:moveTo>
                      <a:pt x="0" y="142113"/>
                    </a:moveTo>
                    <a:cubicBezTo>
                      <a:pt x="0" y="62865"/>
                      <a:pt x="47838" y="0"/>
                      <a:pt x="105551" y="0"/>
                    </a:cubicBezTo>
                    <a:lnTo>
                      <a:pt x="6793699" y="0"/>
                    </a:lnTo>
                    <a:lnTo>
                      <a:pt x="6793699" y="19050"/>
                    </a:lnTo>
                    <a:lnTo>
                      <a:pt x="6793699" y="0"/>
                    </a:lnTo>
                    <a:cubicBezTo>
                      <a:pt x="6851413" y="0"/>
                      <a:pt x="6899251" y="62865"/>
                      <a:pt x="6899251" y="142113"/>
                    </a:cubicBezTo>
                    <a:lnTo>
                      <a:pt x="6885751" y="142113"/>
                    </a:lnTo>
                    <a:lnTo>
                      <a:pt x="6899359" y="142113"/>
                    </a:lnTo>
                    <a:lnTo>
                      <a:pt x="6899359" y="634619"/>
                    </a:lnTo>
                    <a:lnTo>
                      <a:pt x="6885751" y="634619"/>
                    </a:lnTo>
                    <a:lnTo>
                      <a:pt x="6899359" y="634619"/>
                    </a:lnTo>
                    <a:cubicBezTo>
                      <a:pt x="6899359" y="713994"/>
                      <a:pt x="6851503" y="776732"/>
                      <a:pt x="6793790" y="776732"/>
                    </a:cubicBezTo>
                    <a:lnTo>
                      <a:pt x="6793790" y="757682"/>
                    </a:lnTo>
                    <a:lnTo>
                      <a:pt x="6793790" y="776732"/>
                    </a:lnTo>
                    <a:lnTo>
                      <a:pt x="105551" y="776732"/>
                    </a:lnTo>
                    <a:lnTo>
                      <a:pt x="105551" y="757682"/>
                    </a:lnTo>
                    <a:lnTo>
                      <a:pt x="105551" y="776732"/>
                    </a:lnTo>
                    <a:cubicBezTo>
                      <a:pt x="47838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3590" y="142113"/>
                    </a:lnTo>
                    <a:lnTo>
                      <a:pt x="0" y="142113"/>
                    </a:lnTo>
                    <a:moveTo>
                      <a:pt x="27181" y="142113"/>
                    </a:moveTo>
                    <a:lnTo>
                      <a:pt x="27181" y="634619"/>
                    </a:lnTo>
                    <a:lnTo>
                      <a:pt x="13590" y="634619"/>
                    </a:lnTo>
                    <a:lnTo>
                      <a:pt x="27181" y="634619"/>
                    </a:lnTo>
                    <a:cubicBezTo>
                      <a:pt x="27181" y="691261"/>
                      <a:pt x="61700" y="738632"/>
                      <a:pt x="105551" y="738632"/>
                    </a:cubicBezTo>
                    <a:lnTo>
                      <a:pt x="6793699" y="738632"/>
                    </a:lnTo>
                    <a:cubicBezTo>
                      <a:pt x="6837642" y="738632"/>
                      <a:pt x="6872070" y="691261"/>
                      <a:pt x="6872070" y="634619"/>
                    </a:cubicBezTo>
                    <a:lnTo>
                      <a:pt x="6872070" y="142113"/>
                    </a:lnTo>
                    <a:cubicBezTo>
                      <a:pt x="6872070" y="85471"/>
                      <a:pt x="6837551" y="38100"/>
                      <a:pt x="6793699" y="38100"/>
                    </a:cubicBezTo>
                    <a:lnTo>
                      <a:pt x="105551" y="38100"/>
                    </a:lnTo>
                    <a:lnTo>
                      <a:pt x="105551" y="19050"/>
                    </a:lnTo>
                    <a:lnTo>
                      <a:pt x="105551" y="38100"/>
                    </a:lnTo>
                    <a:cubicBezTo>
                      <a:pt x="61700" y="38100"/>
                      <a:pt x="27181" y="85471"/>
                      <a:pt x="27181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88" id="88"/>
            <p:cNvSpPr txBox="true"/>
            <p:nvPr/>
          </p:nvSpPr>
          <p:spPr>
            <a:xfrm rot="0">
              <a:off x="1512717" y="6703445"/>
              <a:ext cx="1903251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Edad:</a:t>
              </a:r>
            </a:p>
          </p:txBody>
        </p:sp>
        <p:grpSp>
          <p:nvGrpSpPr>
            <p:cNvPr name="Group 89" id="89"/>
            <p:cNvGrpSpPr/>
            <p:nvPr/>
          </p:nvGrpSpPr>
          <p:grpSpPr>
            <a:xfrm rot="0">
              <a:off x="3965676" y="6607163"/>
              <a:ext cx="6899297" cy="776764"/>
              <a:chOff x="0" y="0"/>
              <a:chExt cx="6899297" cy="776764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13590" y="19050"/>
                <a:ext cx="687207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6872071">
                    <a:moveTo>
                      <a:pt x="0" y="123063"/>
                    </a:moveTo>
                    <a:cubicBezTo>
                      <a:pt x="0" y="55118"/>
                      <a:pt x="41224" y="0"/>
                      <a:pt x="91961" y="0"/>
                    </a:cubicBezTo>
                    <a:lnTo>
                      <a:pt x="6780109" y="0"/>
                    </a:lnTo>
                    <a:cubicBezTo>
                      <a:pt x="6830937" y="0"/>
                      <a:pt x="6872071" y="55118"/>
                      <a:pt x="6872071" y="123063"/>
                    </a:cubicBezTo>
                    <a:lnTo>
                      <a:pt x="6872071" y="615569"/>
                    </a:lnTo>
                    <a:cubicBezTo>
                      <a:pt x="6872071" y="683514"/>
                      <a:pt x="6830846" y="738632"/>
                      <a:pt x="6780109" y="738632"/>
                    </a:cubicBezTo>
                    <a:lnTo>
                      <a:pt x="91961" y="738632"/>
                    </a:lnTo>
                    <a:cubicBezTo>
                      <a:pt x="4113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6899359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6899359">
                    <a:moveTo>
                      <a:pt x="0" y="142113"/>
                    </a:moveTo>
                    <a:cubicBezTo>
                      <a:pt x="0" y="62865"/>
                      <a:pt x="47838" y="0"/>
                      <a:pt x="105551" y="0"/>
                    </a:cubicBezTo>
                    <a:lnTo>
                      <a:pt x="6793699" y="0"/>
                    </a:lnTo>
                    <a:lnTo>
                      <a:pt x="6793699" y="19050"/>
                    </a:lnTo>
                    <a:lnTo>
                      <a:pt x="6793699" y="0"/>
                    </a:lnTo>
                    <a:cubicBezTo>
                      <a:pt x="6851413" y="0"/>
                      <a:pt x="6899251" y="62865"/>
                      <a:pt x="6899251" y="142113"/>
                    </a:cubicBezTo>
                    <a:lnTo>
                      <a:pt x="6885751" y="142113"/>
                    </a:lnTo>
                    <a:lnTo>
                      <a:pt x="6899359" y="142113"/>
                    </a:lnTo>
                    <a:lnTo>
                      <a:pt x="6899359" y="634619"/>
                    </a:lnTo>
                    <a:lnTo>
                      <a:pt x="6885751" y="634619"/>
                    </a:lnTo>
                    <a:lnTo>
                      <a:pt x="6899359" y="634619"/>
                    </a:lnTo>
                    <a:cubicBezTo>
                      <a:pt x="6899359" y="713994"/>
                      <a:pt x="6851503" y="776732"/>
                      <a:pt x="6793790" y="776732"/>
                    </a:cubicBezTo>
                    <a:lnTo>
                      <a:pt x="6793790" y="757682"/>
                    </a:lnTo>
                    <a:lnTo>
                      <a:pt x="6793790" y="776732"/>
                    </a:lnTo>
                    <a:lnTo>
                      <a:pt x="105551" y="776732"/>
                    </a:lnTo>
                    <a:lnTo>
                      <a:pt x="105551" y="757682"/>
                    </a:lnTo>
                    <a:lnTo>
                      <a:pt x="105551" y="776732"/>
                    </a:lnTo>
                    <a:cubicBezTo>
                      <a:pt x="47838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3590" y="142113"/>
                    </a:lnTo>
                    <a:lnTo>
                      <a:pt x="0" y="142113"/>
                    </a:lnTo>
                    <a:moveTo>
                      <a:pt x="27181" y="142113"/>
                    </a:moveTo>
                    <a:lnTo>
                      <a:pt x="27181" y="634619"/>
                    </a:lnTo>
                    <a:lnTo>
                      <a:pt x="13590" y="634619"/>
                    </a:lnTo>
                    <a:lnTo>
                      <a:pt x="27181" y="634619"/>
                    </a:lnTo>
                    <a:cubicBezTo>
                      <a:pt x="27181" y="691261"/>
                      <a:pt x="61700" y="738632"/>
                      <a:pt x="105551" y="738632"/>
                    </a:cubicBezTo>
                    <a:lnTo>
                      <a:pt x="6793699" y="738632"/>
                    </a:lnTo>
                    <a:cubicBezTo>
                      <a:pt x="6837642" y="738632"/>
                      <a:pt x="6872070" y="691261"/>
                      <a:pt x="6872070" y="634619"/>
                    </a:cubicBezTo>
                    <a:lnTo>
                      <a:pt x="6872070" y="142113"/>
                    </a:lnTo>
                    <a:cubicBezTo>
                      <a:pt x="6872070" y="85471"/>
                      <a:pt x="6837551" y="38100"/>
                      <a:pt x="6793699" y="38100"/>
                    </a:cubicBezTo>
                    <a:lnTo>
                      <a:pt x="105551" y="38100"/>
                    </a:lnTo>
                    <a:lnTo>
                      <a:pt x="105551" y="19050"/>
                    </a:lnTo>
                    <a:lnTo>
                      <a:pt x="105551" y="38100"/>
                    </a:lnTo>
                    <a:cubicBezTo>
                      <a:pt x="61700" y="38100"/>
                      <a:pt x="27181" y="85471"/>
                      <a:pt x="27181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92" id="92"/>
            <p:cNvSpPr txBox="true"/>
            <p:nvPr/>
          </p:nvSpPr>
          <p:spPr>
            <a:xfrm rot="0">
              <a:off x="1521777" y="7810409"/>
              <a:ext cx="1903251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Sexo:</a:t>
              </a:r>
            </a:p>
          </p:txBody>
        </p:sp>
        <p:grpSp>
          <p:nvGrpSpPr>
            <p:cNvPr name="Group 93" id="93"/>
            <p:cNvGrpSpPr/>
            <p:nvPr/>
          </p:nvGrpSpPr>
          <p:grpSpPr>
            <a:xfrm rot="0">
              <a:off x="3974736" y="7714127"/>
              <a:ext cx="6899297" cy="776764"/>
              <a:chOff x="0" y="0"/>
              <a:chExt cx="6899297" cy="776764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13590" y="19050"/>
                <a:ext cx="687207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6872071">
                    <a:moveTo>
                      <a:pt x="0" y="123063"/>
                    </a:moveTo>
                    <a:cubicBezTo>
                      <a:pt x="0" y="55118"/>
                      <a:pt x="41224" y="0"/>
                      <a:pt x="91961" y="0"/>
                    </a:cubicBezTo>
                    <a:lnTo>
                      <a:pt x="6780109" y="0"/>
                    </a:lnTo>
                    <a:cubicBezTo>
                      <a:pt x="6830937" y="0"/>
                      <a:pt x="6872071" y="55118"/>
                      <a:pt x="6872071" y="123063"/>
                    </a:cubicBezTo>
                    <a:lnTo>
                      <a:pt x="6872071" y="615569"/>
                    </a:lnTo>
                    <a:cubicBezTo>
                      <a:pt x="6872071" y="683514"/>
                      <a:pt x="6830846" y="738632"/>
                      <a:pt x="6780109" y="738632"/>
                    </a:cubicBezTo>
                    <a:lnTo>
                      <a:pt x="91961" y="738632"/>
                    </a:lnTo>
                    <a:cubicBezTo>
                      <a:pt x="4113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6899359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6899359">
                    <a:moveTo>
                      <a:pt x="0" y="142113"/>
                    </a:moveTo>
                    <a:cubicBezTo>
                      <a:pt x="0" y="62865"/>
                      <a:pt x="47838" y="0"/>
                      <a:pt x="105551" y="0"/>
                    </a:cubicBezTo>
                    <a:lnTo>
                      <a:pt x="6793699" y="0"/>
                    </a:lnTo>
                    <a:lnTo>
                      <a:pt x="6793699" y="19050"/>
                    </a:lnTo>
                    <a:lnTo>
                      <a:pt x="6793699" y="0"/>
                    </a:lnTo>
                    <a:cubicBezTo>
                      <a:pt x="6851413" y="0"/>
                      <a:pt x="6899251" y="62865"/>
                      <a:pt x="6899251" y="142113"/>
                    </a:cubicBezTo>
                    <a:lnTo>
                      <a:pt x="6885751" y="142113"/>
                    </a:lnTo>
                    <a:lnTo>
                      <a:pt x="6899359" y="142113"/>
                    </a:lnTo>
                    <a:lnTo>
                      <a:pt x="6899359" y="634619"/>
                    </a:lnTo>
                    <a:lnTo>
                      <a:pt x="6885751" y="634619"/>
                    </a:lnTo>
                    <a:lnTo>
                      <a:pt x="6899359" y="634619"/>
                    </a:lnTo>
                    <a:cubicBezTo>
                      <a:pt x="6899359" y="713994"/>
                      <a:pt x="6851503" y="776732"/>
                      <a:pt x="6793790" y="776732"/>
                    </a:cubicBezTo>
                    <a:lnTo>
                      <a:pt x="6793790" y="757682"/>
                    </a:lnTo>
                    <a:lnTo>
                      <a:pt x="6793790" y="776732"/>
                    </a:lnTo>
                    <a:lnTo>
                      <a:pt x="105551" y="776732"/>
                    </a:lnTo>
                    <a:lnTo>
                      <a:pt x="105551" y="757682"/>
                    </a:lnTo>
                    <a:lnTo>
                      <a:pt x="105551" y="776732"/>
                    </a:lnTo>
                    <a:cubicBezTo>
                      <a:pt x="47838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3590" y="142113"/>
                    </a:lnTo>
                    <a:lnTo>
                      <a:pt x="0" y="142113"/>
                    </a:lnTo>
                    <a:moveTo>
                      <a:pt x="27181" y="142113"/>
                    </a:moveTo>
                    <a:lnTo>
                      <a:pt x="27181" y="634619"/>
                    </a:lnTo>
                    <a:lnTo>
                      <a:pt x="13590" y="634619"/>
                    </a:lnTo>
                    <a:lnTo>
                      <a:pt x="27181" y="634619"/>
                    </a:lnTo>
                    <a:cubicBezTo>
                      <a:pt x="27181" y="691261"/>
                      <a:pt x="61700" y="738632"/>
                      <a:pt x="105551" y="738632"/>
                    </a:cubicBezTo>
                    <a:lnTo>
                      <a:pt x="6793699" y="738632"/>
                    </a:lnTo>
                    <a:cubicBezTo>
                      <a:pt x="6837642" y="738632"/>
                      <a:pt x="6872070" y="691261"/>
                      <a:pt x="6872070" y="634619"/>
                    </a:cubicBezTo>
                    <a:lnTo>
                      <a:pt x="6872070" y="142113"/>
                    </a:lnTo>
                    <a:cubicBezTo>
                      <a:pt x="6872070" y="85471"/>
                      <a:pt x="6837551" y="38100"/>
                      <a:pt x="6793699" y="38100"/>
                    </a:cubicBezTo>
                    <a:lnTo>
                      <a:pt x="105551" y="38100"/>
                    </a:lnTo>
                    <a:lnTo>
                      <a:pt x="105551" y="19050"/>
                    </a:lnTo>
                    <a:lnTo>
                      <a:pt x="105551" y="38100"/>
                    </a:lnTo>
                    <a:cubicBezTo>
                      <a:pt x="61700" y="38100"/>
                      <a:pt x="27181" y="85471"/>
                      <a:pt x="27181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96" id="96"/>
            <p:cNvGrpSpPr/>
            <p:nvPr/>
          </p:nvGrpSpPr>
          <p:grpSpPr>
            <a:xfrm rot="0">
              <a:off x="7783258" y="8998891"/>
              <a:ext cx="2648427" cy="835000"/>
              <a:chOff x="0" y="0"/>
              <a:chExt cx="2648427" cy="835000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13590" y="20478"/>
                <a:ext cx="2621297" cy="794009"/>
              </a:xfrm>
              <a:custGeom>
                <a:avLst/>
                <a:gdLst/>
                <a:ahLst/>
                <a:cxnLst/>
                <a:rect r="r" b="b" t="t" l="l"/>
                <a:pathLst>
                  <a:path h="794009" w="2621297">
                    <a:moveTo>
                      <a:pt x="0" y="132290"/>
                    </a:moveTo>
                    <a:cubicBezTo>
                      <a:pt x="0" y="59251"/>
                      <a:pt x="40952" y="0"/>
                      <a:pt x="91418" y="0"/>
                    </a:cubicBezTo>
                    <a:lnTo>
                      <a:pt x="2529880" y="0"/>
                    </a:lnTo>
                    <a:cubicBezTo>
                      <a:pt x="2580345" y="0"/>
                      <a:pt x="2621297" y="59251"/>
                      <a:pt x="2621297" y="132290"/>
                    </a:cubicBezTo>
                    <a:lnTo>
                      <a:pt x="2621297" y="661720"/>
                    </a:lnTo>
                    <a:cubicBezTo>
                      <a:pt x="2621297" y="734759"/>
                      <a:pt x="2580345" y="794010"/>
                      <a:pt x="2529880" y="794010"/>
                    </a:cubicBezTo>
                    <a:lnTo>
                      <a:pt x="91418" y="794010"/>
                    </a:lnTo>
                    <a:cubicBezTo>
                      <a:pt x="40952" y="794010"/>
                      <a:pt x="0" y="734759"/>
                      <a:pt x="0" y="6617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2648497" cy="834966"/>
              </a:xfrm>
              <a:custGeom>
                <a:avLst/>
                <a:gdLst/>
                <a:ahLst/>
                <a:cxnLst/>
                <a:rect r="r" b="b" t="t" l="l"/>
                <a:pathLst>
                  <a:path h="834966" w="2648497">
                    <a:moveTo>
                      <a:pt x="0" y="152768"/>
                    </a:moveTo>
                    <a:cubicBezTo>
                      <a:pt x="0" y="67715"/>
                      <a:pt x="47566" y="0"/>
                      <a:pt x="105008" y="0"/>
                    </a:cubicBezTo>
                    <a:lnTo>
                      <a:pt x="2543470" y="0"/>
                    </a:lnTo>
                    <a:lnTo>
                      <a:pt x="2543470" y="20478"/>
                    </a:lnTo>
                    <a:lnTo>
                      <a:pt x="2543470" y="0"/>
                    </a:lnTo>
                    <a:cubicBezTo>
                      <a:pt x="2600911" y="0"/>
                      <a:pt x="2648497" y="67715"/>
                      <a:pt x="2648497" y="152768"/>
                    </a:cubicBezTo>
                    <a:lnTo>
                      <a:pt x="2634887" y="152768"/>
                    </a:lnTo>
                    <a:lnTo>
                      <a:pt x="2648497" y="152768"/>
                    </a:lnTo>
                    <a:lnTo>
                      <a:pt x="2648497" y="682198"/>
                    </a:lnTo>
                    <a:lnTo>
                      <a:pt x="2634887" y="682198"/>
                    </a:lnTo>
                    <a:lnTo>
                      <a:pt x="2648497" y="682198"/>
                    </a:lnTo>
                    <a:cubicBezTo>
                      <a:pt x="2648497" y="767388"/>
                      <a:pt x="2600911" y="834966"/>
                      <a:pt x="2543470" y="834966"/>
                    </a:cubicBezTo>
                    <a:lnTo>
                      <a:pt x="2543470" y="814488"/>
                    </a:lnTo>
                    <a:lnTo>
                      <a:pt x="2543470" y="834966"/>
                    </a:lnTo>
                    <a:lnTo>
                      <a:pt x="105008" y="834966"/>
                    </a:lnTo>
                    <a:lnTo>
                      <a:pt x="105008" y="814488"/>
                    </a:lnTo>
                    <a:lnTo>
                      <a:pt x="105008" y="834966"/>
                    </a:lnTo>
                    <a:cubicBezTo>
                      <a:pt x="47566" y="834966"/>
                      <a:pt x="0" y="767388"/>
                      <a:pt x="0" y="682198"/>
                    </a:cubicBezTo>
                    <a:lnTo>
                      <a:pt x="0" y="152768"/>
                    </a:lnTo>
                    <a:lnTo>
                      <a:pt x="13590" y="152768"/>
                    </a:lnTo>
                    <a:lnTo>
                      <a:pt x="0" y="152768"/>
                    </a:lnTo>
                    <a:moveTo>
                      <a:pt x="27181" y="152768"/>
                    </a:moveTo>
                    <a:lnTo>
                      <a:pt x="27181" y="682198"/>
                    </a:lnTo>
                    <a:lnTo>
                      <a:pt x="13590" y="682198"/>
                    </a:lnTo>
                    <a:lnTo>
                      <a:pt x="27181" y="682198"/>
                    </a:lnTo>
                    <a:cubicBezTo>
                      <a:pt x="27181" y="743223"/>
                      <a:pt x="61519" y="794009"/>
                      <a:pt x="105008" y="794009"/>
                    </a:cubicBezTo>
                    <a:lnTo>
                      <a:pt x="2543470" y="794009"/>
                    </a:lnTo>
                    <a:cubicBezTo>
                      <a:pt x="2586959" y="794009"/>
                      <a:pt x="2621297" y="743223"/>
                      <a:pt x="2621297" y="682198"/>
                    </a:cubicBezTo>
                    <a:lnTo>
                      <a:pt x="2621297" y="152768"/>
                    </a:lnTo>
                    <a:cubicBezTo>
                      <a:pt x="2621297" y="91742"/>
                      <a:pt x="2586959" y="40956"/>
                      <a:pt x="2543470" y="40956"/>
                    </a:cubicBezTo>
                    <a:lnTo>
                      <a:pt x="105008" y="40956"/>
                    </a:lnTo>
                    <a:lnTo>
                      <a:pt x="105008" y="20478"/>
                    </a:lnTo>
                    <a:lnTo>
                      <a:pt x="105008" y="40956"/>
                    </a:lnTo>
                    <a:cubicBezTo>
                      <a:pt x="61519" y="40956"/>
                      <a:pt x="27181" y="91742"/>
                      <a:pt x="27181" y="152768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0" y="-19050"/>
                <a:ext cx="2648427" cy="8540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  <a:hlinkClick r:id="rId12" action="ppaction://hlinksldjump"/>
                  </a:rPr>
                  <a:t>Cancelar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2010" y="4274503"/>
            <a:ext cx="1088398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VISTAS CONSEJERO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217098" y="2314716"/>
            <a:ext cx="13853804" cy="6818674"/>
            <a:chOff x="0" y="0"/>
            <a:chExt cx="18471738" cy="90915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18433542" cy="9053322"/>
            </a:xfrm>
            <a:custGeom>
              <a:avLst/>
              <a:gdLst/>
              <a:ahLst/>
              <a:cxnLst/>
              <a:rect r="r" b="b" t="t" l="l"/>
              <a:pathLst>
                <a:path h="9053322" w="18433542">
                  <a:moveTo>
                    <a:pt x="0" y="244856"/>
                  </a:moveTo>
                  <a:cubicBezTo>
                    <a:pt x="0" y="109601"/>
                    <a:pt x="109855" y="0"/>
                    <a:pt x="245364" y="0"/>
                  </a:cubicBezTo>
                  <a:lnTo>
                    <a:pt x="18188178" y="0"/>
                  </a:lnTo>
                  <a:cubicBezTo>
                    <a:pt x="18323688" y="0"/>
                    <a:pt x="18433542" y="109601"/>
                    <a:pt x="18433542" y="244856"/>
                  </a:cubicBezTo>
                  <a:lnTo>
                    <a:pt x="18433542" y="8808466"/>
                  </a:lnTo>
                  <a:cubicBezTo>
                    <a:pt x="18433542" y="8943721"/>
                    <a:pt x="18323688" y="9053322"/>
                    <a:pt x="18188178" y="9053322"/>
                  </a:cubicBezTo>
                  <a:lnTo>
                    <a:pt x="245364" y="9053322"/>
                  </a:lnTo>
                  <a:cubicBezTo>
                    <a:pt x="109855" y="9053322"/>
                    <a:pt x="0" y="8943721"/>
                    <a:pt x="0" y="8808466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71642" cy="9091549"/>
            </a:xfrm>
            <a:custGeom>
              <a:avLst/>
              <a:gdLst/>
              <a:ahLst/>
              <a:cxnLst/>
              <a:rect r="r" b="b" t="t" l="l"/>
              <a:pathLst>
                <a:path h="9091549" w="18471642">
                  <a:moveTo>
                    <a:pt x="0" y="263906"/>
                  </a:moveTo>
                  <a:cubicBezTo>
                    <a:pt x="0" y="118110"/>
                    <a:pt x="118491" y="0"/>
                    <a:pt x="264414" y="0"/>
                  </a:cubicBezTo>
                  <a:lnTo>
                    <a:pt x="18207228" y="0"/>
                  </a:lnTo>
                  <a:lnTo>
                    <a:pt x="18207228" y="19050"/>
                  </a:lnTo>
                  <a:lnTo>
                    <a:pt x="18207228" y="0"/>
                  </a:lnTo>
                  <a:cubicBezTo>
                    <a:pt x="18353278" y="0"/>
                    <a:pt x="18471642" y="118110"/>
                    <a:pt x="18471642" y="263906"/>
                  </a:cubicBezTo>
                  <a:lnTo>
                    <a:pt x="18452592" y="263906"/>
                  </a:lnTo>
                  <a:lnTo>
                    <a:pt x="18471642" y="263906"/>
                  </a:lnTo>
                  <a:lnTo>
                    <a:pt x="18471642" y="8827516"/>
                  </a:lnTo>
                  <a:lnTo>
                    <a:pt x="18452592" y="8827516"/>
                  </a:lnTo>
                  <a:lnTo>
                    <a:pt x="18471642" y="8827516"/>
                  </a:lnTo>
                  <a:cubicBezTo>
                    <a:pt x="18471642" y="8973312"/>
                    <a:pt x="18353151" y="9091422"/>
                    <a:pt x="18207228" y="9091422"/>
                  </a:cubicBezTo>
                  <a:lnTo>
                    <a:pt x="18207228" y="9072372"/>
                  </a:lnTo>
                  <a:lnTo>
                    <a:pt x="18207228" y="9091422"/>
                  </a:lnTo>
                  <a:lnTo>
                    <a:pt x="264414" y="9091422"/>
                  </a:lnTo>
                  <a:lnTo>
                    <a:pt x="264414" y="9072372"/>
                  </a:lnTo>
                  <a:lnTo>
                    <a:pt x="264414" y="9091422"/>
                  </a:lnTo>
                  <a:cubicBezTo>
                    <a:pt x="118491" y="9091549"/>
                    <a:pt x="0" y="8973439"/>
                    <a:pt x="0" y="8827643"/>
                  </a:cubicBezTo>
                  <a:lnTo>
                    <a:pt x="0" y="263906"/>
                  </a:lnTo>
                  <a:lnTo>
                    <a:pt x="19050" y="263906"/>
                  </a:lnTo>
                  <a:lnTo>
                    <a:pt x="0" y="263906"/>
                  </a:lnTo>
                  <a:moveTo>
                    <a:pt x="38100" y="263906"/>
                  </a:moveTo>
                  <a:lnTo>
                    <a:pt x="38100" y="8827516"/>
                  </a:lnTo>
                  <a:lnTo>
                    <a:pt x="19050" y="8827516"/>
                  </a:lnTo>
                  <a:lnTo>
                    <a:pt x="38100" y="8827516"/>
                  </a:lnTo>
                  <a:cubicBezTo>
                    <a:pt x="38100" y="8952230"/>
                    <a:pt x="139446" y="9053322"/>
                    <a:pt x="264414" y="9053322"/>
                  </a:cubicBezTo>
                  <a:lnTo>
                    <a:pt x="18207228" y="9053322"/>
                  </a:lnTo>
                  <a:cubicBezTo>
                    <a:pt x="18332323" y="9053322"/>
                    <a:pt x="18433542" y="8952230"/>
                    <a:pt x="18433542" y="8827516"/>
                  </a:cubicBezTo>
                  <a:lnTo>
                    <a:pt x="18433542" y="263906"/>
                  </a:lnTo>
                  <a:cubicBezTo>
                    <a:pt x="18433542" y="139192"/>
                    <a:pt x="18332196" y="38100"/>
                    <a:pt x="18207228" y="38100"/>
                  </a:cubicBezTo>
                  <a:lnTo>
                    <a:pt x="264414" y="38100"/>
                  </a:lnTo>
                  <a:lnTo>
                    <a:pt x="264414" y="19050"/>
                  </a:lnTo>
                  <a:lnTo>
                    <a:pt x="264414" y="38100"/>
                  </a:lnTo>
                  <a:cubicBezTo>
                    <a:pt x="139446" y="38100"/>
                    <a:pt x="38100" y="139192"/>
                    <a:pt x="38100" y="263906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143133" y="7932391"/>
            <a:ext cx="4413011" cy="818490"/>
            <a:chOff x="0" y="0"/>
            <a:chExt cx="5884014" cy="109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5845937" cy="1053211"/>
            </a:xfrm>
            <a:custGeom>
              <a:avLst/>
              <a:gdLst/>
              <a:ahLst/>
              <a:cxnLst/>
              <a:rect r="r" b="b" t="t" l="l"/>
              <a:pathLst>
                <a:path h="1053211" w="5845937">
                  <a:moveTo>
                    <a:pt x="0" y="245745"/>
                  </a:moveTo>
                  <a:cubicBezTo>
                    <a:pt x="0" y="109982"/>
                    <a:pt x="113284" y="0"/>
                    <a:pt x="252984" y="0"/>
                  </a:cubicBezTo>
                  <a:lnTo>
                    <a:pt x="5592953" y="0"/>
                  </a:lnTo>
                  <a:cubicBezTo>
                    <a:pt x="5732653" y="0"/>
                    <a:pt x="5845937" y="109982"/>
                    <a:pt x="5845937" y="245745"/>
                  </a:cubicBezTo>
                  <a:lnTo>
                    <a:pt x="5845937" y="807466"/>
                  </a:lnTo>
                  <a:cubicBezTo>
                    <a:pt x="5845937" y="943229"/>
                    <a:pt x="5732653" y="1053211"/>
                    <a:pt x="5592953" y="1053211"/>
                  </a:cubicBezTo>
                  <a:lnTo>
                    <a:pt x="252984" y="1053211"/>
                  </a:lnTo>
                  <a:cubicBezTo>
                    <a:pt x="113284" y="1053211"/>
                    <a:pt x="0" y="943229"/>
                    <a:pt x="0" y="807466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84037" cy="1091311"/>
            </a:xfrm>
            <a:custGeom>
              <a:avLst/>
              <a:gdLst/>
              <a:ahLst/>
              <a:cxnLst/>
              <a:rect r="r" b="b" t="t" l="l"/>
              <a:pathLst>
                <a:path h="1091311" w="5884037">
                  <a:moveTo>
                    <a:pt x="0" y="264795"/>
                  </a:moveTo>
                  <a:cubicBezTo>
                    <a:pt x="0" y="117983"/>
                    <a:pt x="122301" y="0"/>
                    <a:pt x="272034" y="0"/>
                  </a:cubicBezTo>
                  <a:lnTo>
                    <a:pt x="5612003" y="0"/>
                  </a:lnTo>
                  <a:lnTo>
                    <a:pt x="5612003" y="19050"/>
                  </a:lnTo>
                  <a:lnTo>
                    <a:pt x="5612003" y="0"/>
                  </a:lnTo>
                  <a:cubicBezTo>
                    <a:pt x="5761736" y="0"/>
                    <a:pt x="5884037" y="117983"/>
                    <a:pt x="5884037" y="264795"/>
                  </a:cubicBezTo>
                  <a:lnTo>
                    <a:pt x="5864987" y="264795"/>
                  </a:lnTo>
                  <a:lnTo>
                    <a:pt x="5884037" y="264795"/>
                  </a:lnTo>
                  <a:lnTo>
                    <a:pt x="5884037" y="826516"/>
                  </a:lnTo>
                  <a:lnTo>
                    <a:pt x="5864987" y="826516"/>
                  </a:lnTo>
                  <a:lnTo>
                    <a:pt x="5884037" y="826516"/>
                  </a:lnTo>
                  <a:cubicBezTo>
                    <a:pt x="5884037" y="973328"/>
                    <a:pt x="5761736" y="1091311"/>
                    <a:pt x="5612003" y="1091311"/>
                  </a:cubicBezTo>
                  <a:lnTo>
                    <a:pt x="5612003" y="1072261"/>
                  </a:lnTo>
                  <a:lnTo>
                    <a:pt x="5612003" y="1091311"/>
                  </a:lnTo>
                  <a:lnTo>
                    <a:pt x="272034" y="1091311"/>
                  </a:lnTo>
                  <a:lnTo>
                    <a:pt x="272034" y="1072261"/>
                  </a:lnTo>
                  <a:lnTo>
                    <a:pt x="272034" y="1091311"/>
                  </a:lnTo>
                  <a:cubicBezTo>
                    <a:pt x="122301" y="1091311"/>
                    <a:pt x="0" y="973328"/>
                    <a:pt x="0" y="826516"/>
                  </a:cubicBezTo>
                  <a:lnTo>
                    <a:pt x="0" y="264795"/>
                  </a:lnTo>
                  <a:lnTo>
                    <a:pt x="19050" y="264795"/>
                  </a:lnTo>
                  <a:lnTo>
                    <a:pt x="0" y="264795"/>
                  </a:lnTo>
                  <a:moveTo>
                    <a:pt x="38100" y="264795"/>
                  </a:moveTo>
                  <a:lnTo>
                    <a:pt x="38100" y="826516"/>
                  </a:lnTo>
                  <a:lnTo>
                    <a:pt x="19050" y="826516"/>
                  </a:lnTo>
                  <a:lnTo>
                    <a:pt x="38100" y="826516"/>
                  </a:lnTo>
                  <a:cubicBezTo>
                    <a:pt x="38100" y="951230"/>
                    <a:pt x="142367" y="1053211"/>
                    <a:pt x="272034" y="1053211"/>
                  </a:cubicBezTo>
                  <a:lnTo>
                    <a:pt x="5612003" y="1053211"/>
                  </a:lnTo>
                  <a:cubicBezTo>
                    <a:pt x="5741797" y="1053211"/>
                    <a:pt x="5845937" y="951230"/>
                    <a:pt x="5845937" y="826516"/>
                  </a:cubicBezTo>
                  <a:lnTo>
                    <a:pt x="5845937" y="264795"/>
                  </a:lnTo>
                  <a:cubicBezTo>
                    <a:pt x="5845937" y="140081"/>
                    <a:pt x="5741670" y="38100"/>
                    <a:pt x="5612003" y="38100"/>
                  </a:cubicBezTo>
                  <a:lnTo>
                    <a:pt x="272034" y="38100"/>
                  </a:lnTo>
                  <a:lnTo>
                    <a:pt x="272034" y="19050"/>
                  </a:lnTo>
                  <a:lnTo>
                    <a:pt x="272034" y="38100"/>
                  </a:lnTo>
                  <a:cubicBezTo>
                    <a:pt x="142367" y="38100"/>
                    <a:pt x="38100" y="140081"/>
                    <a:pt x="38100" y="264795"/>
                  </a:cubicBez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5884014" cy="1100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9"/>
                </a:lnSpc>
              </a:pPr>
              <a:r>
                <a:rPr lang="en-US" sz="2899">
                  <a:solidFill>
                    <a:srgbClr val="FAFAFA"/>
                  </a:solidFill>
                  <a:latin typeface="Arimo"/>
                  <a:ea typeface="Arimo"/>
                  <a:cs typeface="Arimo"/>
                  <a:sym typeface="Arimo"/>
                </a:rPr>
                <a:t>Registrarse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84577" y="114300"/>
            <a:ext cx="5318845" cy="966457"/>
            <a:chOff x="0" y="0"/>
            <a:chExt cx="7091794" cy="128860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33350"/>
              <a:ext cx="2453533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413548" y="-120650"/>
              <a:ext cx="1398763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936315" y="-480713"/>
              <a:ext cx="3155479" cy="176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39"/>
                </a:lnSpc>
              </a:pPr>
              <a:r>
                <a:rPr lang="en-US" sz="5599">
                  <a:solidFill>
                    <a:srgbClr val="F2F2F2"/>
                  </a:solidFill>
                  <a:latin typeface="Lumios Brush"/>
                  <a:ea typeface="Lumios Brush"/>
                  <a:cs typeface="Lumios Brush"/>
                  <a:sym typeface="Lumios Brush"/>
                </a:rPr>
                <a:t>Consejeros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731857" y="1440403"/>
            <a:ext cx="4824287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Registre su cuenta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2364" y="3014903"/>
            <a:ext cx="138580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RUT</a:t>
            </a:r>
            <a:r>
              <a:rPr lang="en-US" sz="27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*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020449" y="2947454"/>
            <a:ext cx="5174473" cy="582573"/>
            <a:chOff x="0" y="0"/>
            <a:chExt cx="6899297" cy="77676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3590" y="19050"/>
              <a:ext cx="6872071" cy="738632"/>
            </a:xfrm>
            <a:custGeom>
              <a:avLst/>
              <a:gdLst/>
              <a:ahLst/>
              <a:cxnLst/>
              <a:rect r="r" b="b" t="t" l="l"/>
              <a:pathLst>
                <a:path h="738632" w="6872071">
                  <a:moveTo>
                    <a:pt x="0" y="123063"/>
                  </a:moveTo>
                  <a:cubicBezTo>
                    <a:pt x="0" y="55118"/>
                    <a:pt x="41224" y="0"/>
                    <a:pt x="91961" y="0"/>
                  </a:cubicBezTo>
                  <a:lnTo>
                    <a:pt x="6780109" y="0"/>
                  </a:lnTo>
                  <a:cubicBezTo>
                    <a:pt x="6830937" y="0"/>
                    <a:pt x="6872071" y="55118"/>
                    <a:pt x="6872071" y="123063"/>
                  </a:cubicBezTo>
                  <a:lnTo>
                    <a:pt x="6872071" y="615569"/>
                  </a:lnTo>
                  <a:cubicBezTo>
                    <a:pt x="6872071" y="683514"/>
                    <a:pt x="6830846" y="738632"/>
                    <a:pt x="6780109" y="738632"/>
                  </a:cubicBezTo>
                  <a:lnTo>
                    <a:pt x="91961" y="738632"/>
                  </a:lnTo>
                  <a:cubicBezTo>
                    <a:pt x="41134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899359" cy="776732"/>
            </a:xfrm>
            <a:custGeom>
              <a:avLst/>
              <a:gdLst/>
              <a:ahLst/>
              <a:cxnLst/>
              <a:rect r="r" b="b" t="t" l="l"/>
              <a:pathLst>
                <a:path h="776732" w="6899359">
                  <a:moveTo>
                    <a:pt x="0" y="142113"/>
                  </a:moveTo>
                  <a:cubicBezTo>
                    <a:pt x="0" y="62865"/>
                    <a:pt x="47838" y="0"/>
                    <a:pt x="105551" y="0"/>
                  </a:cubicBezTo>
                  <a:lnTo>
                    <a:pt x="6793699" y="0"/>
                  </a:lnTo>
                  <a:lnTo>
                    <a:pt x="6793699" y="19050"/>
                  </a:lnTo>
                  <a:lnTo>
                    <a:pt x="6793699" y="0"/>
                  </a:lnTo>
                  <a:cubicBezTo>
                    <a:pt x="6851413" y="0"/>
                    <a:pt x="6899251" y="62865"/>
                    <a:pt x="6899251" y="142113"/>
                  </a:cubicBezTo>
                  <a:lnTo>
                    <a:pt x="6885751" y="142113"/>
                  </a:lnTo>
                  <a:lnTo>
                    <a:pt x="6899359" y="142113"/>
                  </a:lnTo>
                  <a:lnTo>
                    <a:pt x="6899359" y="634619"/>
                  </a:lnTo>
                  <a:lnTo>
                    <a:pt x="6885751" y="634619"/>
                  </a:lnTo>
                  <a:lnTo>
                    <a:pt x="6899359" y="634619"/>
                  </a:lnTo>
                  <a:cubicBezTo>
                    <a:pt x="6899359" y="713994"/>
                    <a:pt x="6851503" y="776732"/>
                    <a:pt x="6793790" y="776732"/>
                  </a:cubicBezTo>
                  <a:lnTo>
                    <a:pt x="6793790" y="757682"/>
                  </a:lnTo>
                  <a:lnTo>
                    <a:pt x="6793790" y="776732"/>
                  </a:lnTo>
                  <a:lnTo>
                    <a:pt x="105551" y="776732"/>
                  </a:lnTo>
                  <a:lnTo>
                    <a:pt x="105551" y="757682"/>
                  </a:lnTo>
                  <a:lnTo>
                    <a:pt x="105551" y="776732"/>
                  </a:lnTo>
                  <a:cubicBezTo>
                    <a:pt x="47838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3590" y="142113"/>
                  </a:lnTo>
                  <a:lnTo>
                    <a:pt x="0" y="142113"/>
                  </a:lnTo>
                  <a:moveTo>
                    <a:pt x="27181" y="142113"/>
                  </a:moveTo>
                  <a:lnTo>
                    <a:pt x="27181" y="634619"/>
                  </a:lnTo>
                  <a:lnTo>
                    <a:pt x="13590" y="634619"/>
                  </a:lnTo>
                  <a:lnTo>
                    <a:pt x="27181" y="634619"/>
                  </a:lnTo>
                  <a:cubicBezTo>
                    <a:pt x="27181" y="691261"/>
                    <a:pt x="61700" y="738632"/>
                    <a:pt x="105551" y="738632"/>
                  </a:cubicBezTo>
                  <a:lnTo>
                    <a:pt x="6793699" y="738632"/>
                  </a:lnTo>
                  <a:cubicBezTo>
                    <a:pt x="6837642" y="738632"/>
                    <a:pt x="6872070" y="691261"/>
                    <a:pt x="6872070" y="634619"/>
                  </a:cubicBezTo>
                  <a:lnTo>
                    <a:pt x="6872070" y="142113"/>
                  </a:lnTo>
                  <a:cubicBezTo>
                    <a:pt x="6872070" y="85471"/>
                    <a:pt x="6837551" y="38100"/>
                    <a:pt x="6793699" y="38100"/>
                  </a:cubicBezTo>
                  <a:lnTo>
                    <a:pt x="105551" y="38100"/>
                  </a:lnTo>
                  <a:lnTo>
                    <a:pt x="105551" y="19050"/>
                  </a:lnTo>
                  <a:lnTo>
                    <a:pt x="105551" y="38100"/>
                  </a:lnTo>
                  <a:cubicBezTo>
                    <a:pt x="61700" y="38100"/>
                    <a:pt x="27181" y="85471"/>
                    <a:pt x="27181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180729" y="3848725"/>
            <a:ext cx="142743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Nombre: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020449" y="3781276"/>
            <a:ext cx="5174473" cy="582573"/>
            <a:chOff x="0" y="0"/>
            <a:chExt cx="6899297" cy="7767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3590" y="19050"/>
              <a:ext cx="6872071" cy="738632"/>
            </a:xfrm>
            <a:custGeom>
              <a:avLst/>
              <a:gdLst/>
              <a:ahLst/>
              <a:cxnLst/>
              <a:rect r="r" b="b" t="t" l="l"/>
              <a:pathLst>
                <a:path h="738632" w="6872071">
                  <a:moveTo>
                    <a:pt x="0" y="123063"/>
                  </a:moveTo>
                  <a:cubicBezTo>
                    <a:pt x="0" y="55118"/>
                    <a:pt x="41224" y="0"/>
                    <a:pt x="91961" y="0"/>
                  </a:cubicBezTo>
                  <a:lnTo>
                    <a:pt x="6780109" y="0"/>
                  </a:lnTo>
                  <a:cubicBezTo>
                    <a:pt x="6830937" y="0"/>
                    <a:pt x="6872071" y="55118"/>
                    <a:pt x="6872071" y="123063"/>
                  </a:cubicBezTo>
                  <a:lnTo>
                    <a:pt x="6872071" y="615569"/>
                  </a:lnTo>
                  <a:cubicBezTo>
                    <a:pt x="6872071" y="683514"/>
                    <a:pt x="6830846" y="738632"/>
                    <a:pt x="6780109" y="738632"/>
                  </a:cubicBezTo>
                  <a:lnTo>
                    <a:pt x="91961" y="738632"/>
                  </a:lnTo>
                  <a:cubicBezTo>
                    <a:pt x="41134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899359" cy="776732"/>
            </a:xfrm>
            <a:custGeom>
              <a:avLst/>
              <a:gdLst/>
              <a:ahLst/>
              <a:cxnLst/>
              <a:rect r="r" b="b" t="t" l="l"/>
              <a:pathLst>
                <a:path h="776732" w="6899359">
                  <a:moveTo>
                    <a:pt x="0" y="142113"/>
                  </a:moveTo>
                  <a:cubicBezTo>
                    <a:pt x="0" y="62865"/>
                    <a:pt x="47838" y="0"/>
                    <a:pt x="105551" y="0"/>
                  </a:cubicBezTo>
                  <a:lnTo>
                    <a:pt x="6793699" y="0"/>
                  </a:lnTo>
                  <a:lnTo>
                    <a:pt x="6793699" y="19050"/>
                  </a:lnTo>
                  <a:lnTo>
                    <a:pt x="6793699" y="0"/>
                  </a:lnTo>
                  <a:cubicBezTo>
                    <a:pt x="6851413" y="0"/>
                    <a:pt x="6899251" y="62865"/>
                    <a:pt x="6899251" y="142113"/>
                  </a:cubicBezTo>
                  <a:lnTo>
                    <a:pt x="6885751" y="142113"/>
                  </a:lnTo>
                  <a:lnTo>
                    <a:pt x="6899359" y="142113"/>
                  </a:lnTo>
                  <a:lnTo>
                    <a:pt x="6899359" y="634619"/>
                  </a:lnTo>
                  <a:lnTo>
                    <a:pt x="6885751" y="634619"/>
                  </a:lnTo>
                  <a:lnTo>
                    <a:pt x="6899359" y="634619"/>
                  </a:lnTo>
                  <a:cubicBezTo>
                    <a:pt x="6899359" y="713994"/>
                    <a:pt x="6851503" y="776732"/>
                    <a:pt x="6793790" y="776732"/>
                  </a:cubicBezTo>
                  <a:lnTo>
                    <a:pt x="6793790" y="757682"/>
                  </a:lnTo>
                  <a:lnTo>
                    <a:pt x="6793790" y="776732"/>
                  </a:lnTo>
                  <a:lnTo>
                    <a:pt x="105551" y="776732"/>
                  </a:lnTo>
                  <a:lnTo>
                    <a:pt x="105551" y="757682"/>
                  </a:lnTo>
                  <a:lnTo>
                    <a:pt x="105551" y="776732"/>
                  </a:lnTo>
                  <a:cubicBezTo>
                    <a:pt x="47838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3590" y="142113"/>
                  </a:lnTo>
                  <a:lnTo>
                    <a:pt x="0" y="142113"/>
                  </a:lnTo>
                  <a:moveTo>
                    <a:pt x="27181" y="142113"/>
                  </a:moveTo>
                  <a:lnTo>
                    <a:pt x="27181" y="634619"/>
                  </a:lnTo>
                  <a:lnTo>
                    <a:pt x="13590" y="634619"/>
                  </a:lnTo>
                  <a:lnTo>
                    <a:pt x="27181" y="634619"/>
                  </a:lnTo>
                  <a:cubicBezTo>
                    <a:pt x="27181" y="691261"/>
                    <a:pt x="61700" y="738632"/>
                    <a:pt x="105551" y="738632"/>
                  </a:cubicBezTo>
                  <a:lnTo>
                    <a:pt x="6793699" y="738632"/>
                  </a:lnTo>
                  <a:cubicBezTo>
                    <a:pt x="6837642" y="738632"/>
                    <a:pt x="6872070" y="691261"/>
                    <a:pt x="6872070" y="634619"/>
                  </a:cubicBezTo>
                  <a:lnTo>
                    <a:pt x="6872070" y="142113"/>
                  </a:lnTo>
                  <a:cubicBezTo>
                    <a:pt x="6872070" y="85471"/>
                    <a:pt x="6837551" y="38100"/>
                    <a:pt x="6793699" y="38100"/>
                  </a:cubicBezTo>
                  <a:lnTo>
                    <a:pt x="105551" y="38100"/>
                  </a:lnTo>
                  <a:lnTo>
                    <a:pt x="105551" y="19050"/>
                  </a:lnTo>
                  <a:lnTo>
                    <a:pt x="105551" y="38100"/>
                  </a:lnTo>
                  <a:cubicBezTo>
                    <a:pt x="61700" y="38100"/>
                    <a:pt x="27181" y="85471"/>
                    <a:pt x="27181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5201547" y="4678948"/>
            <a:ext cx="142743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Correo</a:t>
            </a:r>
            <a:r>
              <a:rPr lang="en-US" sz="27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*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041266" y="4611499"/>
            <a:ext cx="5174473" cy="582573"/>
            <a:chOff x="0" y="0"/>
            <a:chExt cx="6899297" cy="77676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3590" y="19050"/>
              <a:ext cx="6872071" cy="738632"/>
            </a:xfrm>
            <a:custGeom>
              <a:avLst/>
              <a:gdLst/>
              <a:ahLst/>
              <a:cxnLst/>
              <a:rect r="r" b="b" t="t" l="l"/>
              <a:pathLst>
                <a:path h="738632" w="6872071">
                  <a:moveTo>
                    <a:pt x="0" y="123063"/>
                  </a:moveTo>
                  <a:cubicBezTo>
                    <a:pt x="0" y="55118"/>
                    <a:pt x="41224" y="0"/>
                    <a:pt x="91961" y="0"/>
                  </a:cubicBezTo>
                  <a:lnTo>
                    <a:pt x="6780109" y="0"/>
                  </a:lnTo>
                  <a:cubicBezTo>
                    <a:pt x="6830937" y="0"/>
                    <a:pt x="6872071" y="55118"/>
                    <a:pt x="6872071" y="123063"/>
                  </a:cubicBezTo>
                  <a:lnTo>
                    <a:pt x="6872071" y="615569"/>
                  </a:lnTo>
                  <a:cubicBezTo>
                    <a:pt x="6872071" y="683514"/>
                    <a:pt x="6830846" y="738632"/>
                    <a:pt x="6780109" y="738632"/>
                  </a:cubicBezTo>
                  <a:lnTo>
                    <a:pt x="91961" y="738632"/>
                  </a:lnTo>
                  <a:cubicBezTo>
                    <a:pt x="41134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899359" cy="776732"/>
            </a:xfrm>
            <a:custGeom>
              <a:avLst/>
              <a:gdLst/>
              <a:ahLst/>
              <a:cxnLst/>
              <a:rect r="r" b="b" t="t" l="l"/>
              <a:pathLst>
                <a:path h="776732" w="6899359">
                  <a:moveTo>
                    <a:pt x="0" y="142113"/>
                  </a:moveTo>
                  <a:cubicBezTo>
                    <a:pt x="0" y="62865"/>
                    <a:pt x="47838" y="0"/>
                    <a:pt x="105551" y="0"/>
                  </a:cubicBezTo>
                  <a:lnTo>
                    <a:pt x="6793699" y="0"/>
                  </a:lnTo>
                  <a:lnTo>
                    <a:pt x="6793699" y="19050"/>
                  </a:lnTo>
                  <a:lnTo>
                    <a:pt x="6793699" y="0"/>
                  </a:lnTo>
                  <a:cubicBezTo>
                    <a:pt x="6851413" y="0"/>
                    <a:pt x="6899251" y="62865"/>
                    <a:pt x="6899251" y="142113"/>
                  </a:cubicBezTo>
                  <a:lnTo>
                    <a:pt x="6885751" y="142113"/>
                  </a:lnTo>
                  <a:lnTo>
                    <a:pt x="6899359" y="142113"/>
                  </a:lnTo>
                  <a:lnTo>
                    <a:pt x="6899359" y="634619"/>
                  </a:lnTo>
                  <a:lnTo>
                    <a:pt x="6885751" y="634619"/>
                  </a:lnTo>
                  <a:lnTo>
                    <a:pt x="6899359" y="634619"/>
                  </a:lnTo>
                  <a:cubicBezTo>
                    <a:pt x="6899359" y="713994"/>
                    <a:pt x="6851503" y="776732"/>
                    <a:pt x="6793790" y="776732"/>
                  </a:cubicBezTo>
                  <a:lnTo>
                    <a:pt x="6793790" y="757682"/>
                  </a:lnTo>
                  <a:lnTo>
                    <a:pt x="6793790" y="776732"/>
                  </a:lnTo>
                  <a:lnTo>
                    <a:pt x="105551" y="776732"/>
                  </a:lnTo>
                  <a:lnTo>
                    <a:pt x="105551" y="757682"/>
                  </a:lnTo>
                  <a:lnTo>
                    <a:pt x="105551" y="776732"/>
                  </a:lnTo>
                  <a:cubicBezTo>
                    <a:pt x="47838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3590" y="142113"/>
                  </a:lnTo>
                  <a:lnTo>
                    <a:pt x="0" y="142113"/>
                  </a:lnTo>
                  <a:moveTo>
                    <a:pt x="27181" y="142113"/>
                  </a:moveTo>
                  <a:lnTo>
                    <a:pt x="27181" y="634619"/>
                  </a:lnTo>
                  <a:lnTo>
                    <a:pt x="13590" y="634619"/>
                  </a:lnTo>
                  <a:lnTo>
                    <a:pt x="27181" y="634619"/>
                  </a:lnTo>
                  <a:cubicBezTo>
                    <a:pt x="27181" y="691261"/>
                    <a:pt x="61700" y="738632"/>
                    <a:pt x="105551" y="738632"/>
                  </a:cubicBezTo>
                  <a:lnTo>
                    <a:pt x="6793699" y="738632"/>
                  </a:lnTo>
                  <a:cubicBezTo>
                    <a:pt x="6837642" y="738632"/>
                    <a:pt x="6872070" y="691261"/>
                    <a:pt x="6872070" y="634619"/>
                  </a:cubicBezTo>
                  <a:lnTo>
                    <a:pt x="6872070" y="142113"/>
                  </a:lnTo>
                  <a:cubicBezTo>
                    <a:pt x="6872070" y="85471"/>
                    <a:pt x="6837551" y="38100"/>
                    <a:pt x="6793699" y="38100"/>
                  </a:cubicBezTo>
                  <a:lnTo>
                    <a:pt x="105551" y="38100"/>
                  </a:lnTo>
                  <a:lnTo>
                    <a:pt x="105551" y="19050"/>
                  </a:lnTo>
                  <a:lnTo>
                    <a:pt x="105551" y="38100"/>
                  </a:lnTo>
                  <a:cubicBezTo>
                    <a:pt x="61700" y="38100"/>
                    <a:pt x="27181" y="85471"/>
                    <a:pt x="27181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7143133" y="4714875"/>
            <a:ext cx="48967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Ingrese su Correo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80729" y="5509171"/>
            <a:ext cx="142743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Carrera: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020449" y="5441722"/>
            <a:ext cx="5174473" cy="582573"/>
            <a:chOff x="0" y="0"/>
            <a:chExt cx="6899297" cy="77676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13590" y="19050"/>
              <a:ext cx="6872071" cy="738632"/>
            </a:xfrm>
            <a:custGeom>
              <a:avLst/>
              <a:gdLst/>
              <a:ahLst/>
              <a:cxnLst/>
              <a:rect r="r" b="b" t="t" l="l"/>
              <a:pathLst>
                <a:path h="738632" w="6872071">
                  <a:moveTo>
                    <a:pt x="0" y="123063"/>
                  </a:moveTo>
                  <a:cubicBezTo>
                    <a:pt x="0" y="55118"/>
                    <a:pt x="41224" y="0"/>
                    <a:pt x="91961" y="0"/>
                  </a:cubicBezTo>
                  <a:lnTo>
                    <a:pt x="6780109" y="0"/>
                  </a:lnTo>
                  <a:cubicBezTo>
                    <a:pt x="6830937" y="0"/>
                    <a:pt x="6872071" y="55118"/>
                    <a:pt x="6872071" y="123063"/>
                  </a:cubicBezTo>
                  <a:lnTo>
                    <a:pt x="6872071" y="615569"/>
                  </a:lnTo>
                  <a:cubicBezTo>
                    <a:pt x="6872071" y="683514"/>
                    <a:pt x="6830846" y="738632"/>
                    <a:pt x="6780109" y="738632"/>
                  </a:cubicBezTo>
                  <a:lnTo>
                    <a:pt x="91961" y="738632"/>
                  </a:lnTo>
                  <a:cubicBezTo>
                    <a:pt x="41134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899359" cy="776732"/>
            </a:xfrm>
            <a:custGeom>
              <a:avLst/>
              <a:gdLst/>
              <a:ahLst/>
              <a:cxnLst/>
              <a:rect r="r" b="b" t="t" l="l"/>
              <a:pathLst>
                <a:path h="776732" w="6899359">
                  <a:moveTo>
                    <a:pt x="0" y="142113"/>
                  </a:moveTo>
                  <a:cubicBezTo>
                    <a:pt x="0" y="62865"/>
                    <a:pt x="47838" y="0"/>
                    <a:pt x="105551" y="0"/>
                  </a:cubicBezTo>
                  <a:lnTo>
                    <a:pt x="6793699" y="0"/>
                  </a:lnTo>
                  <a:lnTo>
                    <a:pt x="6793699" y="19050"/>
                  </a:lnTo>
                  <a:lnTo>
                    <a:pt x="6793699" y="0"/>
                  </a:lnTo>
                  <a:cubicBezTo>
                    <a:pt x="6851413" y="0"/>
                    <a:pt x="6899251" y="62865"/>
                    <a:pt x="6899251" y="142113"/>
                  </a:cubicBezTo>
                  <a:lnTo>
                    <a:pt x="6885751" y="142113"/>
                  </a:lnTo>
                  <a:lnTo>
                    <a:pt x="6899359" y="142113"/>
                  </a:lnTo>
                  <a:lnTo>
                    <a:pt x="6899359" y="634619"/>
                  </a:lnTo>
                  <a:lnTo>
                    <a:pt x="6885751" y="634619"/>
                  </a:lnTo>
                  <a:lnTo>
                    <a:pt x="6899359" y="634619"/>
                  </a:lnTo>
                  <a:cubicBezTo>
                    <a:pt x="6899359" y="713994"/>
                    <a:pt x="6851503" y="776732"/>
                    <a:pt x="6793790" y="776732"/>
                  </a:cubicBezTo>
                  <a:lnTo>
                    <a:pt x="6793790" y="757682"/>
                  </a:lnTo>
                  <a:lnTo>
                    <a:pt x="6793790" y="776732"/>
                  </a:lnTo>
                  <a:lnTo>
                    <a:pt x="105551" y="776732"/>
                  </a:lnTo>
                  <a:lnTo>
                    <a:pt x="105551" y="757682"/>
                  </a:lnTo>
                  <a:lnTo>
                    <a:pt x="105551" y="776732"/>
                  </a:lnTo>
                  <a:cubicBezTo>
                    <a:pt x="47838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3590" y="142113"/>
                  </a:lnTo>
                  <a:lnTo>
                    <a:pt x="0" y="142113"/>
                  </a:lnTo>
                  <a:moveTo>
                    <a:pt x="27181" y="142113"/>
                  </a:moveTo>
                  <a:lnTo>
                    <a:pt x="27181" y="634619"/>
                  </a:lnTo>
                  <a:lnTo>
                    <a:pt x="13590" y="634619"/>
                  </a:lnTo>
                  <a:lnTo>
                    <a:pt x="27181" y="634619"/>
                  </a:lnTo>
                  <a:cubicBezTo>
                    <a:pt x="27181" y="691261"/>
                    <a:pt x="61700" y="738632"/>
                    <a:pt x="105551" y="738632"/>
                  </a:cubicBezTo>
                  <a:lnTo>
                    <a:pt x="6793699" y="738632"/>
                  </a:lnTo>
                  <a:cubicBezTo>
                    <a:pt x="6837642" y="738632"/>
                    <a:pt x="6872070" y="691261"/>
                    <a:pt x="6872070" y="634619"/>
                  </a:cubicBezTo>
                  <a:lnTo>
                    <a:pt x="6872070" y="142113"/>
                  </a:lnTo>
                  <a:cubicBezTo>
                    <a:pt x="6872070" y="85471"/>
                    <a:pt x="6837551" y="38100"/>
                    <a:pt x="6793699" y="38100"/>
                  </a:cubicBezTo>
                  <a:lnTo>
                    <a:pt x="105551" y="38100"/>
                  </a:lnTo>
                  <a:lnTo>
                    <a:pt x="105551" y="19050"/>
                  </a:lnTo>
                  <a:lnTo>
                    <a:pt x="105551" y="38100"/>
                  </a:lnTo>
                  <a:cubicBezTo>
                    <a:pt x="61700" y="38100"/>
                    <a:pt x="27181" y="85471"/>
                    <a:pt x="27181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5180729" y="6339394"/>
            <a:ext cx="142743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Edad: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020449" y="6271945"/>
            <a:ext cx="5174473" cy="582573"/>
            <a:chOff x="0" y="0"/>
            <a:chExt cx="6899297" cy="7767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13590" y="19050"/>
              <a:ext cx="6872071" cy="738632"/>
            </a:xfrm>
            <a:custGeom>
              <a:avLst/>
              <a:gdLst/>
              <a:ahLst/>
              <a:cxnLst/>
              <a:rect r="r" b="b" t="t" l="l"/>
              <a:pathLst>
                <a:path h="738632" w="6872071">
                  <a:moveTo>
                    <a:pt x="0" y="123063"/>
                  </a:moveTo>
                  <a:cubicBezTo>
                    <a:pt x="0" y="55118"/>
                    <a:pt x="41224" y="0"/>
                    <a:pt x="91961" y="0"/>
                  </a:cubicBezTo>
                  <a:lnTo>
                    <a:pt x="6780109" y="0"/>
                  </a:lnTo>
                  <a:cubicBezTo>
                    <a:pt x="6830937" y="0"/>
                    <a:pt x="6872071" y="55118"/>
                    <a:pt x="6872071" y="123063"/>
                  </a:cubicBezTo>
                  <a:lnTo>
                    <a:pt x="6872071" y="615569"/>
                  </a:lnTo>
                  <a:cubicBezTo>
                    <a:pt x="6872071" y="683514"/>
                    <a:pt x="6830846" y="738632"/>
                    <a:pt x="6780109" y="738632"/>
                  </a:cubicBezTo>
                  <a:lnTo>
                    <a:pt x="91961" y="738632"/>
                  </a:lnTo>
                  <a:cubicBezTo>
                    <a:pt x="41134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899359" cy="776732"/>
            </a:xfrm>
            <a:custGeom>
              <a:avLst/>
              <a:gdLst/>
              <a:ahLst/>
              <a:cxnLst/>
              <a:rect r="r" b="b" t="t" l="l"/>
              <a:pathLst>
                <a:path h="776732" w="6899359">
                  <a:moveTo>
                    <a:pt x="0" y="142113"/>
                  </a:moveTo>
                  <a:cubicBezTo>
                    <a:pt x="0" y="62865"/>
                    <a:pt x="47838" y="0"/>
                    <a:pt x="105551" y="0"/>
                  </a:cubicBezTo>
                  <a:lnTo>
                    <a:pt x="6793699" y="0"/>
                  </a:lnTo>
                  <a:lnTo>
                    <a:pt x="6793699" y="19050"/>
                  </a:lnTo>
                  <a:lnTo>
                    <a:pt x="6793699" y="0"/>
                  </a:lnTo>
                  <a:cubicBezTo>
                    <a:pt x="6851413" y="0"/>
                    <a:pt x="6899251" y="62865"/>
                    <a:pt x="6899251" y="142113"/>
                  </a:cubicBezTo>
                  <a:lnTo>
                    <a:pt x="6885751" y="142113"/>
                  </a:lnTo>
                  <a:lnTo>
                    <a:pt x="6899359" y="142113"/>
                  </a:lnTo>
                  <a:lnTo>
                    <a:pt x="6899359" y="634619"/>
                  </a:lnTo>
                  <a:lnTo>
                    <a:pt x="6885751" y="634619"/>
                  </a:lnTo>
                  <a:lnTo>
                    <a:pt x="6899359" y="634619"/>
                  </a:lnTo>
                  <a:cubicBezTo>
                    <a:pt x="6899359" y="713994"/>
                    <a:pt x="6851503" y="776732"/>
                    <a:pt x="6793790" y="776732"/>
                  </a:cubicBezTo>
                  <a:lnTo>
                    <a:pt x="6793790" y="757682"/>
                  </a:lnTo>
                  <a:lnTo>
                    <a:pt x="6793790" y="776732"/>
                  </a:lnTo>
                  <a:lnTo>
                    <a:pt x="105551" y="776732"/>
                  </a:lnTo>
                  <a:lnTo>
                    <a:pt x="105551" y="757682"/>
                  </a:lnTo>
                  <a:lnTo>
                    <a:pt x="105551" y="776732"/>
                  </a:lnTo>
                  <a:cubicBezTo>
                    <a:pt x="47838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3590" y="142113"/>
                  </a:lnTo>
                  <a:lnTo>
                    <a:pt x="0" y="142113"/>
                  </a:lnTo>
                  <a:moveTo>
                    <a:pt x="27181" y="142113"/>
                  </a:moveTo>
                  <a:lnTo>
                    <a:pt x="27181" y="634619"/>
                  </a:lnTo>
                  <a:lnTo>
                    <a:pt x="13590" y="634619"/>
                  </a:lnTo>
                  <a:lnTo>
                    <a:pt x="27181" y="634619"/>
                  </a:lnTo>
                  <a:cubicBezTo>
                    <a:pt x="27181" y="691261"/>
                    <a:pt x="61700" y="738632"/>
                    <a:pt x="105551" y="738632"/>
                  </a:cubicBezTo>
                  <a:lnTo>
                    <a:pt x="6793699" y="738632"/>
                  </a:lnTo>
                  <a:cubicBezTo>
                    <a:pt x="6837642" y="738632"/>
                    <a:pt x="6872070" y="691261"/>
                    <a:pt x="6872070" y="634619"/>
                  </a:cubicBezTo>
                  <a:lnTo>
                    <a:pt x="6872070" y="142113"/>
                  </a:lnTo>
                  <a:cubicBezTo>
                    <a:pt x="6872070" y="85471"/>
                    <a:pt x="6837551" y="38100"/>
                    <a:pt x="6793699" y="38100"/>
                  </a:cubicBezTo>
                  <a:lnTo>
                    <a:pt x="105551" y="38100"/>
                  </a:lnTo>
                  <a:lnTo>
                    <a:pt x="105551" y="19050"/>
                  </a:lnTo>
                  <a:lnTo>
                    <a:pt x="105551" y="38100"/>
                  </a:lnTo>
                  <a:cubicBezTo>
                    <a:pt x="61700" y="38100"/>
                    <a:pt x="27181" y="85471"/>
                    <a:pt x="27181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5187525" y="7169617"/>
            <a:ext cx="142743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Sexo: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027244" y="7102168"/>
            <a:ext cx="5174473" cy="582573"/>
            <a:chOff x="0" y="0"/>
            <a:chExt cx="6899297" cy="77676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3590" y="19050"/>
              <a:ext cx="6872071" cy="738632"/>
            </a:xfrm>
            <a:custGeom>
              <a:avLst/>
              <a:gdLst/>
              <a:ahLst/>
              <a:cxnLst/>
              <a:rect r="r" b="b" t="t" l="l"/>
              <a:pathLst>
                <a:path h="738632" w="6872071">
                  <a:moveTo>
                    <a:pt x="0" y="123063"/>
                  </a:moveTo>
                  <a:cubicBezTo>
                    <a:pt x="0" y="55118"/>
                    <a:pt x="41224" y="0"/>
                    <a:pt x="91961" y="0"/>
                  </a:cubicBezTo>
                  <a:lnTo>
                    <a:pt x="6780109" y="0"/>
                  </a:lnTo>
                  <a:cubicBezTo>
                    <a:pt x="6830937" y="0"/>
                    <a:pt x="6872071" y="55118"/>
                    <a:pt x="6872071" y="123063"/>
                  </a:cubicBezTo>
                  <a:lnTo>
                    <a:pt x="6872071" y="615569"/>
                  </a:lnTo>
                  <a:cubicBezTo>
                    <a:pt x="6872071" y="683514"/>
                    <a:pt x="6830846" y="738632"/>
                    <a:pt x="6780109" y="738632"/>
                  </a:cubicBezTo>
                  <a:lnTo>
                    <a:pt x="91961" y="738632"/>
                  </a:lnTo>
                  <a:cubicBezTo>
                    <a:pt x="41134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899359" cy="776732"/>
            </a:xfrm>
            <a:custGeom>
              <a:avLst/>
              <a:gdLst/>
              <a:ahLst/>
              <a:cxnLst/>
              <a:rect r="r" b="b" t="t" l="l"/>
              <a:pathLst>
                <a:path h="776732" w="6899359">
                  <a:moveTo>
                    <a:pt x="0" y="142113"/>
                  </a:moveTo>
                  <a:cubicBezTo>
                    <a:pt x="0" y="62865"/>
                    <a:pt x="47838" y="0"/>
                    <a:pt x="105551" y="0"/>
                  </a:cubicBezTo>
                  <a:lnTo>
                    <a:pt x="6793699" y="0"/>
                  </a:lnTo>
                  <a:lnTo>
                    <a:pt x="6793699" y="19050"/>
                  </a:lnTo>
                  <a:lnTo>
                    <a:pt x="6793699" y="0"/>
                  </a:lnTo>
                  <a:cubicBezTo>
                    <a:pt x="6851413" y="0"/>
                    <a:pt x="6899251" y="62865"/>
                    <a:pt x="6899251" y="142113"/>
                  </a:cubicBezTo>
                  <a:lnTo>
                    <a:pt x="6885751" y="142113"/>
                  </a:lnTo>
                  <a:lnTo>
                    <a:pt x="6899359" y="142113"/>
                  </a:lnTo>
                  <a:lnTo>
                    <a:pt x="6899359" y="634619"/>
                  </a:lnTo>
                  <a:lnTo>
                    <a:pt x="6885751" y="634619"/>
                  </a:lnTo>
                  <a:lnTo>
                    <a:pt x="6899359" y="634619"/>
                  </a:lnTo>
                  <a:cubicBezTo>
                    <a:pt x="6899359" y="713994"/>
                    <a:pt x="6851503" y="776732"/>
                    <a:pt x="6793790" y="776732"/>
                  </a:cubicBezTo>
                  <a:lnTo>
                    <a:pt x="6793790" y="757682"/>
                  </a:lnTo>
                  <a:lnTo>
                    <a:pt x="6793790" y="776732"/>
                  </a:lnTo>
                  <a:lnTo>
                    <a:pt x="105551" y="776732"/>
                  </a:lnTo>
                  <a:lnTo>
                    <a:pt x="105551" y="757682"/>
                  </a:lnTo>
                  <a:lnTo>
                    <a:pt x="105551" y="776732"/>
                  </a:lnTo>
                  <a:cubicBezTo>
                    <a:pt x="47838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3590" y="142113"/>
                  </a:lnTo>
                  <a:lnTo>
                    <a:pt x="0" y="142113"/>
                  </a:lnTo>
                  <a:moveTo>
                    <a:pt x="27181" y="142113"/>
                  </a:moveTo>
                  <a:lnTo>
                    <a:pt x="27181" y="634619"/>
                  </a:lnTo>
                  <a:lnTo>
                    <a:pt x="13590" y="634619"/>
                  </a:lnTo>
                  <a:lnTo>
                    <a:pt x="27181" y="634619"/>
                  </a:lnTo>
                  <a:cubicBezTo>
                    <a:pt x="27181" y="691261"/>
                    <a:pt x="61700" y="738632"/>
                    <a:pt x="105551" y="738632"/>
                  </a:cubicBezTo>
                  <a:lnTo>
                    <a:pt x="6793699" y="738632"/>
                  </a:lnTo>
                  <a:cubicBezTo>
                    <a:pt x="6837642" y="738632"/>
                    <a:pt x="6872070" y="691261"/>
                    <a:pt x="6872070" y="634619"/>
                  </a:cubicBezTo>
                  <a:lnTo>
                    <a:pt x="6872070" y="142113"/>
                  </a:lnTo>
                  <a:cubicBezTo>
                    <a:pt x="6872070" y="85471"/>
                    <a:pt x="6837551" y="38100"/>
                    <a:pt x="6793699" y="38100"/>
                  </a:cubicBezTo>
                  <a:lnTo>
                    <a:pt x="105551" y="38100"/>
                  </a:lnTo>
                  <a:lnTo>
                    <a:pt x="105551" y="19050"/>
                  </a:lnTo>
                  <a:lnTo>
                    <a:pt x="105551" y="38100"/>
                  </a:lnTo>
                  <a:cubicBezTo>
                    <a:pt x="61700" y="38100"/>
                    <a:pt x="27181" y="85471"/>
                    <a:pt x="27181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7143133" y="5528995"/>
            <a:ext cx="48967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Seleccione su carrera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143133" y="3830449"/>
            <a:ext cx="48967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Ingrese su Nombre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138284" y="3014903"/>
            <a:ext cx="490158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Ingrese su RUN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138284" y="6338620"/>
            <a:ext cx="490158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Ingrese su Correo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138284" y="7149793"/>
            <a:ext cx="490158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Ingrese su sexo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74387" y="1559946"/>
            <a:ext cx="1873452" cy="89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Disponibles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2487" y="3190827"/>
            <a:ext cx="1970018" cy="131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Participadas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385294" y="1944332"/>
            <a:ext cx="749614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Lista de Votaciones Disponibles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2936879" y="1894446"/>
            <a:ext cx="243068" cy="247153"/>
            <a:chOff x="0" y="0"/>
            <a:chExt cx="324090" cy="3295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561861" y="3725236"/>
            <a:ext cx="12822468" cy="1418264"/>
            <a:chOff x="0" y="0"/>
            <a:chExt cx="17096624" cy="18910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899013" y="4172627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grpSp>
        <p:nvGrpSpPr>
          <p:cNvPr name="Group 19" id="19"/>
          <p:cNvGrpSpPr/>
          <p:nvPr/>
        </p:nvGrpSpPr>
        <p:grpSpPr>
          <a:xfrm rot="-5400000">
            <a:off x="17044156" y="4299378"/>
            <a:ext cx="243068" cy="247154"/>
            <a:chOff x="0" y="0"/>
            <a:chExt cx="324090" cy="3295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495101" y="4184038"/>
            <a:ext cx="432615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05 / 09 / 2024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561861" y="5599035"/>
            <a:ext cx="12822468" cy="1546263"/>
            <a:chOff x="0" y="0"/>
            <a:chExt cx="17096624" cy="206168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9050" y="20769"/>
              <a:ext cx="17058514" cy="2020159"/>
            </a:xfrm>
            <a:custGeom>
              <a:avLst/>
              <a:gdLst/>
              <a:ahLst/>
              <a:cxnLst/>
              <a:rect r="r" b="b" t="t" l="l"/>
              <a:pathLst>
                <a:path h="2020159" w="17058514">
                  <a:moveTo>
                    <a:pt x="0" y="141785"/>
                  </a:moveTo>
                  <a:cubicBezTo>
                    <a:pt x="0" y="63554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63554"/>
                    <a:pt x="17058514" y="141785"/>
                  </a:cubicBezTo>
                  <a:lnTo>
                    <a:pt x="17058514" y="1878374"/>
                  </a:lnTo>
                  <a:cubicBezTo>
                    <a:pt x="17058514" y="1956743"/>
                    <a:pt x="16999204" y="2020159"/>
                    <a:pt x="16926052" y="2020159"/>
                  </a:cubicBezTo>
                  <a:lnTo>
                    <a:pt x="132461" y="2020159"/>
                  </a:lnTo>
                  <a:cubicBezTo>
                    <a:pt x="59309" y="2020159"/>
                    <a:pt x="0" y="1956605"/>
                    <a:pt x="0" y="18783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096614" cy="2061696"/>
            </a:xfrm>
            <a:custGeom>
              <a:avLst/>
              <a:gdLst/>
              <a:ahLst/>
              <a:cxnLst/>
              <a:rect r="r" b="b" t="t" l="l"/>
              <a:pathLst>
                <a:path h="2061696" w="17096614">
                  <a:moveTo>
                    <a:pt x="0" y="162554"/>
                  </a:moveTo>
                  <a:cubicBezTo>
                    <a:pt x="0" y="72416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20769"/>
                  </a:lnTo>
                  <a:lnTo>
                    <a:pt x="16945102" y="0"/>
                  </a:lnTo>
                  <a:cubicBezTo>
                    <a:pt x="17028415" y="0"/>
                    <a:pt x="17096614" y="72416"/>
                    <a:pt x="17096614" y="162554"/>
                  </a:cubicBezTo>
                  <a:lnTo>
                    <a:pt x="17077564" y="162554"/>
                  </a:lnTo>
                  <a:lnTo>
                    <a:pt x="17096614" y="162554"/>
                  </a:lnTo>
                  <a:lnTo>
                    <a:pt x="17096614" y="1899143"/>
                  </a:lnTo>
                  <a:lnTo>
                    <a:pt x="17077564" y="1899143"/>
                  </a:lnTo>
                  <a:lnTo>
                    <a:pt x="17096614" y="1899143"/>
                  </a:lnTo>
                  <a:cubicBezTo>
                    <a:pt x="17096614" y="1989281"/>
                    <a:pt x="17028415" y="2061696"/>
                    <a:pt x="16945102" y="2061696"/>
                  </a:cubicBezTo>
                  <a:lnTo>
                    <a:pt x="16945102" y="2040928"/>
                  </a:lnTo>
                  <a:lnTo>
                    <a:pt x="16945102" y="2061696"/>
                  </a:lnTo>
                  <a:lnTo>
                    <a:pt x="151511" y="2061696"/>
                  </a:lnTo>
                  <a:lnTo>
                    <a:pt x="151511" y="2040928"/>
                  </a:lnTo>
                  <a:lnTo>
                    <a:pt x="151511" y="2061696"/>
                  </a:lnTo>
                  <a:cubicBezTo>
                    <a:pt x="68199" y="2061696"/>
                    <a:pt x="0" y="1989281"/>
                    <a:pt x="0" y="1899143"/>
                  </a:cubicBezTo>
                  <a:lnTo>
                    <a:pt x="0" y="162554"/>
                  </a:lnTo>
                  <a:lnTo>
                    <a:pt x="19050" y="162554"/>
                  </a:lnTo>
                  <a:lnTo>
                    <a:pt x="0" y="162554"/>
                  </a:lnTo>
                  <a:moveTo>
                    <a:pt x="38100" y="162554"/>
                  </a:moveTo>
                  <a:lnTo>
                    <a:pt x="38100" y="1899143"/>
                  </a:lnTo>
                  <a:lnTo>
                    <a:pt x="19050" y="1899143"/>
                  </a:lnTo>
                  <a:lnTo>
                    <a:pt x="38100" y="1899143"/>
                  </a:lnTo>
                  <a:cubicBezTo>
                    <a:pt x="38100" y="1965605"/>
                    <a:pt x="88519" y="2020159"/>
                    <a:pt x="151511" y="2020159"/>
                  </a:cubicBezTo>
                  <a:lnTo>
                    <a:pt x="16945102" y="2020159"/>
                  </a:lnTo>
                  <a:cubicBezTo>
                    <a:pt x="17008094" y="2020159"/>
                    <a:pt x="17058514" y="1965605"/>
                    <a:pt x="17058514" y="1899143"/>
                  </a:cubicBezTo>
                  <a:lnTo>
                    <a:pt x="17058514" y="162554"/>
                  </a:lnTo>
                  <a:cubicBezTo>
                    <a:pt x="17058514" y="96093"/>
                    <a:pt x="17008094" y="41539"/>
                    <a:pt x="16945102" y="41539"/>
                  </a:cubicBezTo>
                  <a:lnTo>
                    <a:pt x="151511" y="41539"/>
                  </a:lnTo>
                  <a:lnTo>
                    <a:pt x="151511" y="20769"/>
                  </a:lnTo>
                  <a:lnTo>
                    <a:pt x="151511" y="41539"/>
                  </a:lnTo>
                  <a:cubicBezTo>
                    <a:pt x="88519" y="41539"/>
                    <a:pt x="38100" y="96093"/>
                    <a:pt x="38100" y="162554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899013" y="6084328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Visita de colegios</a:t>
            </a:r>
          </a:p>
        </p:txBody>
      </p:sp>
      <p:grpSp>
        <p:nvGrpSpPr>
          <p:cNvPr name="Group 27" id="27"/>
          <p:cNvGrpSpPr/>
          <p:nvPr/>
        </p:nvGrpSpPr>
        <p:grpSpPr>
          <a:xfrm rot="-5400000">
            <a:off x="17044156" y="6184588"/>
            <a:ext cx="243068" cy="247154"/>
            <a:chOff x="0" y="0"/>
            <a:chExt cx="324090" cy="3295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200204" y="6057834"/>
            <a:ext cx="43568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28 / 08 / 2024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551293" y="185096"/>
            <a:ext cx="7348702" cy="952086"/>
            <a:chOff x="0" y="0"/>
            <a:chExt cx="9798270" cy="12694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7" id="37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40" id="40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6591456" y="200157"/>
              <a:ext cx="3206814" cy="776764"/>
              <a:chOff x="0" y="0"/>
              <a:chExt cx="3206814" cy="776764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1441359" y="322619"/>
              <a:ext cx="483354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Christopher Acevedo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133366" y="4544489"/>
            <a:ext cx="501224" cy="485583"/>
            <a:chOff x="0" y="0"/>
            <a:chExt cx="668298" cy="647444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1133366" y="6429699"/>
            <a:ext cx="501224" cy="485583"/>
            <a:chOff x="0" y="0"/>
            <a:chExt cx="668298" cy="647444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23509" y="2439626"/>
            <a:ext cx="9264552" cy="6818674"/>
            <a:chOff x="0" y="0"/>
            <a:chExt cx="12352736" cy="90915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39" y="19050"/>
              <a:ext cx="12327193" cy="9053322"/>
            </a:xfrm>
            <a:custGeom>
              <a:avLst/>
              <a:gdLst/>
              <a:ahLst/>
              <a:cxnLst/>
              <a:rect r="r" b="b" t="t" l="l"/>
              <a:pathLst>
                <a:path h="9053322" w="12327193">
                  <a:moveTo>
                    <a:pt x="0" y="244856"/>
                  </a:moveTo>
                  <a:cubicBezTo>
                    <a:pt x="0" y="109601"/>
                    <a:pt x="73465" y="0"/>
                    <a:pt x="164084" y="0"/>
                  </a:cubicBezTo>
                  <a:lnTo>
                    <a:pt x="12163110" y="0"/>
                  </a:lnTo>
                  <a:cubicBezTo>
                    <a:pt x="12253730" y="0"/>
                    <a:pt x="12327194" y="109601"/>
                    <a:pt x="12327194" y="244856"/>
                  </a:cubicBezTo>
                  <a:lnTo>
                    <a:pt x="12327194" y="8808466"/>
                  </a:lnTo>
                  <a:cubicBezTo>
                    <a:pt x="12327194" y="8943721"/>
                    <a:pt x="12253730" y="9053322"/>
                    <a:pt x="12163110" y="9053322"/>
                  </a:cubicBezTo>
                  <a:lnTo>
                    <a:pt x="164084" y="9053322"/>
                  </a:lnTo>
                  <a:cubicBezTo>
                    <a:pt x="73465" y="9053322"/>
                    <a:pt x="0" y="8943721"/>
                    <a:pt x="0" y="8808466"/>
                  </a:cubicBez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52672" cy="9091549"/>
            </a:xfrm>
            <a:custGeom>
              <a:avLst/>
              <a:gdLst/>
              <a:ahLst/>
              <a:cxnLst/>
              <a:rect r="r" b="b" t="t" l="l"/>
              <a:pathLst>
                <a:path h="9091549" w="12352672">
                  <a:moveTo>
                    <a:pt x="0" y="263906"/>
                  </a:moveTo>
                  <a:cubicBezTo>
                    <a:pt x="0" y="118110"/>
                    <a:pt x="79239" y="0"/>
                    <a:pt x="176823" y="0"/>
                  </a:cubicBezTo>
                  <a:lnTo>
                    <a:pt x="12175849" y="0"/>
                  </a:lnTo>
                  <a:lnTo>
                    <a:pt x="12175849" y="19050"/>
                  </a:lnTo>
                  <a:lnTo>
                    <a:pt x="12175849" y="0"/>
                  </a:lnTo>
                  <a:cubicBezTo>
                    <a:pt x="12273518" y="0"/>
                    <a:pt x="12352672" y="118110"/>
                    <a:pt x="12352672" y="263906"/>
                  </a:cubicBezTo>
                  <a:lnTo>
                    <a:pt x="12339933" y="263906"/>
                  </a:lnTo>
                  <a:lnTo>
                    <a:pt x="12352672" y="263906"/>
                  </a:lnTo>
                  <a:lnTo>
                    <a:pt x="12352672" y="8827516"/>
                  </a:lnTo>
                  <a:lnTo>
                    <a:pt x="12339933" y="8827516"/>
                  </a:lnTo>
                  <a:lnTo>
                    <a:pt x="12352672" y="8827516"/>
                  </a:lnTo>
                  <a:cubicBezTo>
                    <a:pt x="12352672" y="8973312"/>
                    <a:pt x="12273433" y="9091422"/>
                    <a:pt x="12175849" y="9091422"/>
                  </a:cubicBezTo>
                  <a:lnTo>
                    <a:pt x="12175849" y="9072372"/>
                  </a:lnTo>
                  <a:lnTo>
                    <a:pt x="12175849" y="9091422"/>
                  </a:lnTo>
                  <a:lnTo>
                    <a:pt x="176823" y="9091422"/>
                  </a:lnTo>
                  <a:lnTo>
                    <a:pt x="176823" y="9072372"/>
                  </a:lnTo>
                  <a:lnTo>
                    <a:pt x="176823" y="9091422"/>
                  </a:lnTo>
                  <a:cubicBezTo>
                    <a:pt x="79239" y="9091549"/>
                    <a:pt x="0" y="8973439"/>
                    <a:pt x="0" y="8827643"/>
                  </a:cubicBezTo>
                  <a:lnTo>
                    <a:pt x="0" y="263906"/>
                  </a:lnTo>
                  <a:lnTo>
                    <a:pt x="12739" y="263906"/>
                  </a:lnTo>
                  <a:lnTo>
                    <a:pt x="0" y="263906"/>
                  </a:lnTo>
                  <a:moveTo>
                    <a:pt x="25479" y="263906"/>
                  </a:moveTo>
                  <a:lnTo>
                    <a:pt x="25479" y="8827516"/>
                  </a:lnTo>
                  <a:lnTo>
                    <a:pt x="12739" y="8827516"/>
                  </a:lnTo>
                  <a:lnTo>
                    <a:pt x="25479" y="8827516"/>
                  </a:lnTo>
                  <a:cubicBezTo>
                    <a:pt x="25479" y="8952230"/>
                    <a:pt x="93253" y="9053322"/>
                    <a:pt x="176823" y="9053322"/>
                  </a:cubicBezTo>
                  <a:lnTo>
                    <a:pt x="12175849" y="9053322"/>
                  </a:lnTo>
                  <a:cubicBezTo>
                    <a:pt x="12259504" y="9053322"/>
                    <a:pt x="12327193" y="8952230"/>
                    <a:pt x="12327193" y="8827516"/>
                  </a:cubicBezTo>
                  <a:lnTo>
                    <a:pt x="12327193" y="263906"/>
                  </a:lnTo>
                  <a:cubicBezTo>
                    <a:pt x="12327193" y="139192"/>
                    <a:pt x="12259419" y="38100"/>
                    <a:pt x="12175849" y="38100"/>
                  </a:cubicBezTo>
                  <a:lnTo>
                    <a:pt x="176823" y="38100"/>
                  </a:lnTo>
                  <a:lnTo>
                    <a:pt x="176823" y="19050"/>
                  </a:lnTo>
                  <a:lnTo>
                    <a:pt x="176823" y="38100"/>
                  </a:lnTo>
                  <a:cubicBezTo>
                    <a:pt x="93253" y="38100"/>
                    <a:pt x="25479" y="139192"/>
                    <a:pt x="25479" y="263906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374922" y="4648416"/>
            <a:ext cx="4961727" cy="990169"/>
            <a:chOff x="0" y="0"/>
            <a:chExt cx="6615636" cy="132022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6615636" cy="1320225"/>
              <a:chOff x="0" y="0"/>
              <a:chExt cx="18042746" cy="36006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18608" y="7545"/>
                <a:ext cx="18005436" cy="3585488"/>
              </a:xfrm>
              <a:custGeom>
                <a:avLst/>
                <a:gdLst/>
                <a:ahLst/>
                <a:cxnLst/>
                <a:rect r="r" b="b" t="t" l="l"/>
                <a:pathLst>
                  <a:path h="3585488" w="18005436">
                    <a:moveTo>
                      <a:pt x="0" y="96973"/>
                    </a:moveTo>
                    <a:cubicBezTo>
                      <a:pt x="0" y="43406"/>
                      <a:pt x="107303" y="0"/>
                      <a:pt x="239665" y="0"/>
                    </a:cubicBezTo>
                    <a:lnTo>
                      <a:pt x="17765772" y="0"/>
                    </a:lnTo>
                    <a:cubicBezTo>
                      <a:pt x="17898134" y="0"/>
                      <a:pt x="18005436" y="43406"/>
                      <a:pt x="18005436" y="96973"/>
                    </a:cubicBezTo>
                    <a:lnTo>
                      <a:pt x="18005436" y="3488515"/>
                    </a:lnTo>
                    <a:cubicBezTo>
                      <a:pt x="18005436" y="3542081"/>
                      <a:pt x="17898134" y="3585488"/>
                      <a:pt x="17765772" y="3585488"/>
                    </a:cubicBezTo>
                    <a:lnTo>
                      <a:pt x="239665" y="3585488"/>
                    </a:lnTo>
                    <a:cubicBezTo>
                      <a:pt x="107303" y="3585488"/>
                      <a:pt x="0" y="3542081"/>
                      <a:pt x="0" y="3488515"/>
                    </a:cubicBezTo>
                    <a:close/>
                  </a:path>
                </a:pathLst>
              </a:custGeom>
              <a:solidFill>
                <a:srgbClr val="525151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042652" cy="3600628"/>
              </a:xfrm>
              <a:custGeom>
                <a:avLst/>
                <a:gdLst/>
                <a:ahLst/>
                <a:cxnLst/>
                <a:rect r="r" b="b" t="t" l="l"/>
                <a:pathLst>
                  <a:path h="3600628" w="18042652">
                    <a:moveTo>
                      <a:pt x="0" y="104518"/>
                    </a:moveTo>
                    <a:cubicBezTo>
                      <a:pt x="0" y="46776"/>
                      <a:pt x="115739" y="0"/>
                      <a:pt x="258273" y="0"/>
                    </a:cubicBezTo>
                    <a:lnTo>
                      <a:pt x="17784380" y="0"/>
                    </a:lnTo>
                    <a:lnTo>
                      <a:pt x="17784380" y="7545"/>
                    </a:lnTo>
                    <a:lnTo>
                      <a:pt x="17784380" y="0"/>
                    </a:lnTo>
                    <a:cubicBezTo>
                      <a:pt x="17927038" y="0"/>
                      <a:pt x="18042652" y="46776"/>
                      <a:pt x="18042652" y="104518"/>
                    </a:cubicBezTo>
                    <a:lnTo>
                      <a:pt x="18024044" y="104518"/>
                    </a:lnTo>
                    <a:lnTo>
                      <a:pt x="18042652" y="104518"/>
                    </a:lnTo>
                    <a:lnTo>
                      <a:pt x="18042652" y="3496060"/>
                    </a:lnTo>
                    <a:lnTo>
                      <a:pt x="18024044" y="3496060"/>
                    </a:lnTo>
                    <a:lnTo>
                      <a:pt x="18042652" y="3496060"/>
                    </a:lnTo>
                    <a:cubicBezTo>
                      <a:pt x="18042652" y="3553801"/>
                      <a:pt x="17926914" y="3600578"/>
                      <a:pt x="17784380" y="3600578"/>
                    </a:cubicBezTo>
                    <a:lnTo>
                      <a:pt x="17784380" y="3593033"/>
                    </a:lnTo>
                    <a:lnTo>
                      <a:pt x="17784380" y="3600578"/>
                    </a:lnTo>
                    <a:lnTo>
                      <a:pt x="258273" y="3600578"/>
                    </a:lnTo>
                    <a:lnTo>
                      <a:pt x="258273" y="3593033"/>
                    </a:lnTo>
                    <a:lnTo>
                      <a:pt x="258273" y="3600578"/>
                    </a:lnTo>
                    <a:cubicBezTo>
                      <a:pt x="115739" y="3600628"/>
                      <a:pt x="0" y="3553851"/>
                      <a:pt x="0" y="3496110"/>
                    </a:cubicBezTo>
                    <a:lnTo>
                      <a:pt x="0" y="104518"/>
                    </a:lnTo>
                    <a:lnTo>
                      <a:pt x="18608" y="104518"/>
                    </a:lnTo>
                    <a:lnTo>
                      <a:pt x="0" y="104518"/>
                    </a:lnTo>
                    <a:moveTo>
                      <a:pt x="37215" y="104518"/>
                    </a:moveTo>
                    <a:lnTo>
                      <a:pt x="37215" y="3496060"/>
                    </a:lnTo>
                    <a:lnTo>
                      <a:pt x="18608" y="3496060"/>
                    </a:lnTo>
                    <a:lnTo>
                      <a:pt x="37215" y="3496060"/>
                    </a:lnTo>
                    <a:cubicBezTo>
                      <a:pt x="37215" y="3545451"/>
                      <a:pt x="136207" y="3585488"/>
                      <a:pt x="258273" y="3585488"/>
                    </a:cubicBezTo>
                    <a:lnTo>
                      <a:pt x="17784380" y="3585488"/>
                    </a:lnTo>
                    <a:cubicBezTo>
                      <a:pt x="17906569" y="3585488"/>
                      <a:pt x="18005437" y="3545451"/>
                      <a:pt x="18005437" y="3496060"/>
                    </a:cubicBezTo>
                    <a:lnTo>
                      <a:pt x="18005437" y="104518"/>
                    </a:lnTo>
                    <a:cubicBezTo>
                      <a:pt x="18005437" y="55126"/>
                      <a:pt x="17906445" y="15089"/>
                      <a:pt x="17784380" y="15089"/>
                    </a:cubicBezTo>
                    <a:lnTo>
                      <a:pt x="258273" y="15089"/>
                    </a:lnTo>
                    <a:lnTo>
                      <a:pt x="258273" y="7545"/>
                    </a:lnTo>
                    <a:lnTo>
                      <a:pt x="258273" y="15089"/>
                    </a:lnTo>
                    <a:cubicBezTo>
                      <a:pt x="136207" y="15089"/>
                      <a:pt x="37215" y="55126"/>
                      <a:pt x="37215" y="10451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26216" y="20441"/>
              <a:ext cx="6563204" cy="1279344"/>
              <a:chOff x="0" y="0"/>
              <a:chExt cx="18471738" cy="360063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9050" y="7545"/>
                <a:ext cx="18433542" cy="3585488"/>
              </a:xfrm>
              <a:custGeom>
                <a:avLst/>
                <a:gdLst/>
                <a:ahLst/>
                <a:cxnLst/>
                <a:rect r="r" b="b" t="t" l="l"/>
                <a:pathLst>
                  <a:path h="3585488" w="18433542">
                    <a:moveTo>
                      <a:pt x="0" y="96973"/>
                    </a:moveTo>
                    <a:cubicBezTo>
                      <a:pt x="0" y="43406"/>
                      <a:pt x="109855" y="0"/>
                      <a:pt x="245364" y="0"/>
                    </a:cubicBezTo>
                    <a:lnTo>
                      <a:pt x="18188178" y="0"/>
                    </a:lnTo>
                    <a:cubicBezTo>
                      <a:pt x="18323688" y="0"/>
                      <a:pt x="18433542" y="43406"/>
                      <a:pt x="18433542" y="96973"/>
                    </a:cubicBezTo>
                    <a:lnTo>
                      <a:pt x="18433542" y="3488515"/>
                    </a:lnTo>
                    <a:cubicBezTo>
                      <a:pt x="18433542" y="3542081"/>
                      <a:pt x="18323688" y="3585488"/>
                      <a:pt x="18188178" y="3585488"/>
                    </a:cubicBezTo>
                    <a:lnTo>
                      <a:pt x="245364" y="3585488"/>
                    </a:lnTo>
                    <a:cubicBezTo>
                      <a:pt x="109855" y="3585488"/>
                      <a:pt x="0" y="3542081"/>
                      <a:pt x="0" y="348851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8471642" cy="3600628"/>
              </a:xfrm>
              <a:custGeom>
                <a:avLst/>
                <a:gdLst/>
                <a:ahLst/>
                <a:cxnLst/>
                <a:rect r="r" b="b" t="t" l="l"/>
                <a:pathLst>
                  <a:path h="3600628" w="18471642">
                    <a:moveTo>
                      <a:pt x="0" y="104518"/>
                    </a:moveTo>
                    <a:cubicBezTo>
                      <a:pt x="0" y="46776"/>
                      <a:pt x="118491" y="0"/>
                      <a:pt x="264414" y="0"/>
                    </a:cubicBezTo>
                    <a:lnTo>
                      <a:pt x="18207228" y="0"/>
                    </a:lnTo>
                    <a:lnTo>
                      <a:pt x="18207228" y="7545"/>
                    </a:lnTo>
                    <a:lnTo>
                      <a:pt x="18207228" y="0"/>
                    </a:lnTo>
                    <a:cubicBezTo>
                      <a:pt x="18353278" y="0"/>
                      <a:pt x="18471642" y="46776"/>
                      <a:pt x="18471642" y="104518"/>
                    </a:cubicBezTo>
                    <a:lnTo>
                      <a:pt x="18452592" y="104518"/>
                    </a:lnTo>
                    <a:lnTo>
                      <a:pt x="18471642" y="104518"/>
                    </a:lnTo>
                    <a:lnTo>
                      <a:pt x="18471642" y="3496060"/>
                    </a:lnTo>
                    <a:lnTo>
                      <a:pt x="18452592" y="3496060"/>
                    </a:lnTo>
                    <a:lnTo>
                      <a:pt x="18471642" y="3496060"/>
                    </a:lnTo>
                    <a:cubicBezTo>
                      <a:pt x="18471642" y="3553801"/>
                      <a:pt x="18353151" y="3600578"/>
                      <a:pt x="18207228" y="3600578"/>
                    </a:cubicBezTo>
                    <a:lnTo>
                      <a:pt x="18207228" y="3593033"/>
                    </a:lnTo>
                    <a:lnTo>
                      <a:pt x="18207228" y="3600578"/>
                    </a:lnTo>
                    <a:lnTo>
                      <a:pt x="264414" y="3600578"/>
                    </a:lnTo>
                    <a:lnTo>
                      <a:pt x="264414" y="3593033"/>
                    </a:lnTo>
                    <a:lnTo>
                      <a:pt x="264414" y="3600578"/>
                    </a:lnTo>
                    <a:cubicBezTo>
                      <a:pt x="118491" y="3600628"/>
                      <a:pt x="0" y="3553851"/>
                      <a:pt x="0" y="3496110"/>
                    </a:cubicBezTo>
                    <a:lnTo>
                      <a:pt x="0" y="104518"/>
                    </a:lnTo>
                    <a:lnTo>
                      <a:pt x="19050" y="104518"/>
                    </a:lnTo>
                    <a:lnTo>
                      <a:pt x="0" y="104518"/>
                    </a:lnTo>
                    <a:moveTo>
                      <a:pt x="38100" y="104518"/>
                    </a:moveTo>
                    <a:lnTo>
                      <a:pt x="38100" y="3496060"/>
                    </a:lnTo>
                    <a:lnTo>
                      <a:pt x="19050" y="3496060"/>
                    </a:lnTo>
                    <a:lnTo>
                      <a:pt x="38100" y="3496060"/>
                    </a:lnTo>
                    <a:cubicBezTo>
                      <a:pt x="38100" y="3545451"/>
                      <a:pt x="139446" y="3585488"/>
                      <a:pt x="264414" y="3585488"/>
                    </a:cubicBezTo>
                    <a:lnTo>
                      <a:pt x="18207228" y="3585488"/>
                    </a:lnTo>
                    <a:cubicBezTo>
                      <a:pt x="18332323" y="3585488"/>
                      <a:pt x="18433542" y="3545451"/>
                      <a:pt x="18433542" y="3496060"/>
                    </a:cubicBezTo>
                    <a:lnTo>
                      <a:pt x="18433542" y="104518"/>
                    </a:lnTo>
                    <a:cubicBezTo>
                      <a:pt x="18433542" y="55126"/>
                      <a:pt x="18332196" y="15089"/>
                      <a:pt x="18207228" y="15089"/>
                    </a:cubicBezTo>
                    <a:lnTo>
                      <a:pt x="264414" y="15089"/>
                    </a:lnTo>
                    <a:lnTo>
                      <a:pt x="264414" y="7545"/>
                    </a:lnTo>
                    <a:lnTo>
                      <a:pt x="264414" y="15089"/>
                    </a:lnTo>
                    <a:cubicBezTo>
                      <a:pt x="139446" y="15089"/>
                      <a:pt x="38100" y="55126"/>
                      <a:pt x="38100" y="10451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6374922" y="5848963"/>
            <a:ext cx="4961727" cy="990169"/>
            <a:chOff x="0" y="0"/>
            <a:chExt cx="6615636" cy="132022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615636" cy="1320225"/>
              <a:chOff x="0" y="0"/>
              <a:chExt cx="18042746" cy="36006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8608" y="7545"/>
                <a:ext cx="18005436" cy="3585488"/>
              </a:xfrm>
              <a:custGeom>
                <a:avLst/>
                <a:gdLst/>
                <a:ahLst/>
                <a:cxnLst/>
                <a:rect r="r" b="b" t="t" l="l"/>
                <a:pathLst>
                  <a:path h="3585488" w="18005436">
                    <a:moveTo>
                      <a:pt x="0" y="96973"/>
                    </a:moveTo>
                    <a:cubicBezTo>
                      <a:pt x="0" y="43406"/>
                      <a:pt x="107303" y="0"/>
                      <a:pt x="239665" y="0"/>
                    </a:cubicBezTo>
                    <a:lnTo>
                      <a:pt x="17765772" y="0"/>
                    </a:lnTo>
                    <a:cubicBezTo>
                      <a:pt x="17898134" y="0"/>
                      <a:pt x="18005436" y="43406"/>
                      <a:pt x="18005436" y="96973"/>
                    </a:cubicBezTo>
                    <a:lnTo>
                      <a:pt x="18005436" y="3488515"/>
                    </a:lnTo>
                    <a:cubicBezTo>
                      <a:pt x="18005436" y="3542081"/>
                      <a:pt x="17898134" y="3585488"/>
                      <a:pt x="17765772" y="3585488"/>
                    </a:cubicBezTo>
                    <a:lnTo>
                      <a:pt x="239665" y="3585488"/>
                    </a:lnTo>
                    <a:cubicBezTo>
                      <a:pt x="107303" y="3585488"/>
                      <a:pt x="0" y="3542081"/>
                      <a:pt x="0" y="3488515"/>
                    </a:cubicBezTo>
                    <a:close/>
                  </a:path>
                </a:pathLst>
              </a:custGeom>
              <a:solidFill>
                <a:srgbClr val="525151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042652" cy="3600628"/>
              </a:xfrm>
              <a:custGeom>
                <a:avLst/>
                <a:gdLst/>
                <a:ahLst/>
                <a:cxnLst/>
                <a:rect r="r" b="b" t="t" l="l"/>
                <a:pathLst>
                  <a:path h="3600628" w="18042652">
                    <a:moveTo>
                      <a:pt x="0" y="104518"/>
                    </a:moveTo>
                    <a:cubicBezTo>
                      <a:pt x="0" y="46776"/>
                      <a:pt x="115739" y="0"/>
                      <a:pt x="258273" y="0"/>
                    </a:cubicBezTo>
                    <a:lnTo>
                      <a:pt x="17784380" y="0"/>
                    </a:lnTo>
                    <a:lnTo>
                      <a:pt x="17784380" y="7545"/>
                    </a:lnTo>
                    <a:lnTo>
                      <a:pt x="17784380" y="0"/>
                    </a:lnTo>
                    <a:cubicBezTo>
                      <a:pt x="17927038" y="0"/>
                      <a:pt x="18042652" y="46776"/>
                      <a:pt x="18042652" y="104518"/>
                    </a:cubicBezTo>
                    <a:lnTo>
                      <a:pt x="18024044" y="104518"/>
                    </a:lnTo>
                    <a:lnTo>
                      <a:pt x="18042652" y="104518"/>
                    </a:lnTo>
                    <a:lnTo>
                      <a:pt x="18042652" y="3496060"/>
                    </a:lnTo>
                    <a:lnTo>
                      <a:pt x="18024044" y="3496060"/>
                    </a:lnTo>
                    <a:lnTo>
                      <a:pt x="18042652" y="3496060"/>
                    </a:lnTo>
                    <a:cubicBezTo>
                      <a:pt x="18042652" y="3553801"/>
                      <a:pt x="17926914" y="3600578"/>
                      <a:pt x="17784380" y="3600578"/>
                    </a:cubicBezTo>
                    <a:lnTo>
                      <a:pt x="17784380" y="3593033"/>
                    </a:lnTo>
                    <a:lnTo>
                      <a:pt x="17784380" y="3600578"/>
                    </a:lnTo>
                    <a:lnTo>
                      <a:pt x="258273" y="3600578"/>
                    </a:lnTo>
                    <a:lnTo>
                      <a:pt x="258273" y="3593033"/>
                    </a:lnTo>
                    <a:lnTo>
                      <a:pt x="258273" y="3600578"/>
                    </a:lnTo>
                    <a:cubicBezTo>
                      <a:pt x="115739" y="3600628"/>
                      <a:pt x="0" y="3553851"/>
                      <a:pt x="0" y="3496110"/>
                    </a:cubicBezTo>
                    <a:lnTo>
                      <a:pt x="0" y="104518"/>
                    </a:lnTo>
                    <a:lnTo>
                      <a:pt x="18608" y="104518"/>
                    </a:lnTo>
                    <a:lnTo>
                      <a:pt x="0" y="104518"/>
                    </a:lnTo>
                    <a:moveTo>
                      <a:pt x="37215" y="104518"/>
                    </a:moveTo>
                    <a:lnTo>
                      <a:pt x="37215" y="3496060"/>
                    </a:lnTo>
                    <a:lnTo>
                      <a:pt x="18608" y="3496060"/>
                    </a:lnTo>
                    <a:lnTo>
                      <a:pt x="37215" y="3496060"/>
                    </a:lnTo>
                    <a:cubicBezTo>
                      <a:pt x="37215" y="3545451"/>
                      <a:pt x="136207" y="3585488"/>
                      <a:pt x="258273" y="3585488"/>
                    </a:cubicBezTo>
                    <a:lnTo>
                      <a:pt x="17784380" y="3585488"/>
                    </a:lnTo>
                    <a:cubicBezTo>
                      <a:pt x="17906569" y="3585488"/>
                      <a:pt x="18005437" y="3545451"/>
                      <a:pt x="18005437" y="3496060"/>
                    </a:cubicBezTo>
                    <a:lnTo>
                      <a:pt x="18005437" y="104518"/>
                    </a:lnTo>
                    <a:cubicBezTo>
                      <a:pt x="18005437" y="55126"/>
                      <a:pt x="17906445" y="15089"/>
                      <a:pt x="17784380" y="15089"/>
                    </a:cubicBezTo>
                    <a:lnTo>
                      <a:pt x="258273" y="15089"/>
                    </a:lnTo>
                    <a:lnTo>
                      <a:pt x="258273" y="7545"/>
                    </a:lnTo>
                    <a:lnTo>
                      <a:pt x="258273" y="15089"/>
                    </a:lnTo>
                    <a:cubicBezTo>
                      <a:pt x="136207" y="15089"/>
                      <a:pt x="37215" y="55126"/>
                      <a:pt x="37215" y="10451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6216" y="20441"/>
              <a:ext cx="6563204" cy="1279344"/>
              <a:chOff x="0" y="0"/>
              <a:chExt cx="18471738" cy="360063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19050" y="7545"/>
                <a:ext cx="18433542" cy="3585488"/>
              </a:xfrm>
              <a:custGeom>
                <a:avLst/>
                <a:gdLst/>
                <a:ahLst/>
                <a:cxnLst/>
                <a:rect r="r" b="b" t="t" l="l"/>
                <a:pathLst>
                  <a:path h="3585488" w="18433542">
                    <a:moveTo>
                      <a:pt x="0" y="96973"/>
                    </a:moveTo>
                    <a:cubicBezTo>
                      <a:pt x="0" y="43406"/>
                      <a:pt x="109855" y="0"/>
                      <a:pt x="245364" y="0"/>
                    </a:cubicBezTo>
                    <a:lnTo>
                      <a:pt x="18188178" y="0"/>
                    </a:lnTo>
                    <a:cubicBezTo>
                      <a:pt x="18323688" y="0"/>
                      <a:pt x="18433542" y="43406"/>
                      <a:pt x="18433542" y="96973"/>
                    </a:cubicBezTo>
                    <a:lnTo>
                      <a:pt x="18433542" y="3488515"/>
                    </a:lnTo>
                    <a:cubicBezTo>
                      <a:pt x="18433542" y="3542081"/>
                      <a:pt x="18323688" y="3585488"/>
                      <a:pt x="18188178" y="3585488"/>
                    </a:cubicBezTo>
                    <a:lnTo>
                      <a:pt x="245364" y="3585488"/>
                    </a:lnTo>
                    <a:cubicBezTo>
                      <a:pt x="109855" y="3585488"/>
                      <a:pt x="0" y="3542081"/>
                      <a:pt x="0" y="348851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8471642" cy="3600628"/>
              </a:xfrm>
              <a:custGeom>
                <a:avLst/>
                <a:gdLst/>
                <a:ahLst/>
                <a:cxnLst/>
                <a:rect r="r" b="b" t="t" l="l"/>
                <a:pathLst>
                  <a:path h="3600628" w="18471642">
                    <a:moveTo>
                      <a:pt x="0" y="104518"/>
                    </a:moveTo>
                    <a:cubicBezTo>
                      <a:pt x="0" y="46776"/>
                      <a:pt x="118491" y="0"/>
                      <a:pt x="264414" y="0"/>
                    </a:cubicBezTo>
                    <a:lnTo>
                      <a:pt x="18207228" y="0"/>
                    </a:lnTo>
                    <a:lnTo>
                      <a:pt x="18207228" y="7545"/>
                    </a:lnTo>
                    <a:lnTo>
                      <a:pt x="18207228" y="0"/>
                    </a:lnTo>
                    <a:cubicBezTo>
                      <a:pt x="18353278" y="0"/>
                      <a:pt x="18471642" y="46776"/>
                      <a:pt x="18471642" y="104518"/>
                    </a:cubicBezTo>
                    <a:lnTo>
                      <a:pt x="18452592" y="104518"/>
                    </a:lnTo>
                    <a:lnTo>
                      <a:pt x="18471642" y="104518"/>
                    </a:lnTo>
                    <a:lnTo>
                      <a:pt x="18471642" y="3496060"/>
                    </a:lnTo>
                    <a:lnTo>
                      <a:pt x="18452592" y="3496060"/>
                    </a:lnTo>
                    <a:lnTo>
                      <a:pt x="18471642" y="3496060"/>
                    </a:lnTo>
                    <a:cubicBezTo>
                      <a:pt x="18471642" y="3553801"/>
                      <a:pt x="18353151" y="3600578"/>
                      <a:pt x="18207228" y="3600578"/>
                    </a:cubicBezTo>
                    <a:lnTo>
                      <a:pt x="18207228" y="3593033"/>
                    </a:lnTo>
                    <a:lnTo>
                      <a:pt x="18207228" y="3600578"/>
                    </a:lnTo>
                    <a:lnTo>
                      <a:pt x="264414" y="3600578"/>
                    </a:lnTo>
                    <a:lnTo>
                      <a:pt x="264414" y="3593033"/>
                    </a:lnTo>
                    <a:lnTo>
                      <a:pt x="264414" y="3600578"/>
                    </a:lnTo>
                    <a:cubicBezTo>
                      <a:pt x="118491" y="3600628"/>
                      <a:pt x="0" y="3553851"/>
                      <a:pt x="0" y="3496110"/>
                    </a:cubicBezTo>
                    <a:lnTo>
                      <a:pt x="0" y="104518"/>
                    </a:lnTo>
                    <a:lnTo>
                      <a:pt x="19050" y="104518"/>
                    </a:lnTo>
                    <a:lnTo>
                      <a:pt x="0" y="104518"/>
                    </a:lnTo>
                    <a:moveTo>
                      <a:pt x="38100" y="104518"/>
                    </a:moveTo>
                    <a:lnTo>
                      <a:pt x="38100" y="3496060"/>
                    </a:lnTo>
                    <a:lnTo>
                      <a:pt x="19050" y="3496060"/>
                    </a:lnTo>
                    <a:lnTo>
                      <a:pt x="38100" y="3496060"/>
                    </a:lnTo>
                    <a:cubicBezTo>
                      <a:pt x="38100" y="3545451"/>
                      <a:pt x="139446" y="3585488"/>
                      <a:pt x="264414" y="3585488"/>
                    </a:cubicBezTo>
                    <a:lnTo>
                      <a:pt x="18207228" y="3585488"/>
                    </a:lnTo>
                    <a:cubicBezTo>
                      <a:pt x="18332323" y="3585488"/>
                      <a:pt x="18433542" y="3545451"/>
                      <a:pt x="18433542" y="3496060"/>
                    </a:cubicBezTo>
                    <a:lnTo>
                      <a:pt x="18433542" y="104518"/>
                    </a:lnTo>
                    <a:cubicBezTo>
                      <a:pt x="18433542" y="55126"/>
                      <a:pt x="18332196" y="15089"/>
                      <a:pt x="18207228" y="15089"/>
                    </a:cubicBezTo>
                    <a:lnTo>
                      <a:pt x="264414" y="15089"/>
                    </a:lnTo>
                    <a:lnTo>
                      <a:pt x="264414" y="7545"/>
                    </a:lnTo>
                    <a:lnTo>
                      <a:pt x="264414" y="15089"/>
                    </a:lnTo>
                    <a:cubicBezTo>
                      <a:pt x="139446" y="15089"/>
                      <a:pt x="38100" y="55126"/>
                      <a:pt x="38100" y="10451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6649280" y="7552859"/>
            <a:ext cx="4413011" cy="818490"/>
            <a:chOff x="0" y="0"/>
            <a:chExt cx="5884014" cy="10913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9050" y="19050"/>
              <a:ext cx="5845937" cy="1053211"/>
            </a:xfrm>
            <a:custGeom>
              <a:avLst/>
              <a:gdLst/>
              <a:ahLst/>
              <a:cxnLst/>
              <a:rect r="r" b="b" t="t" l="l"/>
              <a:pathLst>
                <a:path h="1053211" w="5845937">
                  <a:moveTo>
                    <a:pt x="0" y="245745"/>
                  </a:moveTo>
                  <a:cubicBezTo>
                    <a:pt x="0" y="109982"/>
                    <a:pt x="113284" y="0"/>
                    <a:pt x="252984" y="0"/>
                  </a:cubicBezTo>
                  <a:lnTo>
                    <a:pt x="5592953" y="0"/>
                  </a:lnTo>
                  <a:cubicBezTo>
                    <a:pt x="5732653" y="0"/>
                    <a:pt x="5845937" y="109982"/>
                    <a:pt x="5845937" y="245745"/>
                  </a:cubicBezTo>
                  <a:lnTo>
                    <a:pt x="5845937" y="807466"/>
                  </a:lnTo>
                  <a:cubicBezTo>
                    <a:pt x="5845937" y="943229"/>
                    <a:pt x="5732653" y="1053211"/>
                    <a:pt x="5592953" y="1053211"/>
                  </a:cubicBezTo>
                  <a:lnTo>
                    <a:pt x="252984" y="1053211"/>
                  </a:lnTo>
                  <a:cubicBezTo>
                    <a:pt x="113284" y="1053211"/>
                    <a:pt x="0" y="943229"/>
                    <a:pt x="0" y="8074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884037" cy="1091311"/>
            </a:xfrm>
            <a:custGeom>
              <a:avLst/>
              <a:gdLst/>
              <a:ahLst/>
              <a:cxnLst/>
              <a:rect r="r" b="b" t="t" l="l"/>
              <a:pathLst>
                <a:path h="1091311" w="5884037">
                  <a:moveTo>
                    <a:pt x="0" y="264795"/>
                  </a:moveTo>
                  <a:cubicBezTo>
                    <a:pt x="0" y="117983"/>
                    <a:pt x="122301" y="0"/>
                    <a:pt x="272034" y="0"/>
                  </a:cubicBezTo>
                  <a:lnTo>
                    <a:pt x="5612003" y="0"/>
                  </a:lnTo>
                  <a:lnTo>
                    <a:pt x="5612003" y="19050"/>
                  </a:lnTo>
                  <a:lnTo>
                    <a:pt x="5612003" y="0"/>
                  </a:lnTo>
                  <a:cubicBezTo>
                    <a:pt x="5761736" y="0"/>
                    <a:pt x="5884037" y="117983"/>
                    <a:pt x="5884037" y="264795"/>
                  </a:cubicBezTo>
                  <a:lnTo>
                    <a:pt x="5864987" y="264795"/>
                  </a:lnTo>
                  <a:lnTo>
                    <a:pt x="5884037" y="264795"/>
                  </a:lnTo>
                  <a:lnTo>
                    <a:pt x="5884037" y="826516"/>
                  </a:lnTo>
                  <a:lnTo>
                    <a:pt x="5864987" y="826516"/>
                  </a:lnTo>
                  <a:lnTo>
                    <a:pt x="5884037" y="826516"/>
                  </a:lnTo>
                  <a:cubicBezTo>
                    <a:pt x="5884037" y="973328"/>
                    <a:pt x="5761736" y="1091311"/>
                    <a:pt x="5612003" y="1091311"/>
                  </a:cubicBezTo>
                  <a:lnTo>
                    <a:pt x="5612003" y="1072261"/>
                  </a:lnTo>
                  <a:lnTo>
                    <a:pt x="5612003" y="1091311"/>
                  </a:lnTo>
                  <a:lnTo>
                    <a:pt x="272034" y="1091311"/>
                  </a:lnTo>
                  <a:lnTo>
                    <a:pt x="272034" y="1072261"/>
                  </a:lnTo>
                  <a:lnTo>
                    <a:pt x="272034" y="1091311"/>
                  </a:lnTo>
                  <a:cubicBezTo>
                    <a:pt x="122301" y="1091311"/>
                    <a:pt x="0" y="973328"/>
                    <a:pt x="0" y="826516"/>
                  </a:cubicBezTo>
                  <a:lnTo>
                    <a:pt x="0" y="264795"/>
                  </a:lnTo>
                  <a:lnTo>
                    <a:pt x="19050" y="264795"/>
                  </a:lnTo>
                  <a:lnTo>
                    <a:pt x="0" y="264795"/>
                  </a:lnTo>
                  <a:moveTo>
                    <a:pt x="38100" y="264795"/>
                  </a:moveTo>
                  <a:lnTo>
                    <a:pt x="38100" y="826516"/>
                  </a:lnTo>
                  <a:lnTo>
                    <a:pt x="19050" y="826516"/>
                  </a:lnTo>
                  <a:lnTo>
                    <a:pt x="38100" y="826516"/>
                  </a:lnTo>
                  <a:cubicBezTo>
                    <a:pt x="38100" y="951230"/>
                    <a:pt x="142367" y="1053211"/>
                    <a:pt x="272034" y="1053211"/>
                  </a:cubicBezTo>
                  <a:lnTo>
                    <a:pt x="5612003" y="1053211"/>
                  </a:lnTo>
                  <a:cubicBezTo>
                    <a:pt x="5741797" y="1053211"/>
                    <a:pt x="5845937" y="951230"/>
                    <a:pt x="5845937" y="826516"/>
                  </a:cubicBezTo>
                  <a:lnTo>
                    <a:pt x="5845937" y="264795"/>
                  </a:lnTo>
                  <a:cubicBezTo>
                    <a:pt x="5845937" y="140081"/>
                    <a:pt x="5741670" y="38100"/>
                    <a:pt x="5612003" y="38100"/>
                  </a:cubicBezTo>
                  <a:lnTo>
                    <a:pt x="272034" y="38100"/>
                  </a:lnTo>
                  <a:lnTo>
                    <a:pt x="272034" y="19050"/>
                  </a:lnTo>
                  <a:lnTo>
                    <a:pt x="272034" y="38100"/>
                  </a:lnTo>
                  <a:cubicBezTo>
                    <a:pt x="142367" y="38100"/>
                    <a:pt x="38100" y="140081"/>
                    <a:pt x="38100" y="264795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5884014" cy="1110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Ingresar al portal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007042" y="3033701"/>
            <a:ext cx="36974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Bienvenido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649280" y="4846003"/>
            <a:ext cx="335327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Ingresa un correo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606257" y="6046550"/>
            <a:ext cx="445603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Ingresa una contraseña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2936879" y="1894446"/>
            <a:ext cx="243068" cy="247153"/>
            <a:chOff x="0" y="0"/>
            <a:chExt cx="324090" cy="329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561861" y="5030072"/>
            <a:ext cx="12822468" cy="2861042"/>
            <a:chOff x="0" y="0"/>
            <a:chExt cx="17096624" cy="38147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38429"/>
              <a:ext cx="17058514" cy="3737888"/>
            </a:xfrm>
            <a:custGeom>
              <a:avLst/>
              <a:gdLst/>
              <a:ahLst/>
              <a:cxnLst/>
              <a:rect r="r" b="b" t="t" l="l"/>
              <a:pathLst>
                <a:path h="3737888" w="17058514">
                  <a:moveTo>
                    <a:pt x="0" y="262344"/>
                  </a:moveTo>
                  <a:cubicBezTo>
                    <a:pt x="0" y="117594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117594"/>
                    <a:pt x="17058514" y="262344"/>
                  </a:cubicBezTo>
                  <a:lnTo>
                    <a:pt x="17058514" y="3475544"/>
                  </a:lnTo>
                  <a:cubicBezTo>
                    <a:pt x="17058514" y="3620551"/>
                    <a:pt x="16999204" y="3737889"/>
                    <a:pt x="16926052" y="3737889"/>
                  </a:cubicBezTo>
                  <a:lnTo>
                    <a:pt x="132461" y="3737889"/>
                  </a:lnTo>
                  <a:cubicBezTo>
                    <a:pt x="59309" y="3737889"/>
                    <a:pt x="0" y="3620295"/>
                    <a:pt x="0" y="347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96614" cy="3814735"/>
            </a:xfrm>
            <a:custGeom>
              <a:avLst/>
              <a:gdLst/>
              <a:ahLst/>
              <a:cxnLst/>
              <a:rect r="r" b="b" t="t" l="l"/>
              <a:pathLst>
                <a:path h="3814735" w="17096614">
                  <a:moveTo>
                    <a:pt x="0" y="300773"/>
                  </a:moveTo>
                  <a:cubicBezTo>
                    <a:pt x="0" y="133990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38429"/>
                  </a:lnTo>
                  <a:lnTo>
                    <a:pt x="16945102" y="0"/>
                  </a:lnTo>
                  <a:cubicBezTo>
                    <a:pt x="17028415" y="0"/>
                    <a:pt x="17096614" y="133990"/>
                    <a:pt x="17096614" y="300773"/>
                  </a:cubicBezTo>
                  <a:lnTo>
                    <a:pt x="17077564" y="300773"/>
                  </a:lnTo>
                  <a:lnTo>
                    <a:pt x="17096614" y="300773"/>
                  </a:lnTo>
                  <a:lnTo>
                    <a:pt x="17096614" y="3513973"/>
                  </a:lnTo>
                  <a:lnTo>
                    <a:pt x="17077564" y="3513973"/>
                  </a:lnTo>
                  <a:lnTo>
                    <a:pt x="17096614" y="3513973"/>
                  </a:lnTo>
                  <a:cubicBezTo>
                    <a:pt x="17096614" y="3680757"/>
                    <a:pt x="17028415" y="3814735"/>
                    <a:pt x="16945102" y="3814735"/>
                  </a:cubicBezTo>
                  <a:lnTo>
                    <a:pt x="16945102" y="3776318"/>
                  </a:lnTo>
                  <a:lnTo>
                    <a:pt x="16945102" y="3814735"/>
                  </a:lnTo>
                  <a:lnTo>
                    <a:pt x="151511" y="3814735"/>
                  </a:lnTo>
                  <a:lnTo>
                    <a:pt x="151511" y="3776318"/>
                  </a:lnTo>
                  <a:lnTo>
                    <a:pt x="151511" y="3814735"/>
                  </a:lnTo>
                  <a:cubicBezTo>
                    <a:pt x="68199" y="3814735"/>
                    <a:pt x="0" y="3680757"/>
                    <a:pt x="0" y="3513973"/>
                  </a:cubicBezTo>
                  <a:lnTo>
                    <a:pt x="0" y="300773"/>
                  </a:lnTo>
                  <a:lnTo>
                    <a:pt x="19050" y="300773"/>
                  </a:lnTo>
                  <a:lnTo>
                    <a:pt x="0" y="300773"/>
                  </a:lnTo>
                  <a:moveTo>
                    <a:pt x="38100" y="300773"/>
                  </a:moveTo>
                  <a:lnTo>
                    <a:pt x="38100" y="3513973"/>
                  </a:lnTo>
                  <a:lnTo>
                    <a:pt x="19050" y="3513973"/>
                  </a:lnTo>
                  <a:lnTo>
                    <a:pt x="38100" y="3513973"/>
                  </a:lnTo>
                  <a:cubicBezTo>
                    <a:pt x="38100" y="3636947"/>
                    <a:pt x="88519" y="3737889"/>
                    <a:pt x="151511" y="3737889"/>
                  </a:cubicBezTo>
                  <a:lnTo>
                    <a:pt x="16945102" y="3737889"/>
                  </a:lnTo>
                  <a:cubicBezTo>
                    <a:pt x="17008094" y="3737889"/>
                    <a:pt x="17058514" y="3636947"/>
                    <a:pt x="17058514" y="3513973"/>
                  </a:cubicBezTo>
                  <a:lnTo>
                    <a:pt x="17058514" y="300773"/>
                  </a:lnTo>
                  <a:cubicBezTo>
                    <a:pt x="17058514" y="177799"/>
                    <a:pt x="17008094" y="76859"/>
                    <a:pt x="16945102" y="76859"/>
                  </a:cubicBezTo>
                  <a:lnTo>
                    <a:pt x="151511" y="76859"/>
                  </a:lnTo>
                  <a:lnTo>
                    <a:pt x="151511" y="38429"/>
                  </a:lnTo>
                  <a:lnTo>
                    <a:pt x="151511" y="76859"/>
                  </a:lnTo>
                  <a:cubicBezTo>
                    <a:pt x="88519" y="76859"/>
                    <a:pt x="38100" y="177799"/>
                    <a:pt x="38100" y="30077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561861" y="3725236"/>
            <a:ext cx="12822468" cy="1418264"/>
            <a:chOff x="0" y="0"/>
            <a:chExt cx="17096624" cy="18910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044156" y="4299378"/>
            <a:ext cx="243068" cy="247154"/>
            <a:chOff x="0" y="0"/>
            <a:chExt cx="324090" cy="3295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4569732" y="8124825"/>
            <a:ext cx="12822468" cy="1546263"/>
            <a:chOff x="0" y="0"/>
            <a:chExt cx="17096624" cy="20616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9050" y="20769"/>
              <a:ext cx="17058514" cy="2020159"/>
            </a:xfrm>
            <a:custGeom>
              <a:avLst/>
              <a:gdLst/>
              <a:ahLst/>
              <a:cxnLst/>
              <a:rect r="r" b="b" t="t" l="l"/>
              <a:pathLst>
                <a:path h="2020159" w="17058514">
                  <a:moveTo>
                    <a:pt x="0" y="141785"/>
                  </a:moveTo>
                  <a:cubicBezTo>
                    <a:pt x="0" y="63554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63554"/>
                    <a:pt x="17058514" y="141785"/>
                  </a:cubicBezTo>
                  <a:lnTo>
                    <a:pt x="17058514" y="1878374"/>
                  </a:lnTo>
                  <a:cubicBezTo>
                    <a:pt x="17058514" y="1956743"/>
                    <a:pt x="16999204" y="2020159"/>
                    <a:pt x="16926052" y="2020159"/>
                  </a:cubicBezTo>
                  <a:lnTo>
                    <a:pt x="132461" y="2020159"/>
                  </a:lnTo>
                  <a:cubicBezTo>
                    <a:pt x="59309" y="2020159"/>
                    <a:pt x="0" y="1956605"/>
                    <a:pt x="0" y="18783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096614" cy="2061696"/>
            </a:xfrm>
            <a:custGeom>
              <a:avLst/>
              <a:gdLst/>
              <a:ahLst/>
              <a:cxnLst/>
              <a:rect r="r" b="b" t="t" l="l"/>
              <a:pathLst>
                <a:path h="2061696" w="17096614">
                  <a:moveTo>
                    <a:pt x="0" y="162554"/>
                  </a:moveTo>
                  <a:cubicBezTo>
                    <a:pt x="0" y="72416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20769"/>
                  </a:lnTo>
                  <a:lnTo>
                    <a:pt x="16945102" y="0"/>
                  </a:lnTo>
                  <a:cubicBezTo>
                    <a:pt x="17028415" y="0"/>
                    <a:pt x="17096614" y="72416"/>
                    <a:pt x="17096614" y="162554"/>
                  </a:cubicBezTo>
                  <a:lnTo>
                    <a:pt x="17077564" y="162554"/>
                  </a:lnTo>
                  <a:lnTo>
                    <a:pt x="17096614" y="162554"/>
                  </a:lnTo>
                  <a:lnTo>
                    <a:pt x="17096614" y="1899143"/>
                  </a:lnTo>
                  <a:lnTo>
                    <a:pt x="17077564" y="1899143"/>
                  </a:lnTo>
                  <a:lnTo>
                    <a:pt x="17096614" y="1899143"/>
                  </a:lnTo>
                  <a:cubicBezTo>
                    <a:pt x="17096614" y="1989281"/>
                    <a:pt x="17028415" y="2061696"/>
                    <a:pt x="16945102" y="2061696"/>
                  </a:cubicBezTo>
                  <a:lnTo>
                    <a:pt x="16945102" y="2040928"/>
                  </a:lnTo>
                  <a:lnTo>
                    <a:pt x="16945102" y="2061696"/>
                  </a:lnTo>
                  <a:lnTo>
                    <a:pt x="151511" y="2061696"/>
                  </a:lnTo>
                  <a:lnTo>
                    <a:pt x="151511" y="2040928"/>
                  </a:lnTo>
                  <a:lnTo>
                    <a:pt x="151511" y="2061696"/>
                  </a:lnTo>
                  <a:cubicBezTo>
                    <a:pt x="68199" y="2061696"/>
                    <a:pt x="0" y="1989281"/>
                    <a:pt x="0" y="1899143"/>
                  </a:cubicBezTo>
                  <a:lnTo>
                    <a:pt x="0" y="162554"/>
                  </a:lnTo>
                  <a:lnTo>
                    <a:pt x="19050" y="162554"/>
                  </a:lnTo>
                  <a:lnTo>
                    <a:pt x="0" y="162554"/>
                  </a:lnTo>
                  <a:moveTo>
                    <a:pt x="38100" y="162554"/>
                  </a:moveTo>
                  <a:lnTo>
                    <a:pt x="38100" y="1899143"/>
                  </a:lnTo>
                  <a:lnTo>
                    <a:pt x="19050" y="1899143"/>
                  </a:lnTo>
                  <a:lnTo>
                    <a:pt x="38100" y="1899143"/>
                  </a:lnTo>
                  <a:cubicBezTo>
                    <a:pt x="38100" y="1965605"/>
                    <a:pt x="88519" y="2020159"/>
                    <a:pt x="151511" y="2020159"/>
                  </a:cubicBezTo>
                  <a:lnTo>
                    <a:pt x="16945102" y="2020159"/>
                  </a:lnTo>
                  <a:cubicBezTo>
                    <a:pt x="17008094" y="2020159"/>
                    <a:pt x="17058514" y="1965605"/>
                    <a:pt x="17058514" y="1899143"/>
                  </a:cubicBezTo>
                  <a:lnTo>
                    <a:pt x="17058514" y="162554"/>
                  </a:lnTo>
                  <a:cubicBezTo>
                    <a:pt x="17058514" y="96093"/>
                    <a:pt x="17008094" y="41539"/>
                    <a:pt x="16945102" y="41539"/>
                  </a:cubicBezTo>
                  <a:lnTo>
                    <a:pt x="151511" y="41539"/>
                  </a:lnTo>
                  <a:lnTo>
                    <a:pt x="151511" y="20769"/>
                  </a:lnTo>
                  <a:lnTo>
                    <a:pt x="151511" y="41539"/>
                  </a:lnTo>
                  <a:cubicBezTo>
                    <a:pt x="88519" y="41539"/>
                    <a:pt x="38100" y="96093"/>
                    <a:pt x="38100" y="162554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7052027" y="8710378"/>
            <a:ext cx="243068" cy="247154"/>
            <a:chOff x="0" y="0"/>
            <a:chExt cx="324090" cy="32953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551293" y="185096"/>
            <a:ext cx="7348702" cy="952086"/>
            <a:chOff x="0" y="0"/>
            <a:chExt cx="9798270" cy="12694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9" id="29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6591456" y="200157"/>
              <a:ext cx="3206814" cy="776764"/>
              <a:chOff x="0" y="0"/>
              <a:chExt cx="3206814" cy="776764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441359" y="322619"/>
              <a:ext cx="483354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Christopher Acevedo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141237" y="8955489"/>
            <a:ext cx="501224" cy="485583"/>
            <a:chOff x="0" y="0"/>
            <a:chExt cx="668298" cy="647444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45" id="45"/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1141237" y="7143032"/>
            <a:ext cx="501224" cy="485583"/>
            <a:chOff x="0" y="0"/>
            <a:chExt cx="668298" cy="647444"/>
          </a:xfrm>
        </p:grpSpPr>
        <p:grpSp>
          <p:nvGrpSpPr>
            <p:cNvPr name="Group 47" id="47"/>
            <p:cNvGrpSpPr/>
            <p:nvPr/>
          </p:nvGrpSpPr>
          <p:grpSpPr>
            <a:xfrm rot="-1080000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48" id="48">
                <a:hlinkClick r:id="rId6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9" id="49">
                <a:hlinkClick r:id="rId6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51" id="51">
              <a:hlinkClick r:id="rId6" action="ppaction://hlinksldjump"/>
            </p:cNvPr>
            <p:cNvSpPr/>
            <p:nvPr/>
          </p:nvSpPr>
          <p:spPr>
            <a:xfrm flipH="false" flipV="false" rot="-5400000">
              <a:off x="206055" y="118646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774387" y="1559946"/>
            <a:ext cx="1873452" cy="89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Disponibles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22487" y="3190827"/>
            <a:ext cx="1970018" cy="131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Participadas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385294" y="1944332"/>
            <a:ext cx="749614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Lista de Votaciones Disponibles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899013" y="4172627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495101" y="4184038"/>
            <a:ext cx="432615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05 / 09 / 2024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906884" y="8610118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Visita de colegios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208075" y="8583624"/>
            <a:ext cx="43568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28 / 08 / 2024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60" id="60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4899013" y="5458441"/>
            <a:ext cx="1227454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Descripción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Lorem ipsum dolor sit amet consectetur adipiscing elit laoreet aenean, ultrices phasellus nam euismod taciti dictumst suscipit conubia..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9160680" y="6584362"/>
            <a:ext cx="1340411" cy="2021484"/>
          </a:xfrm>
          <a:custGeom>
            <a:avLst/>
            <a:gdLst/>
            <a:ahLst/>
            <a:cxnLst/>
            <a:rect r="r" b="b" t="t" l="l"/>
            <a:pathLst>
              <a:path h="2021484" w="1340411">
                <a:moveTo>
                  <a:pt x="0" y="0"/>
                </a:moveTo>
                <a:lnTo>
                  <a:pt x="1340410" y="0"/>
                </a:lnTo>
                <a:lnTo>
                  <a:pt x="1340410" y="2021484"/>
                </a:lnTo>
                <a:lnTo>
                  <a:pt x="0" y="2021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44" t="-974" r="-28178" b="-5968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317767" y="6565312"/>
            <a:ext cx="382623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Selecciona una opción: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13820867" y="6918726"/>
            <a:ext cx="3221243" cy="626250"/>
            <a:chOff x="0" y="0"/>
            <a:chExt cx="4294990" cy="8350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22040" y="20478"/>
              <a:ext cx="4250992" cy="794009"/>
            </a:xfrm>
            <a:custGeom>
              <a:avLst/>
              <a:gdLst/>
              <a:ahLst/>
              <a:cxnLst/>
              <a:rect r="r" b="b" t="t" l="l"/>
              <a:pathLst>
                <a:path h="794009" w="4250992">
                  <a:moveTo>
                    <a:pt x="0" y="132290"/>
                  </a:moveTo>
                  <a:cubicBezTo>
                    <a:pt x="0" y="59251"/>
                    <a:pt x="66412" y="0"/>
                    <a:pt x="148252" y="0"/>
                  </a:cubicBezTo>
                  <a:lnTo>
                    <a:pt x="4102739" y="0"/>
                  </a:lnTo>
                  <a:cubicBezTo>
                    <a:pt x="4184579" y="0"/>
                    <a:pt x="4250991" y="59251"/>
                    <a:pt x="4250991" y="132290"/>
                  </a:cubicBezTo>
                  <a:lnTo>
                    <a:pt x="4250991" y="661720"/>
                  </a:lnTo>
                  <a:cubicBezTo>
                    <a:pt x="4250991" y="734759"/>
                    <a:pt x="4184579" y="794010"/>
                    <a:pt x="4102739" y="794010"/>
                  </a:cubicBezTo>
                  <a:lnTo>
                    <a:pt x="148252" y="794010"/>
                  </a:lnTo>
                  <a:cubicBezTo>
                    <a:pt x="66412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4295060" cy="834966"/>
            </a:xfrm>
            <a:custGeom>
              <a:avLst/>
              <a:gdLst/>
              <a:ahLst/>
              <a:cxnLst/>
              <a:rect r="r" b="b" t="t" l="l"/>
              <a:pathLst>
                <a:path h="834966" w="4295060">
                  <a:moveTo>
                    <a:pt x="0" y="152768"/>
                  </a:moveTo>
                  <a:cubicBezTo>
                    <a:pt x="0" y="67715"/>
                    <a:pt x="77138" y="0"/>
                    <a:pt x="170292" y="0"/>
                  </a:cubicBezTo>
                  <a:lnTo>
                    <a:pt x="4124779" y="0"/>
                  </a:lnTo>
                  <a:lnTo>
                    <a:pt x="4124779" y="20478"/>
                  </a:lnTo>
                  <a:lnTo>
                    <a:pt x="4124779" y="0"/>
                  </a:lnTo>
                  <a:cubicBezTo>
                    <a:pt x="4217932" y="0"/>
                    <a:pt x="4295060" y="67715"/>
                    <a:pt x="4295060" y="152768"/>
                  </a:cubicBezTo>
                  <a:lnTo>
                    <a:pt x="4273031" y="152768"/>
                  </a:lnTo>
                  <a:lnTo>
                    <a:pt x="4295060" y="152768"/>
                  </a:lnTo>
                  <a:lnTo>
                    <a:pt x="4295060" y="682198"/>
                  </a:lnTo>
                  <a:lnTo>
                    <a:pt x="4273031" y="682198"/>
                  </a:lnTo>
                  <a:lnTo>
                    <a:pt x="4295060" y="682198"/>
                  </a:lnTo>
                  <a:cubicBezTo>
                    <a:pt x="4295060" y="767388"/>
                    <a:pt x="4217932" y="834966"/>
                    <a:pt x="4124779" y="834966"/>
                  </a:cubicBezTo>
                  <a:lnTo>
                    <a:pt x="4124779" y="814488"/>
                  </a:lnTo>
                  <a:lnTo>
                    <a:pt x="4124779" y="834966"/>
                  </a:lnTo>
                  <a:lnTo>
                    <a:pt x="170292" y="834966"/>
                  </a:lnTo>
                  <a:lnTo>
                    <a:pt x="170292" y="814488"/>
                  </a:lnTo>
                  <a:lnTo>
                    <a:pt x="170292" y="834966"/>
                  </a:lnTo>
                  <a:cubicBezTo>
                    <a:pt x="77138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22040" y="152768"/>
                  </a:lnTo>
                  <a:lnTo>
                    <a:pt x="0" y="152768"/>
                  </a:lnTo>
                  <a:moveTo>
                    <a:pt x="44079" y="152768"/>
                  </a:moveTo>
                  <a:lnTo>
                    <a:pt x="44079" y="682198"/>
                  </a:lnTo>
                  <a:lnTo>
                    <a:pt x="22040" y="682198"/>
                  </a:lnTo>
                  <a:lnTo>
                    <a:pt x="44079" y="682198"/>
                  </a:lnTo>
                  <a:cubicBezTo>
                    <a:pt x="44079" y="743223"/>
                    <a:pt x="99766" y="794009"/>
                    <a:pt x="170292" y="794009"/>
                  </a:cubicBezTo>
                  <a:lnTo>
                    <a:pt x="4124779" y="794009"/>
                  </a:lnTo>
                  <a:cubicBezTo>
                    <a:pt x="4195305" y="794009"/>
                    <a:pt x="4250992" y="743223"/>
                    <a:pt x="4250992" y="682198"/>
                  </a:cubicBezTo>
                  <a:lnTo>
                    <a:pt x="4250992" y="152768"/>
                  </a:lnTo>
                  <a:cubicBezTo>
                    <a:pt x="4250992" y="91742"/>
                    <a:pt x="4195305" y="40956"/>
                    <a:pt x="4124779" y="40956"/>
                  </a:cubicBezTo>
                  <a:lnTo>
                    <a:pt x="170292" y="40956"/>
                  </a:lnTo>
                  <a:lnTo>
                    <a:pt x="170292" y="20478"/>
                  </a:lnTo>
                  <a:lnTo>
                    <a:pt x="170292" y="40956"/>
                  </a:lnTo>
                  <a:cubicBezTo>
                    <a:pt x="99766" y="40956"/>
                    <a:pt x="44079" y="91742"/>
                    <a:pt x="44079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19050"/>
              <a:ext cx="4294990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Confirmar voto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74387" y="1559946"/>
            <a:ext cx="1873452" cy="89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Disponibles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2487" y="3190827"/>
            <a:ext cx="1970018" cy="131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Votaciones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Participadas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225022" y="2249474"/>
            <a:ext cx="749614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Historial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 Votaciones 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2923918" y="3723193"/>
            <a:ext cx="243068" cy="247153"/>
            <a:chOff x="0" y="0"/>
            <a:chExt cx="324090" cy="3295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561861" y="3725236"/>
            <a:ext cx="12822468" cy="1418264"/>
            <a:chOff x="0" y="0"/>
            <a:chExt cx="17096624" cy="18910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899013" y="4172627"/>
            <a:ext cx="5712004" cy="48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grpSp>
        <p:nvGrpSpPr>
          <p:cNvPr name="Group 19" id="19"/>
          <p:cNvGrpSpPr/>
          <p:nvPr/>
        </p:nvGrpSpPr>
        <p:grpSpPr>
          <a:xfrm rot="-5400000">
            <a:off x="17044156" y="4299378"/>
            <a:ext cx="243068" cy="247154"/>
            <a:chOff x="0" y="0"/>
            <a:chExt cx="324090" cy="3295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561861" y="5599035"/>
            <a:ext cx="12822468" cy="1418263"/>
            <a:chOff x="0" y="0"/>
            <a:chExt cx="17096624" cy="189101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899013" y="6057836"/>
            <a:ext cx="5843866" cy="48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Visita de colegios</a:t>
            </a:r>
          </a:p>
        </p:txBody>
      </p:sp>
      <p:grpSp>
        <p:nvGrpSpPr>
          <p:cNvPr name="Group 26" id="26"/>
          <p:cNvGrpSpPr/>
          <p:nvPr/>
        </p:nvGrpSpPr>
        <p:grpSpPr>
          <a:xfrm rot="-5400000">
            <a:off x="17044156" y="6184588"/>
            <a:ext cx="243068" cy="247154"/>
            <a:chOff x="0" y="0"/>
            <a:chExt cx="324090" cy="32953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551293" y="185096"/>
            <a:ext cx="7348702" cy="952086"/>
            <a:chOff x="0" y="0"/>
            <a:chExt cx="9798270" cy="126944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6591456" y="200157"/>
              <a:ext cx="3206814" cy="776764"/>
              <a:chOff x="0" y="0"/>
              <a:chExt cx="3206814" cy="776764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1441359" y="322619"/>
              <a:ext cx="483354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Christopher Acevedo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940844" y="3965877"/>
            <a:ext cx="4616194" cy="914155"/>
            <a:chOff x="0" y="0"/>
            <a:chExt cx="6154926" cy="1218873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0" y="-19050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05 / 09 / 2024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653723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15 / 09 / 2024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609468" y="5850389"/>
            <a:ext cx="4616194" cy="914155"/>
            <a:chOff x="0" y="0"/>
            <a:chExt cx="6154926" cy="12188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19050"/>
              <a:ext cx="571152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Inicio: 28 / 08 / 2024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653723"/>
              <a:ext cx="6154926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Fecha termino: 03 / 09 / 2024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373" y="1122963"/>
            <a:ext cx="14612939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Ingreso al portal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 para rellenar datos del usuario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SuperAdmin ingresar una cuenta de asuntos estudiantiles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Ingresar a un Consejero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Administrar Cuentas de Consejeros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Crear Votación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Listado de Votaciones Activas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Apartado de una Votación Activa (datos)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Listado de Historial de Votaciones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A.E. Apartado de una Votación del Historial (datos)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052008" y="4205453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5"/>
                </a:lnTo>
                <a:lnTo>
                  <a:pt x="0" y="482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97865" y="4902083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4"/>
                </a:lnTo>
                <a:lnTo>
                  <a:pt x="0" y="48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8635" y="6052146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5"/>
                </a:lnTo>
                <a:lnTo>
                  <a:pt x="0" y="482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11520" y="2980010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1" y="0"/>
                </a:lnTo>
                <a:lnTo>
                  <a:pt x="430731" y="482835"/>
                </a:lnTo>
                <a:lnTo>
                  <a:pt x="0" y="482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90085" y="1189638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5"/>
                </a:lnTo>
                <a:lnTo>
                  <a:pt x="0" y="482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90855"/>
            <a:ext cx="346138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Listado de vistas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197363" y="5384917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5"/>
                </a:lnTo>
                <a:lnTo>
                  <a:pt x="0" y="482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365986" y="6563556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4"/>
                </a:lnTo>
                <a:lnTo>
                  <a:pt x="0" y="48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21265" y="3558095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5"/>
                </a:lnTo>
                <a:lnTo>
                  <a:pt x="0" y="482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55902" y="2335251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4"/>
                </a:lnTo>
                <a:lnTo>
                  <a:pt x="0" y="48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22755" y="1729623"/>
            <a:ext cx="430730" cy="482835"/>
          </a:xfrm>
          <a:custGeom>
            <a:avLst/>
            <a:gdLst/>
            <a:ahLst/>
            <a:cxnLst/>
            <a:rect r="r" b="b" t="t" l="l"/>
            <a:pathLst>
              <a:path h="482835" w="430730">
                <a:moveTo>
                  <a:pt x="0" y="0"/>
                </a:moveTo>
                <a:lnTo>
                  <a:pt x="430730" y="0"/>
                </a:lnTo>
                <a:lnTo>
                  <a:pt x="430730" y="482834"/>
                </a:lnTo>
                <a:lnTo>
                  <a:pt x="0" y="48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5566" y="1468750"/>
            <a:ext cx="1743686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Comentarios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086350" y="490855"/>
            <a:ext cx="81153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Deje aquí sus comentarios: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2" y="1518988"/>
            <a:ext cx="13853803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694874" y="3149870"/>
            <a:ext cx="9773679" cy="582573"/>
            <a:chOff x="0" y="0"/>
            <a:chExt cx="13031572" cy="77676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6282"/>
              <a:ext cx="2590039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ID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3360584" y="0"/>
              <a:ext cx="9670988" cy="776764"/>
              <a:chOff x="0" y="0"/>
              <a:chExt cx="9670988" cy="77676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10217320" y="8449132"/>
            <a:ext cx="2784296" cy="626250"/>
            <a:chOff x="0" y="0"/>
            <a:chExt cx="3712394" cy="835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20478"/>
              <a:ext cx="3674364" cy="794009"/>
            </a:xfrm>
            <a:custGeom>
              <a:avLst/>
              <a:gdLst/>
              <a:ahLst/>
              <a:cxnLst/>
              <a:rect r="r" b="b" t="t" l="l"/>
              <a:pathLst>
                <a:path h="794009" w="3674364">
                  <a:moveTo>
                    <a:pt x="0" y="132290"/>
                  </a:moveTo>
                  <a:cubicBezTo>
                    <a:pt x="0" y="59251"/>
                    <a:pt x="57404" y="0"/>
                    <a:pt x="128143" y="0"/>
                  </a:cubicBezTo>
                  <a:lnTo>
                    <a:pt x="3546221" y="0"/>
                  </a:lnTo>
                  <a:cubicBezTo>
                    <a:pt x="3616960" y="0"/>
                    <a:pt x="3674364" y="59251"/>
                    <a:pt x="3674364" y="132290"/>
                  </a:cubicBezTo>
                  <a:lnTo>
                    <a:pt x="3674364" y="661720"/>
                  </a:lnTo>
                  <a:cubicBezTo>
                    <a:pt x="3674364" y="734759"/>
                    <a:pt x="3616960" y="794010"/>
                    <a:pt x="3546221" y="794010"/>
                  </a:cubicBezTo>
                  <a:lnTo>
                    <a:pt x="128143" y="794010"/>
                  </a:lnTo>
                  <a:cubicBezTo>
                    <a:pt x="57404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12464" cy="834966"/>
            </a:xfrm>
            <a:custGeom>
              <a:avLst/>
              <a:gdLst/>
              <a:ahLst/>
              <a:cxnLst/>
              <a:rect r="r" b="b" t="t" l="l"/>
              <a:pathLst>
                <a:path h="834966" w="3712464">
                  <a:moveTo>
                    <a:pt x="0" y="152768"/>
                  </a:moveTo>
                  <a:cubicBezTo>
                    <a:pt x="0" y="67715"/>
                    <a:pt x="66675" y="0"/>
                    <a:pt x="147193" y="0"/>
                  </a:cubicBezTo>
                  <a:lnTo>
                    <a:pt x="3565271" y="0"/>
                  </a:lnTo>
                  <a:lnTo>
                    <a:pt x="3565271" y="20478"/>
                  </a:lnTo>
                  <a:lnTo>
                    <a:pt x="3565271" y="0"/>
                  </a:lnTo>
                  <a:cubicBezTo>
                    <a:pt x="3645789" y="0"/>
                    <a:pt x="3712464" y="67715"/>
                    <a:pt x="3712464" y="152768"/>
                  </a:cubicBezTo>
                  <a:lnTo>
                    <a:pt x="3693414" y="152768"/>
                  </a:lnTo>
                  <a:lnTo>
                    <a:pt x="3712464" y="152768"/>
                  </a:lnTo>
                  <a:lnTo>
                    <a:pt x="3712464" y="682198"/>
                  </a:lnTo>
                  <a:lnTo>
                    <a:pt x="3693414" y="682198"/>
                  </a:lnTo>
                  <a:lnTo>
                    <a:pt x="3712464" y="682198"/>
                  </a:lnTo>
                  <a:cubicBezTo>
                    <a:pt x="3712464" y="767388"/>
                    <a:pt x="3645789" y="834966"/>
                    <a:pt x="3565271" y="834966"/>
                  </a:cubicBezTo>
                  <a:lnTo>
                    <a:pt x="3565271" y="814488"/>
                  </a:lnTo>
                  <a:lnTo>
                    <a:pt x="3565271" y="834966"/>
                  </a:lnTo>
                  <a:lnTo>
                    <a:pt x="147193" y="834966"/>
                  </a:lnTo>
                  <a:lnTo>
                    <a:pt x="147193" y="814488"/>
                  </a:lnTo>
                  <a:lnTo>
                    <a:pt x="147193" y="834966"/>
                  </a:lnTo>
                  <a:cubicBezTo>
                    <a:pt x="66675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19050" y="152768"/>
                  </a:lnTo>
                  <a:lnTo>
                    <a:pt x="0" y="152768"/>
                  </a:lnTo>
                  <a:moveTo>
                    <a:pt x="38100" y="152768"/>
                  </a:moveTo>
                  <a:lnTo>
                    <a:pt x="38100" y="682198"/>
                  </a:lnTo>
                  <a:lnTo>
                    <a:pt x="19050" y="682198"/>
                  </a:lnTo>
                  <a:lnTo>
                    <a:pt x="38100" y="682198"/>
                  </a:lnTo>
                  <a:cubicBezTo>
                    <a:pt x="38100" y="743223"/>
                    <a:pt x="86233" y="794009"/>
                    <a:pt x="147193" y="794009"/>
                  </a:cubicBezTo>
                  <a:lnTo>
                    <a:pt x="3565271" y="794009"/>
                  </a:lnTo>
                  <a:cubicBezTo>
                    <a:pt x="3626231" y="794009"/>
                    <a:pt x="3674364" y="743223"/>
                    <a:pt x="3674364" y="682198"/>
                  </a:cubicBezTo>
                  <a:lnTo>
                    <a:pt x="3674364" y="152768"/>
                  </a:lnTo>
                  <a:cubicBezTo>
                    <a:pt x="3674364" y="91742"/>
                    <a:pt x="3626231" y="40956"/>
                    <a:pt x="3565271" y="40956"/>
                  </a:cubicBezTo>
                  <a:lnTo>
                    <a:pt x="147193" y="40956"/>
                  </a:lnTo>
                  <a:lnTo>
                    <a:pt x="147193" y="20478"/>
                  </a:lnTo>
                  <a:lnTo>
                    <a:pt x="147193" y="40956"/>
                  </a:lnTo>
                  <a:cubicBezTo>
                    <a:pt x="86233" y="40956"/>
                    <a:pt x="38100" y="91742"/>
                    <a:pt x="38100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3712394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Registrar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636513" y="3983692"/>
            <a:ext cx="9832040" cy="582573"/>
            <a:chOff x="0" y="0"/>
            <a:chExt cx="13109387" cy="77676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96282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Nombre: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3438399" y="0"/>
              <a:ext cx="9670988" cy="776764"/>
              <a:chOff x="0" y="0"/>
              <a:chExt cx="9670988" cy="77676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5665694" y="4813915"/>
            <a:ext cx="9832040" cy="582573"/>
            <a:chOff x="0" y="0"/>
            <a:chExt cx="13109387" cy="77676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96282"/>
              <a:ext cx="2667854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Correo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3438399" y="0"/>
              <a:ext cx="9670988" cy="776764"/>
              <a:chOff x="0" y="0"/>
              <a:chExt cx="9670988" cy="77676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Admin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-5400000">
            <a:off x="2743706" y="1872862"/>
            <a:ext cx="243068" cy="247153"/>
            <a:chOff x="0" y="0"/>
            <a:chExt cx="324090" cy="32953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8189213" y="5764150"/>
            <a:ext cx="1488069" cy="1537628"/>
          </a:xfrm>
          <a:custGeom>
            <a:avLst/>
            <a:gdLst/>
            <a:ahLst/>
            <a:cxnLst/>
            <a:rect r="r" b="b" t="t" l="l"/>
            <a:pathLst>
              <a:path h="1537628" w="1488069">
                <a:moveTo>
                  <a:pt x="0" y="0"/>
                </a:moveTo>
                <a:lnTo>
                  <a:pt x="1488068" y="0"/>
                </a:lnTo>
                <a:lnTo>
                  <a:pt x="1488068" y="1537629"/>
                </a:lnTo>
                <a:lnTo>
                  <a:pt x="0" y="153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63" r="-42290" b="-8817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8189213" y="1934526"/>
            <a:ext cx="623974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00628" y="156781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Registrar Cuenta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84500" y="2767963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Listado de Cuentas AE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432395" y="5711587"/>
            <a:ext cx="222641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Tipo cuenta</a:t>
            </a:r>
            <a:r>
              <a:rPr lang="en-US" sz="27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*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2715821" y="3084556"/>
            <a:ext cx="243068" cy="247153"/>
            <a:chOff x="0" y="0"/>
            <a:chExt cx="324090" cy="3295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884173" y="1567347"/>
            <a:ext cx="13988170" cy="2762664"/>
          </a:xfrm>
          <a:custGeom>
            <a:avLst/>
            <a:gdLst/>
            <a:ahLst/>
            <a:cxnLst/>
            <a:rect r="r" b="b" t="t" l="l"/>
            <a:pathLst>
              <a:path h="2762664" w="13988170">
                <a:moveTo>
                  <a:pt x="0" y="0"/>
                </a:moveTo>
                <a:lnTo>
                  <a:pt x="13988170" y="0"/>
                </a:lnTo>
                <a:lnTo>
                  <a:pt x="13988170" y="2762664"/>
                </a:lnTo>
                <a:lnTo>
                  <a:pt x="0" y="2762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>
            <a:hlinkClick r:id="rId5" action="ppaction://hlinksldjump"/>
          </p:cNvPr>
          <p:cNvSpPr/>
          <p:nvPr/>
        </p:nvSpPr>
        <p:spPr>
          <a:xfrm flipH="false" flipV="false" rot="0">
            <a:off x="14959600" y="3044321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7"/>
                </a:lnTo>
                <a:lnTo>
                  <a:pt x="0" y="450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36205" y="303907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>
            <a:hlinkClick r:id="rId5" action="ppaction://hlinksldjump"/>
          </p:cNvPr>
          <p:cNvSpPr/>
          <p:nvPr/>
        </p:nvSpPr>
        <p:spPr>
          <a:xfrm flipH="false" flipV="false" rot="0">
            <a:off x="14959600" y="3718708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736205" y="372823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>
            <a:hlinkClick r:id="rId5" action="ppaction://hlinksldjump"/>
          </p:cNvPr>
          <p:cNvSpPr/>
          <p:nvPr/>
        </p:nvSpPr>
        <p:spPr>
          <a:xfrm flipH="false" flipV="false" rot="0">
            <a:off x="14959600" y="2388983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736205" y="242708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Admin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0609" y="158888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Registrar C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uenta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2309" y="277950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action="ppaction://hlinksldjump"/>
              </a:rPr>
              <a:t>Listado de Cuentas AE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2715821" y="3084556"/>
            <a:ext cx="243068" cy="247153"/>
            <a:chOff x="0" y="0"/>
            <a:chExt cx="324090" cy="3295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884173" y="1567347"/>
            <a:ext cx="13988170" cy="2762664"/>
          </a:xfrm>
          <a:custGeom>
            <a:avLst/>
            <a:gdLst/>
            <a:ahLst/>
            <a:cxnLst/>
            <a:rect r="r" b="b" t="t" l="l"/>
            <a:pathLst>
              <a:path h="2762664" w="13988170">
                <a:moveTo>
                  <a:pt x="0" y="0"/>
                </a:moveTo>
                <a:lnTo>
                  <a:pt x="13988170" y="0"/>
                </a:lnTo>
                <a:lnTo>
                  <a:pt x="13988170" y="2762664"/>
                </a:lnTo>
                <a:lnTo>
                  <a:pt x="0" y="2762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>
            <a:hlinkClick r:id="rId5" action="ppaction://hlinksldjump"/>
          </p:cNvPr>
          <p:cNvSpPr/>
          <p:nvPr/>
        </p:nvSpPr>
        <p:spPr>
          <a:xfrm flipH="false" flipV="false" rot="0">
            <a:off x="14959600" y="3044321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7"/>
                </a:lnTo>
                <a:lnTo>
                  <a:pt x="0" y="450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36205" y="303907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>
            <a:hlinkClick r:id="rId5" action="ppaction://hlinksldjump"/>
          </p:cNvPr>
          <p:cNvSpPr/>
          <p:nvPr/>
        </p:nvSpPr>
        <p:spPr>
          <a:xfrm flipH="false" flipV="false" rot="0">
            <a:off x="14959600" y="3718708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736205" y="372823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>
            <a:hlinkClick r:id="rId5" action="ppaction://hlinksldjump"/>
          </p:cNvPr>
          <p:cNvSpPr/>
          <p:nvPr/>
        </p:nvSpPr>
        <p:spPr>
          <a:xfrm flipH="false" flipV="false" rot="0">
            <a:off x="14959600" y="2388983"/>
            <a:ext cx="450188" cy="450188"/>
          </a:xfrm>
          <a:custGeom>
            <a:avLst/>
            <a:gdLst/>
            <a:ahLst/>
            <a:cxnLst/>
            <a:rect r="r" b="b" t="t" l="l"/>
            <a:pathLst>
              <a:path h="450188" w="450188">
                <a:moveTo>
                  <a:pt x="0" y="0"/>
                </a:moveTo>
                <a:lnTo>
                  <a:pt x="450188" y="0"/>
                </a:lnTo>
                <a:lnTo>
                  <a:pt x="450188" y="450188"/>
                </a:lnTo>
                <a:lnTo>
                  <a:pt x="0" y="450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736205" y="2427083"/>
            <a:ext cx="446895" cy="455435"/>
          </a:xfrm>
          <a:custGeom>
            <a:avLst/>
            <a:gdLst/>
            <a:ahLst/>
            <a:cxnLst/>
            <a:rect r="r" b="b" t="t" l="l"/>
            <a:pathLst>
              <a:path h="455435" w="446895">
                <a:moveTo>
                  <a:pt x="0" y="0"/>
                </a:moveTo>
                <a:lnTo>
                  <a:pt x="446895" y="0"/>
                </a:lnTo>
                <a:lnTo>
                  <a:pt x="446895" y="455435"/>
                </a:lnTo>
                <a:lnTo>
                  <a:pt x="0" y="455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Admin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0609" y="158888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action="ppaction://hlinksldjump"/>
              </a:rPr>
              <a:t>Registrar Consejero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2309" y="277950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action="ppaction://hlinksldjump"/>
              </a:rPr>
              <a:t>Listado de Cuentas AE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45454">
                <a:alpha val="63922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633561" y="1316573"/>
            <a:ext cx="11138503" cy="8490324"/>
            <a:chOff x="0" y="0"/>
            <a:chExt cx="14851337" cy="1132043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5316" y="19050"/>
              <a:ext cx="1482073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4820730">
                  <a:moveTo>
                    <a:pt x="0" y="305181"/>
                  </a:moveTo>
                  <a:cubicBezTo>
                    <a:pt x="0" y="136652"/>
                    <a:pt x="109971" y="0"/>
                    <a:pt x="245673" y="0"/>
                  </a:cubicBezTo>
                  <a:lnTo>
                    <a:pt x="14575057" y="0"/>
                  </a:lnTo>
                  <a:cubicBezTo>
                    <a:pt x="14710759" y="0"/>
                    <a:pt x="14820730" y="136652"/>
                    <a:pt x="14820730" y="305181"/>
                  </a:cubicBezTo>
                  <a:lnTo>
                    <a:pt x="14820730" y="10977118"/>
                  </a:lnTo>
                  <a:cubicBezTo>
                    <a:pt x="14820730" y="11145648"/>
                    <a:pt x="14710759" y="11282300"/>
                    <a:pt x="14575057" y="11282300"/>
                  </a:cubicBezTo>
                  <a:lnTo>
                    <a:pt x="245673" y="11282300"/>
                  </a:lnTo>
                  <a:cubicBezTo>
                    <a:pt x="109971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4851369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4851369">
                  <a:moveTo>
                    <a:pt x="0" y="324231"/>
                  </a:moveTo>
                  <a:cubicBezTo>
                    <a:pt x="0" y="145161"/>
                    <a:pt x="116914" y="0"/>
                    <a:pt x="260989" y="0"/>
                  </a:cubicBezTo>
                  <a:lnTo>
                    <a:pt x="14590373" y="0"/>
                  </a:lnTo>
                  <a:lnTo>
                    <a:pt x="14590373" y="19050"/>
                  </a:lnTo>
                  <a:lnTo>
                    <a:pt x="14590373" y="0"/>
                  </a:lnTo>
                  <a:cubicBezTo>
                    <a:pt x="14734550" y="0"/>
                    <a:pt x="14851369" y="145161"/>
                    <a:pt x="14851369" y="324231"/>
                  </a:cubicBezTo>
                  <a:lnTo>
                    <a:pt x="14836046" y="324231"/>
                  </a:lnTo>
                  <a:lnTo>
                    <a:pt x="14851369" y="324231"/>
                  </a:lnTo>
                  <a:lnTo>
                    <a:pt x="14851369" y="10996168"/>
                  </a:lnTo>
                  <a:lnTo>
                    <a:pt x="14836046" y="10996168"/>
                  </a:lnTo>
                  <a:lnTo>
                    <a:pt x="14851369" y="10996168"/>
                  </a:lnTo>
                  <a:cubicBezTo>
                    <a:pt x="14851369" y="11175238"/>
                    <a:pt x="14734448" y="11320400"/>
                    <a:pt x="14590373" y="11320400"/>
                  </a:cubicBezTo>
                  <a:lnTo>
                    <a:pt x="14590373" y="11301350"/>
                  </a:lnTo>
                  <a:lnTo>
                    <a:pt x="14590373" y="11320400"/>
                  </a:lnTo>
                  <a:lnTo>
                    <a:pt x="260989" y="11320400"/>
                  </a:lnTo>
                  <a:lnTo>
                    <a:pt x="260989" y="11301350"/>
                  </a:lnTo>
                  <a:lnTo>
                    <a:pt x="260989" y="11320400"/>
                  </a:lnTo>
                  <a:cubicBezTo>
                    <a:pt x="116914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5316" y="324231"/>
                  </a:lnTo>
                  <a:lnTo>
                    <a:pt x="0" y="324231"/>
                  </a:lnTo>
                  <a:moveTo>
                    <a:pt x="30633" y="324231"/>
                  </a:moveTo>
                  <a:lnTo>
                    <a:pt x="30633" y="10996168"/>
                  </a:lnTo>
                  <a:lnTo>
                    <a:pt x="15316" y="10996168"/>
                  </a:lnTo>
                  <a:lnTo>
                    <a:pt x="30633" y="10996168"/>
                  </a:lnTo>
                  <a:cubicBezTo>
                    <a:pt x="30633" y="11154156"/>
                    <a:pt x="133762" y="11282300"/>
                    <a:pt x="260989" y="11282300"/>
                  </a:cubicBezTo>
                  <a:lnTo>
                    <a:pt x="14590373" y="11282300"/>
                  </a:lnTo>
                  <a:cubicBezTo>
                    <a:pt x="14717599" y="11282300"/>
                    <a:pt x="14820729" y="11154156"/>
                    <a:pt x="14820729" y="10996168"/>
                  </a:cubicBezTo>
                  <a:lnTo>
                    <a:pt x="14820729" y="324231"/>
                  </a:lnTo>
                  <a:cubicBezTo>
                    <a:pt x="14820729" y="166243"/>
                    <a:pt x="14717599" y="38100"/>
                    <a:pt x="14590373" y="38100"/>
                  </a:cubicBezTo>
                  <a:lnTo>
                    <a:pt x="260989" y="38100"/>
                  </a:lnTo>
                  <a:lnTo>
                    <a:pt x="260989" y="19050"/>
                  </a:lnTo>
                  <a:lnTo>
                    <a:pt x="260989" y="38100"/>
                  </a:lnTo>
                  <a:cubicBezTo>
                    <a:pt x="133762" y="38100"/>
                    <a:pt x="30633" y="166243"/>
                    <a:pt x="30633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4959107" y="2947454"/>
            <a:ext cx="7858069" cy="582573"/>
            <a:chOff x="0" y="0"/>
            <a:chExt cx="10477426" cy="776764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96282"/>
              <a:ext cx="208240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ID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43" id="43"/>
            <p:cNvGrpSpPr/>
            <p:nvPr/>
          </p:nvGrpSpPr>
          <p:grpSpPr>
            <a:xfrm rot="0">
              <a:off x="2701920" y="0"/>
              <a:ext cx="7775505" cy="776764"/>
              <a:chOff x="0" y="0"/>
              <a:chExt cx="7775505" cy="776764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15316" y="19050"/>
                <a:ext cx="774482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7744821">
                    <a:moveTo>
                      <a:pt x="0" y="123063"/>
                    </a:moveTo>
                    <a:cubicBezTo>
                      <a:pt x="0" y="55118"/>
                      <a:pt x="46460" y="0"/>
                      <a:pt x="103640" y="0"/>
                    </a:cubicBezTo>
                    <a:lnTo>
                      <a:pt x="7641181" y="0"/>
                    </a:lnTo>
                    <a:cubicBezTo>
                      <a:pt x="7698464" y="0"/>
                      <a:pt x="7744821" y="55118"/>
                      <a:pt x="7744821" y="123063"/>
                    </a:cubicBezTo>
                    <a:lnTo>
                      <a:pt x="7744821" y="615569"/>
                    </a:lnTo>
                    <a:cubicBezTo>
                      <a:pt x="7744821" y="683514"/>
                      <a:pt x="7698361" y="738632"/>
                      <a:pt x="7641181" y="738632"/>
                    </a:cubicBezTo>
                    <a:lnTo>
                      <a:pt x="103640" y="738632"/>
                    </a:lnTo>
                    <a:cubicBezTo>
                      <a:pt x="4635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7775567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7775567">
                    <a:moveTo>
                      <a:pt x="0" y="142113"/>
                    </a:moveTo>
                    <a:cubicBezTo>
                      <a:pt x="0" y="62865"/>
                      <a:pt x="53913" y="0"/>
                      <a:pt x="118956" y="0"/>
                    </a:cubicBezTo>
                    <a:lnTo>
                      <a:pt x="7656497" y="0"/>
                    </a:lnTo>
                    <a:lnTo>
                      <a:pt x="7656497" y="19050"/>
                    </a:lnTo>
                    <a:lnTo>
                      <a:pt x="7656497" y="0"/>
                    </a:lnTo>
                    <a:cubicBezTo>
                      <a:pt x="7721540" y="0"/>
                      <a:pt x="7775454" y="62865"/>
                      <a:pt x="7775454" y="142113"/>
                    </a:cubicBezTo>
                    <a:lnTo>
                      <a:pt x="7760239" y="142113"/>
                    </a:lnTo>
                    <a:lnTo>
                      <a:pt x="7775567" y="142113"/>
                    </a:lnTo>
                    <a:lnTo>
                      <a:pt x="7775567" y="634619"/>
                    </a:lnTo>
                    <a:lnTo>
                      <a:pt x="7760239" y="634619"/>
                    </a:lnTo>
                    <a:lnTo>
                      <a:pt x="7775567" y="634619"/>
                    </a:lnTo>
                    <a:cubicBezTo>
                      <a:pt x="7775567" y="713994"/>
                      <a:pt x="7721642" y="776732"/>
                      <a:pt x="7656599" y="776732"/>
                    </a:cubicBezTo>
                    <a:lnTo>
                      <a:pt x="7656599" y="757682"/>
                    </a:lnTo>
                    <a:lnTo>
                      <a:pt x="7656599" y="776732"/>
                    </a:lnTo>
                    <a:lnTo>
                      <a:pt x="118956" y="776732"/>
                    </a:lnTo>
                    <a:lnTo>
                      <a:pt x="118956" y="757682"/>
                    </a:lnTo>
                    <a:lnTo>
                      <a:pt x="118956" y="776732"/>
                    </a:lnTo>
                    <a:cubicBezTo>
                      <a:pt x="53913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5316" y="142113"/>
                    </a:lnTo>
                    <a:lnTo>
                      <a:pt x="0" y="142113"/>
                    </a:lnTo>
                    <a:moveTo>
                      <a:pt x="30633" y="142113"/>
                    </a:moveTo>
                    <a:lnTo>
                      <a:pt x="30633" y="634619"/>
                    </a:lnTo>
                    <a:lnTo>
                      <a:pt x="15316" y="634619"/>
                    </a:lnTo>
                    <a:lnTo>
                      <a:pt x="30633" y="634619"/>
                    </a:lnTo>
                    <a:cubicBezTo>
                      <a:pt x="30633" y="691261"/>
                      <a:pt x="69536" y="738632"/>
                      <a:pt x="118956" y="738632"/>
                    </a:cubicBezTo>
                    <a:lnTo>
                      <a:pt x="7656497" y="738632"/>
                    </a:lnTo>
                    <a:cubicBezTo>
                      <a:pt x="7706020" y="738632"/>
                      <a:pt x="7744821" y="691261"/>
                      <a:pt x="7744821" y="634619"/>
                    </a:cubicBezTo>
                    <a:lnTo>
                      <a:pt x="7744821" y="142113"/>
                    </a:lnTo>
                    <a:cubicBezTo>
                      <a:pt x="7744821" y="85471"/>
                      <a:pt x="7705918" y="38100"/>
                      <a:pt x="7656497" y="38100"/>
                    </a:cubicBezTo>
                    <a:lnTo>
                      <a:pt x="118956" y="38100"/>
                    </a:lnTo>
                    <a:lnTo>
                      <a:pt x="118956" y="19050"/>
                    </a:lnTo>
                    <a:lnTo>
                      <a:pt x="118956" y="38100"/>
                    </a:lnTo>
                    <a:cubicBezTo>
                      <a:pt x="69536" y="38100"/>
                      <a:pt x="30633" y="85471"/>
                      <a:pt x="30633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grpSp>
        <p:nvGrpSpPr>
          <p:cNvPr name="Group 46" id="46"/>
          <p:cNvGrpSpPr/>
          <p:nvPr/>
        </p:nvGrpSpPr>
        <p:grpSpPr>
          <a:xfrm rot="0">
            <a:off x="10155235" y="7842022"/>
            <a:ext cx="2238583" cy="626250"/>
            <a:chOff x="0" y="0"/>
            <a:chExt cx="2984777" cy="835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5316" y="20478"/>
              <a:ext cx="2954201" cy="794009"/>
            </a:xfrm>
            <a:custGeom>
              <a:avLst/>
              <a:gdLst/>
              <a:ahLst/>
              <a:cxnLst/>
              <a:rect r="r" b="b" t="t" l="l"/>
              <a:pathLst>
                <a:path h="794009" w="2954201">
                  <a:moveTo>
                    <a:pt x="0" y="132290"/>
                  </a:moveTo>
                  <a:cubicBezTo>
                    <a:pt x="0" y="59251"/>
                    <a:pt x="46153" y="0"/>
                    <a:pt x="103028" y="0"/>
                  </a:cubicBezTo>
                  <a:lnTo>
                    <a:pt x="2851173" y="0"/>
                  </a:lnTo>
                  <a:cubicBezTo>
                    <a:pt x="2908048" y="0"/>
                    <a:pt x="2954201" y="59251"/>
                    <a:pt x="2954201" y="132290"/>
                  </a:cubicBezTo>
                  <a:lnTo>
                    <a:pt x="2954201" y="661720"/>
                  </a:lnTo>
                  <a:cubicBezTo>
                    <a:pt x="2954201" y="734759"/>
                    <a:pt x="2908048" y="794010"/>
                    <a:pt x="2851173" y="794010"/>
                  </a:cubicBezTo>
                  <a:lnTo>
                    <a:pt x="103028" y="794010"/>
                  </a:lnTo>
                  <a:cubicBezTo>
                    <a:pt x="46153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984847" cy="834966"/>
            </a:xfrm>
            <a:custGeom>
              <a:avLst/>
              <a:gdLst/>
              <a:ahLst/>
              <a:cxnLst/>
              <a:rect r="r" b="b" t="t" l="l"/>
              <a:pathLst>
                <a:path h="834966" w="2984847">
                  <a:moveTo>
                    <a:pt x="0" y="152768"/>
                  </a:moveTo>
                  <a:cubicBezTo>
                    <a:pt x="0" y="67715"/>
                    <a:pt x="53607" y="0"/>
                    <a:pt x="118344" y="0"/>
                  </a:cubicBezTo>
                  <a:lnTo>
                    <a:pt x="2866489" y="0"/>
                  </a:lnTo>
                  <a:lnTo>
                    <a:pt x="2866489" y="20478"/>
                  </a:lnTo>
                  <a:lnTo>
                    <a:pt x="2866489" y="0"/>
                  </a:lnTo>
                  <a:cubicBezTo>
                    <a:pt x="2931226" y="0"/>
                    <a:pt x="2984847" y="67715"/>
                    <a:pt x="2984847" y="152768"/>
                  </a:cubicBezTo>
                  <a:lnTo>
                    <a:pt x="2969517" y="152768"/>
                  </a:lnTo>
                  <a:lnTo>
                    <a:pt x="2984847" y="152768"/>
                  </a:lnTo>
                  <a:lnTo>
                    <a:pt x="2984847" y="682198"/>
                  </a:lnTo>
                  <a:lnTo>
                    <a:pt x="2969517" y="682198"/>
                  </a:lnTo>
                  <a:lnTo>
                    <a:pt x="2984847" y="682198"/>
                  </a:lnTo>
                  <a:cubicBezTo>
                    <a:pt x="2984847" y="767388"/>
                    <a:pt x="2931226" y="834966"/>
                    <a:pt x="2866489" y="834966"/>
                  </a:cubicBezTo>
                  <a:lnTo>
                    <a:pt x="2866489" y="814488"/>
                  </a:lnTo>
                  <a:lnTo>
                    <a:pt x="2866489" y="834966"/>
                  </a:lnTo>
                  <a:lnTo>
                    <a:pt x="118344" y="834966"/>
                  </a:lnTo>
                  <a:lnTo>
                    <a:pt x="118344" y="814488"/>
                  </a:lnTo>
                  <a:lnTo>
                    <a:pt x="118344" y="834966"/>
                  </a:lnTo>
                  <a:cubicBezTo>
                    <a:pt x="53607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15316" y="152768"/>
                  </a:lnTo>
                  <a:lnTo>
                    <a:pt x="0" y="152768"/>
                  </a:lnTo>
                  <a:moveTo>
                    <a:pt x="30633" y="152768"/>
                  </a:moveTo>
                  <a:lnTo>
                    <a:pt x="30633" y="682198"/>
                  </a:lnTo>
                  <a:lnTo>
                    <a:pt x="15316" y="682198"/>
                  </a:lnTo>
                  <a:lnTo>
                    <a:pt x="30633" y="682198"/>
                  </a:lnTo>
                  <a:cubicBezTo>
                    <a:pt x="30633" y="743223"/>
                    <a:pt x="69332" y="794009"/>
                    <a:pt x="118344" y="794009"/>
                  </a:cubicBezTo>
                  <a:lnTo>
                    <a:pt x="2866489" y="794009"/>
                  </a:lnTo>
                  <a:cubicBezTo>
                    <a:pt x="2915501" y="794009"/>
                    <a:pt x="2954200" y="743223"/>
                    <a:pt x="2954200" y="682198"/>
                  </a:cubicBezTo>
                  <a:lnTo>
                    <a:pt x="2954200" y="152768"/>
                  </a:lnTo>
                  <a:cubicBezTo>
                    <a:pt x="2954200" y="91742"/>
                    <a:pt x="2915501" y="40956"/>
                    <a:pt x="2866489" y="40956"/>
                  </a:cubicBezTo>
                  <a:lnTo>
                    <a:pt x="118344" y="40956"/>
                  </a:lnTo>
                  <a:lnTo>
                    <a:pt x="118344" y="20478"/>
                  </a:lnTo>
                  <a:lnTo>
                    <a:pt x="118344" y="40956"/>
                  </a:lnTo>
                  <a:cubicBezTo>
                    <a:pt x="69332" y="40956"/>
                    <a:pt x="30633" y="91742"/>
                    <a:pt x="30633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2984777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Cancelar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912184" y="3781276"/>
            <a:ext cx="7904992" cy="582573"/>
            <a:chOff x="0" y="0"/>
            <a:chExt cx="10539989" cy="776764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96282"/>
              <a:ext cx="2144963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Nombre:</a:t>
              </a:r>
            </a:p>
          </p:txBody>
        </p:sp>
        <p:grpSp>
          <p:nvGrpSpPr>
            <p:cNvPr name="Group 52" id="52"/>
            <p:cNvGrpSpPr/>
            <p:nvPr/>
          </p:nvGrpSpPr>
          <p:grpSpPr>
            <a:xfrm rot="0">
              <a:off x="2764484" y="0"/>
              <a:ext cx="7775505" cy="776764"/>
              <a:chOff x="0" y="0"/>
              <a:chExt cx="7775505" cy="776764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15316" y="19050"/>
                <a:ext cx="774482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7744821">
                    <a:moveTo>
                      <a:pt x="0" y="123063"/>
                    </a:moveTo>
                    <a:cubicBezTo>
                      <a:pt x="0" y="55118"/>
                      <a:pt x="46460" y="0"/>
                      <a:pt x="103640" y="0"/>
                    </a:cubicBezTo>
                    <a:lnTo>
                      <a:pt x="7641181" y="0"/>
                    </a:lnTo>
                    <a:cubicBezTo>
                      <a:pt x="7698464" y="0"/>
                      <a:pt x="7744821" y="55118"/>
                      <a:pt x="7744821" y="123063"/>
                    </a:cubicBezTo>
                    <a:lnTo>
                      <a:pt x="7744821" y="615569"/>
                    </a:lnTo>
                    <a:cubicBezTo>
                      <a:pt x="7744821" y="683514"/>
                      <a:pt x="7698361" y="738632"/>
                      <a:pt x="7641181" y="738632"/>
                    </a:cubicBezTo>
                    <a:lnTo>
                      <a:pt x="103640" y="738632"/>
                    </a:lnTo>
                    <a:cubicBezTo>
                      <a:pt x="4635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7775567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7775567">
                    <a:moveTo>
                      <a:pt x="0" y="142113"/>
                    </a:moveTo>
                    <a:cubicBezTo>
                      <a:pt x="0" y="62865"/>
                      <a:pt x="53913" y="0"/>
                      <a:pt x="118956" y="0"/>
                    </a:cubicBezTo>
                    <a:lnTo>
                      <a:pt x="7656497" y="0"/>
                    </a:lnTo>
                    <a:lnTo>
                      <a:pt x="7656497" y="19050"/>
                    </a:lnTo>
                    <a:lnTo>
                      <a:pt x="7656497" y="0"/>
                    </a:lnTo>
                    <a:cubicBezTo>
                      <a:pt x="7721540" y="0"/>
                      <a:pt x="7775454" y="62865"/>
                      <a:pt x="7775454" y="142113"/>
                    </a:cubicBezTo>
                    <a:lnTo>
                      <a:pt x="7760239" y="142113"/>
                    </a:lnTo>
                    <a:lnTo>
                      <a:pt x="7775567" y="142113"/>
                    </a:lnTo>
                    <a:lnTo>
                      <a:pt x="7775567" y="634619"/>
                    </a:lnTo>
                    <a:lnTo>
                      <a:pt x="7760239" y="634619"/>
                    </a:lnTo>
                    <a:lnTo>
                      <a:pt x="7775567" y="634619"/>
                    </a:lnTo>
                    <a:cubicBezTo>
                      <a:pt x="7775567" y="713994"/>
                      <a:pt x="7721642" y="776732"/>
                      <a:pt x="7656599" y="776732"/>
                    </a:cubicBezTo>
                    <a:lnTo>
                      <a:pt x="7656599" y="757682"/>
                    </a:lnTo>
                    <a:lnTo>
                      <a:pt x="7656599" y="776732"/>
                    </a:lnTo>
                    <a:lnTo>
                      <a:pt x="118956" y="776732"/>
                    </a:lnTo>
                    <a:lnTo>
                      <a:pt x="118956" y="757682"/>
                    </a:lnTo>
                    <a:lnTo>
                      <a:pt x="118956" y="776732"/>
                    </a:lnTo>
                    <a:cubicBezTo>
                      <a:pt x="53913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5316" y="142113"/>
                    </a:lnTo>
                    <a:lnTo>
                      <a:pt x="0" y="142113"/>
                    </a:lnTo>
                    <a:moveTo>
                      <a:pt x="30633" y="142113"/>
                    </a:moveTo>
                    <a:lnTo>
                      <a:pt x="30633" y="634619"/>
                    </a:lnTo>
                    <a:lnTo>
                      <a:pt x="15316" y="634619"/>
                    </a:lnTo>
                    <a:lnTo>
                      <a:pt x="30633" y="634619"/>
                    </a:lnTo>
                    <a:cubicBezTo>
                      <a:pt x="30633" y="691261"/>
                      <a:pt x="69536" y="738632"/>
                      <a:pt x="118956" y="738632"/>
                    </a:cubicBezTo>
                    <a:lnTo>
                      <a:pt x="7656497" y="738632"/>
                    </a:lnTo>
                    <a:cubicBezTo>
                      <a:pt x="7706020" y="738632"/>
                      <a:pt x="7744821" y="691261"/>
                      <a:pt x="7744821" y="634619"/>
                    </a:cubicBezTo>
                    <a:lnTo>
                      <a:pt x="7744821" y="142113"/>
                    </a:lnTo>
                    <a:cubicBezTo>
                      <a:pt x="7744821" y="85471"/>
                      <a:pt x="7705918" y="38100"/>
                      <a:pt x="7656497" y="38100"/>
                    </a:cubicBezTo>
                    <a:lnTo>
                      <a:pt x="118956" y="38100"/>
                    </a:lnTo>
                    <a:lnTo>
                      <a:pt x="118956" y="19050"/>
                    </a:lnTo>
                    <a:lnTo>
                      <a:pt x="118956" y="38100"/>
                    </a:lnTo>
                    <a:cubicBezTo>
                      <a:pt x="69536" y="38100"/>
                      <a:pt x="30633" y="85471"/>
                      <a:pt x="30633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grpSp>
        <p:nvGrpSpPr>
          <p:cNvPr name="Group 55" id="55"/>
          <p:cNvGrpSpPr/>
          <p:nvPr/>
        </p:nvGrpSpPr>
        <p:grpSpPr>
          <a:xfrm rot="0">
            <a:off x="4935646" y="4611499"/>
            <a:ext cx="7904992" cy="582573"/>
            <a:chOff x="0" y="0"/>
            <a:chExt cx="10539989" cy="776764"/>
          </a:xfrm>
        </p:grpSpPr>
        <p:sp>
          <p:nvSpPr>
            <p:cNvPr name="TextBox 56" id="56"/>
            <p:cNvSpPr txBox="true"/>
            <p:nvPr/>
          </p:nvSpPr>
          <p:spPr>
            <a:xfrm rot="0">
              <a:off x="0" y="96282"/>
              <a:ext cx="2144963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Correo</a:t>
              </a:r>
              <a:r>
                <a:rPr lang="en-US" sz="270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*</a:t>
              </a: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</a:t>
              </a:r>
            </a:p>
          </p:txBody>
        </p:sp>
        <p:grpSp>
          <p:nvGrpSpPr>
            <p:cNvPr name="Group 57" id="57"/>
            <p:cNvGrpSpPr/>
            <p:nvPr/>
          </p:nvGrpSpPr>
          <p:grpSpPr>
            <a:xfrm rot="0">
              <a:off x="2764484" y="0"/>
              <a:ext cx="7775505" cy="776764"/>
              <a:chOff x="0" y="0"/>
              <a:chExt cx="7775505" cy="776764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15316" y="19050"/>
                <a:ext cx="7744821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7744821">
                    <a:moveTo>
                      <a:pt x="0" y="123063"/>
                    </a:moveTo>
                    <a:cubicBezTo>
                      <a:pt x="0" y="55118"/>
                      <a:pt x="46460" y="0"/>
                      <a:pt x="103640" y="0"/>
                    </a:cubicBezTo>
                    <a:lnTo>
                      <a:pt x="7641181" y="0"/>
                    </a:lnTo>
                    <a:cubicBezTo>
                      <a:pt x="7698464" y="0"/>
                      <a:pt x="7744821" y="55118"/>
                      <a:pt x="7744821" y="123063"/>
                    </a:cubicBezTo>
                    <a:lnTo>
                      <a:pt x="7744821" y="615569"/>
                    </a:lnTo>
                    <a:cubicBezTo>
                      <a:pt x="7744821" y="683514"/>
                      <a:pt x="7698361" y="738632"/>
                      <a:pt x="7641181" y="738632"/>
                    </a:cubicBezTo>
                    <a:lnTo>
                      <a:pt x="103640" y="738632"/>
                    </a:lnTo>
                    <a:cubicBezTo>
                      <a:pt x="4635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7775567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7775567">
                    <a:moveTo>
                      <a:pt x="0" y="142113"/>
                    </a:moveTo>
                    <a:cubicBezTo>
                      <a:pt x="0" y="62865"/>
                      <a:pt x="53913" y="0"/>
                      <a:pt x="118956" y="0"/>
                    </a:cubicBezTo>
                    <a:lnTo>
                      <a:pt x="7656497" y="0"/>
                    </a:lnTo>
                    <a:lnTo>
                      <a:pt x="7656497" y="19050"/>
                    </a:lnTo>
                    <a:lnTo>
                      <a:pt x="7656497" y="0"/>
                    </a:lnTo>
                    <a:cubicBezTo>
                      <a:pt x="7721540" y="0"/>
                      <a:pt x="7775454" y="62865"/>
                      <a:pt x="7775454" y="142113"/>
                    </a:cubicBezTo>
                    <a:lnTo>
                      <a:pt x="7760239" y="142113"/>
                    </a:lnTo>
                    <a:lnTo>
                      <a:pt x="7775567" y="142113"/>
                    </a:lnTo>
                    <a:lnTo>
                      <a:pt x="7775567" y="634619"/>
                    </a:lnTo>
                    <a:lnTo>
                      <a:pt x="7760239" y="634619"/>
                    </a:lnTo>
                    <a:lnTo>
                      <a:pt x="7775567" y="634619"/>
                    </a:lnTo>
                    <a:cubicBezTo>
                      <a:pt x="7775567" y="713994"/>
                      <a:pt x="7721642" y="776732"/>
                      <a:pt x="7656599" y="776732"/>
                    </a:cubicBezTo>
                    <a:lnTo>
                      <a:pt x="7656599" y="757682"/>
                    </a:lnTo>
                    <a:lnTo>
                      <a:pt x="7656599" y="776732"/>
                    </a:lnTo>
                    <a:lnTo>
                      <a:pt x="118956" y="776732"/>
                    </a:lnTo>
                    <a:lnTo>
                      <a:pt x="118956" y="757682"/>
                    </a:lnTo>
                    <a:lnTo>
                      <a:pt x="118956" y="776732"/>
                    </a:lnTo>
                    <a:cubicBezTo>
                      <a:pt x="53913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5316" y="142113"/>
                    </a:lnTo>
                    <a:lnTo>
                      <a:pt x="0" y="142113"/>
                    </a:lnTo>
                    <a:moveTo>
                      <a:pt x="30633" y="142113"/>
                    </a:moveTo>
                    <a:lnTo>
                      <a:pt x="30633" y="634619"/>
                    </a:lnTo>
                    <a:lnTo>
                      <a:pt x="15316" y="634619"/>
                    </a:lnTo>
                    <a:lnTo>
                      <a:pt x="30633" y="634619"/>
                    </a:lnTo>
                    <a:cubicBezTo>
                      <a:pt x="30633" y="691261"/>
                      <a:pt x="69536" y="738632"/>
                      <a:pt x="118956" y="738632"/>
                    </a:cubicBezTo>
                    <a:lnTo>
                      <a:pt x="7656497" y="738632"/>
                    </a:lnTo>
                    <a:cubicBezTo>
                      <a:pt x="7706020" y="738632"/>
                      <a:pt x="7744821" y="691261"/>
                      <a:pt x="7744821" y="634619"/>
                    </a:cubicBezTo>
                    <a:lnTo>
                      <a:pt x="7744821" y="142113"/>
                    </a:lnTo>
                    <a:cubicBezTo>
                      <a:pt x="7744821" y="85471"/>
                      <a:pt x="7705918" y="38100"/>
                      <a:pt x="7656497" y="38100"/>
                    </a:cubicBezTo>
                    <a:lnTo>
                      <a:pt x="118956" y="38100"/>
                    </a:lnTo>
                    <a:lnTo>
                      <a:pt x="118956" y="19050"/>
                    </a:lnTo>
                    <a:lnTo>
                      <a:pt x="118956" y="38100"/>
                    </a:lnTo>
                    <a:cubicBezTo>
                      <a:pt x="69536" y="38100"/>
                      <a:pt x="30633" y="85471"/>
                      <a:pt x="30633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</p:grpSp>
      <p:sp>
        <p:nvSpPr>
          <p:cNvPr name="Freeform 60" id="60"/>
          <p:cNvSpPr/>
          <p:nvPr/>
        </p:nvSpPr>
        <p:spPr>
          <a:xfrm flipH="false" flipV="false" rot="0">
            <a:off x="6964563" y="5626120"/>
            <a:ext cx="1193387" cy="1473243"/>
          </a:xfrm>
          <a:custGeom>
            <a:avLst/>
            <a:gdLst/>
            <a:ahLst/>
            <a:cxnLst/>
            <a:rect r="r" b="b" t="t" l="l"/>
            <a:pathLst>
              <a:path h="1473243" w="1193387">
                <a:moveTo>
                  <a:pt x="0" y="0"/>
                </a:moveTo>
                <a:lnTo>
                  <a:pt x="1193386" y="0"/>
                </a:lnTo>
                <a:lnTo>
                  <a:pt x="1193386" y="1473243"/>
                </a:lnTo>
                <a:lnTo>
                  <a:pt x="0" y="14732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6796" t="-4370" r="-55196" b="-3863"/>
            </a:stretch>
          </a:blipFill>
        </p:spPr>
      </p:sp>
      <p:sp>
        <p:nvSpPr>
          <p:cNvPr name="TextBox 61" id="61"/>
          <p:cNvSpPr txBox="true"/>
          <p:nvPr/>
        </p:nvSpPr>
        <p:spPr>
          <a:xfrm rot="0">
            <a:off x="6964563" y="1732110"/>
            <a:ext cx="501677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Datos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455914" y="5509171"/>
            <a:ext cx="208220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Tipo cuenta</a:t>
            </a:r>
            <a:r>
              <a:rPr lang="en-US" sz="27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*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7041683" y="7842022"/>
            <a:ext cx="2238583" cy="626250"/>
            <a:chOff x="0" y="0"/>
            <a:chExt cx="2984777" cy="8350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15316" y="20478"/>
              <a:ext cx="2954201" cy="794009"/>
            </a:xfrm>
            <a:custGeom>
              <a:avLst/>
              <a:gdLst/>
              <a:ahLst/>
              <a:cxnLst/>
              <a:rect r="r" b="b" t="t" l="l"/>
              <a:pathLst>
                <a:path h="794009" w="2954201">
                  <a:moveTo>
                    <a:pt x="0" y="132290"/>
                  </a:moveTo>
                  <a:cubicBezTo>
                    <a:pt x="0" y="59251"/>
                    <a:pt x="46153" y="0"/>
                    <a:pt x="103028" y="0"/>
                  </a:cubicBezTo>
                  <a:lnTo>
                    <a:pt x="2851173" y="0"/>
                  </a:lnTo>
                  <a:cubicBezTo>
                    <a:pt x="2908048" y="0"/>
                    <a:pt x="2954201" y="59251"/>
                    <a:pt x="2954201" y="132290"/>
                  </a:cubicBezTo>
                  <a:lnTo>
                    <a:pt x="2954201" y="661720"/>
                  </a:lnTo>
                  <a:cubicBezTo>
                    <a:pt x="2954201" y="734759"/>
                    <a:pt x="2908048" y="794010"/>
                    <a:pt x="2851173" y="794010"/>
                  </a:cubicBezTo>
                  <a:lnTo>
                    <a:pt x="103028" y="794010"/>
                  </a:lnTo>
                  <a:cubicBezTo>
                    <a:pt x="46153" y="794010"/>
                    <a:pt x="0" y="734759"/>
                    <a:pt x="0" y="6617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2984847" cy="834966"/>
            </a:xfrm>
            <a:custGeom>
              <a:avLst/>
              <a:gdLst/>
              <a:ahLst/>
              <a:cxnLst/>
              <a:rect r="r" b="b" t="t" l="l"/>
              <a:pathLst>
                <a:path h="834966" w="2984847">
                  <a:moveTo>
                    <a:pt x="0" y="152768"/>
                  </a:moveTo>
                  <a:cubicBezTo>
                    <a:pt x="0" y="67715"/>
                    <a:pt x="53607" y="0"/>
                    <a:pt x="118344" y="0"/>
                  </a:cubicBezTo>
                  <a:lnTo>
                    <a:pt x="2866489" y="0"/>
                  </a:lnTo>
                  <a:lnTo>
                    <a:pt x="2866489" y="20478"/>
                  </a:lnTo>
                  <a:lnTo>
                    <a:pt x="2866489" y="0"/>
                  </a:lnTo>
                  <a:cubicBezTo>
                    <a:pt x="2931226" y="0"/>
                    <a:pt x="2984847" y="67715"/>
                    <a:pt x="2984847" y="152768"/>
                  </a:cubicBezTo>
                  <a:lnTo>
                    <a:pt x="2969517" y="152768"/>
                  </a:lnTo>
                  <a:lnTo>
                    <a:pt x="2984847" y="152768"/>
                  </a:lnTo>
                  <a:lnTo>
                    <a:pt x="2984847" y="682198"/>
                  </a:lnTo>
                  <a:lnTo>
                    <a:pt x="2969517" y="682198"/>
                  </a:lnTo>
                  <a:lnTo>
                    <a:pt x="2984847" y="682198"/>
                  </a:lnTo>
                  <a:cubicBezTo>
                    <a:pt x="2984847" y="767388"/>
                    <a:pt x="2931226" y="834966"/>
                    <a:pt x="2866489" y="834966"/>
                  </a:cubicBezTo>
                  <a:lnTo>
                    <a:pt x="2866489" y="814488"/>
                  </a:lnTo>
                  <a:lnTo>
                    <a:pt x="2866489" y="834966"/>
                  </a:lnTo>
                  <a:lnTo>
                    <a:pt x="118344" y="834966"/>
                  </a:lnTo>
                  <a:lnTo>
                    <a:pt x="118344" y="814488"/>
                  </a:lnTo>
                  <a:lnTo>
                    <a:pt x="118344" y="834966"/>
                  </a:lnTo>
                  <a:cubicBezTo>
                    <a:pt x="53607" y="834966"/>
                    <a:pt x="0" y="767388"/>
                    <a:pt x="0" y="682198"/>
                  </a:cubicBezTo>
                  <a:lnTo>
                    <a:pt x="0" y="152768"/>
                  </a:lnTo>
                  <a:lnTo>
                    <a:pt x="15316" y="152768"/>
                  </a:lnTo>
                  <a:lnTo>
                    <a:pt x="0" y="152768"/>
                  </a:lnTo>
                  <a:moveTo>
                    <a:pt x="30633" y="152768"/>
                  </a:moveTo>
                  <a:lnTo>
                    <a:pt x="30633" y="682198"/>
                  </a:lnTo>
                  <a:lnTo>
                    <a:pt x="15316" y="682198"/>
                  </a:lnTo>
                  <a:lnTo>
                    <a:pt x="30633" y="682198"/>
                  </a:lnTo>
                  <a:cubicBezTo>
                    <a:pt x="30633" y="743223"/>
                    <a:pt x="69332" y="794009"/>
                    <a:pt x="118344" y="794009"/>
                  </a:cubicBezTo>
                  <a:lnTo>
                    <a:pt x="2866489" y="794009"/>
                  </a:lnTo>
                  <a:cubicBezTo>
                    <a:pt x="2915501" y="794009"/>
                    <a:pt x="2954200" y="743223"/>
                    <a:pt x="2954200" y="682198"/>
                  </a:cubicBezTo>
                  <a:lnTo>
                    <a:pt x="2954200" y="152768"/>
                  </a:lnTo>
                  <a:cubicBezTo>
                    <a:pt x="2954200" y="91742"/>
                    <a:pt x="2915501" y="40956"/>
                    <a:pt x="2866489" y="40956"/>
                  </a:cubicBezTo>
                  <a:lnTo>
                    <a:pt x="118344" y="40956"/>
                  </a:lnTo>
                  <a:lnTo>
                    <a:pt x="118344" y="20478"/>
                  </a:lnTo>
                  <a:lnTo>
                    <a:pt x="118344" y="40956"/>
                  </a:lnTo>
                  <a:cubicBezTo>
                    <a:pt x="69332" y="40956"/>
                    <a:pt x="30633" y="91742"/>
                    <a:pt x="30633" y="15276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19050"/>
              <a:ext cx="2984777" cy="854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Actualizar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46011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VISTAS ASUNTOS ESTUDIANTILES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217098" y="2314716"/>
            <a:ext cx="13853804" cy="6818674"/>
            <a:chOff x="0" y="0"/>
            <a:chExt cx="18471738" cy="90915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18433542" cy="9053322"/>
            </a:xfrm>
            <a:custGeom>
              <a:avLst/>
              <a:gdLst/>
              <a:ahLst/>
              <a:cxnLst/>
              <a:rect r="r" b="b" t="t" l="l"/>
              <a:pathLst>
                <a:path h="9053322" w="18433542">
                  <a:moveTo>
                    <a:pt x="0" y="244856"/>
                  </a:moveTo>
                  <a:cubicBezTo>
                    <a:pt x="0" y="109601"/>
                    <a:pt x="109855" y="0"/>
                    <a:pt x="245364" y="0"/>
                  </a:cubicBezTo>
                  <a:lnTo>
                    <a:pt x="18188178" y="0"/>
                  </a:lnTo>
                  <a:cubicBezTo>
                    <a:pt x="18323688" y="0"/>
                    <a:pt x="18433542" y="109601"/>
                    <a:pt x="18433542" y="244856"/>
                  </a:cubicBezTo>
                  <a:lnTo>
                    <a:pt x="18433542" y="8808466"/>
                  </a:lnTo>
                  <a:cubicBezTo>
                    <a:pt x="18433542" y="8943721"/>
                    <a:pt x="18323688" y="9053322"/>
                    <a:pt x="18188178" y="9053322"/>
                  </a:cubicBezTo>
                  <a:lnTo>
                    <a:pt x="245364" y="9053322"/>
                  </a:lnTo>
                  <a:cubicBezTo>
                    <a:pt x="109855" y="9053322"/>
                    <a:pt x="0" y="8943721"/>
                    <a:pt x="0" y="8808466"/>
                  </a:cubicBez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71642" cy="9091549"/>
            </a:xfrm>
            <a:custGeom>
              <a:avLst/>
              <a:gdLst/>
              <a:ahLst/>
              <a:cxnLst/>
              <a:rect r="r" b="b" t="t" l="l"/>
              <a:pathLst>
                <a:path h="9091549" w="18471642">
                  <a:moveTo>
                    <a:pt x="0" y="263906"/>
                  </a:moveTo>
                  <a:cubicBezTo>
                    <a:pt x="0" y="118110"/>
                    <a:pt x="118491" y="0"/>
                    <a:pt x="264414" y="0"/>
                  </a:cubicBezTo>
                  <a:lnTo>
                    <a:pt x="18207228" y="0"/>
                  </a:lnTo>
                  <a:lnTo>
                    <a:pt x="18207228" y="19050"/>
                  </a:lnTo>
                  <a:lnTo>
                    <a:pt x="18207228" y="0"/>
                  </a:lnTo>
                  <a:cubicBezTo>
                    <a:pt x="18353278" y="0"/>
                    <a:pt x="18471642" y="118110"/>
                    <a:pt x="18471642" y="263906"/>
                  </a:cubicBezTo>
                  <a:lnTo>
                    <a:pt x="18452592" y="263906"/>
                  </a:lnTo>
                  <a:lnTo>
                    <a:pt x="18471642" y="263906"/>
                  </a:lnTo>
                  <a:lnTo>
                    <a:pt x="18471642" y="8827516"/>
                  </a:lnTo>
                  <a:lnTo>
                    <a:pt x="18452592" y="8827516"/>
                  </a:lnTo>
                  <a:lnTo>
                    <a:pt x="18471642" y="8827516"/>
                  </a:lnTo>
                  <a:cubicBezTo>
                    <a:pt x="18471642" y="8973312"/>
                    <a:pt x="18353151" y="9091422"/>
                    <a:pt x="18207228" y="9091422"/>
                  </a:cubicBezTo>
                  <a:lnTo>
                    <a:pt x="18207228" y="9072372"/>
                  </a:lnTo>
                  <a:lnTo>
                    <a:pt x="18207228" y="9091422"/>
                  </a:lnTo>
                  <a:lnTo>
                    <a:pt x="264414" y="9091422"/>
                  </a:lnTo>
                  <a:lnTo>
                    <a:pt x="264414" y="9072372"/>
                  </a:lnTo>
                  <a:lnTo>
                    <a:pt x="264414" y="9091422"/>
                  </a:lnTo>
                  <a:cubicBezTo>
                    <a:pt x="118491" y="9091549"/>
                    <a:pt x="0" y="8973439"/>
                    <a:pt x="0" y="8827643"/>
                  </a:cubicBezTo>
                  <a:lnTo>
                    <a:pt x="0" y="263906"/>
                  </a:lnTo>
                  <a:lnTo>
                    <a:pt x="19050" y="263906"/>
                  </a:lnTo>
                  <a:lnTo>
                    <a:pt x="0" y="263906"/>
                  </a:lnTo>
                  <a:moveTo>
                    <a:pt x="38100" y="263906"/>
                  </a:moveTo>
                  <a:lnTo>
                    <a:pt x="38100" y="8827516"/>
                  </a:lnTo>
                  <a:lnTo>
                    <a:pt x="19050" y="8827516"/>
                  </a:lnTo>
                  <a:lnTo>
                    <a:pt x="38100" y="8827516"/>
                  </a:lnTo>
                  <a:cubicBezTo>
                    <a:pt x="38100" y="8952230"/>
                    <a:pt x="139446" y="9053322"/>
                    <a:pt x="264414" y="9053322"/>
                  </a:cubicBezTo>
                  <a:lnTo>
                    <a:pt x="18207228" y="9053322"/>
                  </a:lnTo>
                  <a:cubicBezTo>
                    <a:pt x="18332323" y="9053322"/>
                    <a:pt x="18433542" y="8952230"/>
                    <a:pt x="18433542" y="8827516"/>
                  </a:cubicBezTo>
                  <a:lnTo>
                    <a:pt x="18433542" y="263906"/>
                  </a:lnTo>
                  <a:cubicBezTo>
                    <a:pt x="18433542" y="139192"/>
                    <a:pt x="18332196" y="38100"/>
                    <a:pt x="18207228" y="38100"/>
                  </a:cubicBezTo>
                  <a:lnTo>
                    <a:pt x="264414" y="38100"/>
                  </a:lnTo>
                  <a:lnTo>
                    <a:pt x="264414" y="19050"/>
                  </a:lnTo>
                  <a:lnTo>
                    <a:pt x="264414" y="38100"/>
                  </a:lnTo>
                  <a:cubicBezTo>
                    <a:pt x="139446" y="38100"/>
                    <a:pt x="38100" y="139192"/>
                    <a:pt x="38100" y="263906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937494" y="7153794"/>
            <a:ext cx="4413011" cy="818490"/>
            <a:chOff x="0" y="0"/>
            <a:chExt cx="5884014" cy="109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5845937" cy="1053211"/>
            </a:xfrm>
            <a:custGeom>
              <a:avLst/>
              <a:gdLst/>
              <a:ahLst/>
              <a:cxnLst/>
              <a:rect r="r" b="b" t="t" l="l"/>
              <a:pathLst>
                <a:path h="1053211" w="5845937">
                  <a:moveTo>
                    <a:pt x="0" y="245745"/>
                  </a:moveTo>
                  <a:cubicBezTo>
                    <a:pt x="0" y="109982"/>
                    <a:pt x="113284" y="0"/>
                    <a:pt x="252984" y="0"/>
                  </a:cubicBezTo>
                  <a:lnTo>
                    <a:pt x="5592953" y="0"/>
                  </a:lnTo>
                  <a:cubicBezTo>
                    <a:pt x="5732653" y="0"/>
                    <a:pt x="5845937" y="109982"/>
                    <a:pt x="5845937" y="245745"/>
                  </a:cubicBezTo>
                  <a:lnTo>
                    <a:pt x="5845937" y="807466"/>
                  </a:lnTo>
                  <a:cubicBezTo>
                    <a:pt x="5845937" y="943229"/>
                    <a:pt x="5732653" y="1053211"/>
                    <a:pt x="5592953" y="1053211"/>
                  </a:cubicBezTo>
                  <a:lnTo>
                    <a:pt x="252984" y="1053211"/>
                  </a:lnTo>
                  <a:cubicBezTo>
                    <a:pt x="113284" y="1053211"/>
                    <a:pt x="0" y="943229"/>
                    <a:pt x="0" y="807466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84037" cy="1091311"/>
            </a:xfrm>
            <a:custGeom>
              <a:avLst/>
              <a:gdLst/>
              <a:ahLst/>
              <a:cxnLst/>
              <a:rect r="r" b="b" t="t" l="l"/>
              <a:pathLst>
                <a:path h="1091311" w="5884037">
                  <a:moveTo>
                    <a:pt x="0" y="264795"/>
                  </a:moveTo>
                  <a:cubicBezTo>
                    <a:pt x="0" y="117983"/>
                    <a:pt x="122301" y="0"/>
                    <a:pt x="272034" y="0"/>
                  </a:cubicBezTo>
                  <a:lnTo>
                    <a:pt x="5612003" y="0"/>
                  </a:lnTo>
                  <a:lnTo>
                    <a:pt x="5612003" y="19050"/>
                  </a:lnTo>
                  <a:lnTo>
                    <a:pt x="5612003" y="0"/>
                  </a:lnTo>
                  <a:cubicBezTo>
                    <a:pt x="5761736" y="0"/>
                    <a:pt x="5884037" y="117983"/>
                    <a:pt x="5884037" y="264795"/>
                  </a:cubicBezTo>
                  <a:lnTo>
                    <a:pt x="5864987" y="264795"/>
                  </a:lnTo>
                  <a:lnTo>
                    <a:pt x="5884037" y="264795"/>
                  </a:lnTo>
                  <a:lnTo>
                    <a:pt x="5884037" y="826516"/>
                  </a:lnTo>
                  <a:lnTo>
                    <a:pt x="5864987" y="826516"/>
                  </a:lnTo>
                  <a:lnTo>
                    <a:pt x="5884037" y="826516"/>
                  </a:lnTo>
                  <a:cubicBezTo>
                    <a:pt x="5884037" y="973328"/>
                    <a:pt x="5761736" y="1091311"/>
                    <a:pt x="5612003" y="1091311"/>
                  </a:cubicBezTo>
                  <a:lnTo>
                    <a:pt x="5612003" y="1072261"/>
                  </a:lnTo>
                  <a:lnTo>
                    <a:pt x="5612003" y="1091311"/>
                  </a:lnTo>
                  <a:lnTo>
                    <a:pt x="272034" y="1091311"/>
                  </a:lnTo>
                  <a:lnTo>
                    <a:pt x="272034" y="1072261"/>
                  </a:lnTo>
                  <a:lnTo>
                    <a:pt x="272034" y="1091311"/>
                  </a:lnTo>
                  <a:cubicBezTo>
                    <a:pt x="122301" y="1091311"/>
                    <a:pt x="0" y="973328"/>
                    <a:pt x="0" y="826516"/>
                  </a:cubicBezTo>
                  <a:lnTo>
                    <a:pt x="0" y="264795"/>
                  </a:lnTo>
                  <a:lnTo>
                    <a:pt x="19050" y="264795"/>
                  </a:lnTo>
                  <a:lnTo>
                    <a:pt x="0" y="264795"/>
                  </a:lnTo>
                  <a:moveTo>
                    <a:pt x="38100" y="264795"/>
                  </a:moveTo>
                  <a:lnTo>
                    <a:pt x="38100" y="826516"/>
                  </a:lnTo>
                  <a:lnTo>
                    <a:pt x="19050" y="826516"/>
                  </a:lnTo>
                  <a:lnTo>
                    <a:pt x="38100" y="826516"/>
                  </a:lnTo>
                  <a:cubicBezTo>
                    <a:pt x="38100" y="951230"/>
                    <a:pt x="142367" y="1053211"/>
                    <a:pt x="272034" y="1053211"/>
                  </a:cubicBezTo>
                  <a:lnTo>
                    <a:pt x="5612003" y="1053211"/>
                  </a:lnTo>
                  <a:cubicBezTo>
                    <a:pt x="5741797" y="1053211"/>
                    <a:pt x="5845937" y="951230"/>
                    <a:pt x="5845937" y="826516"/>
                  </a:cubicBezTo>
                  <a:lnTo>
                    <a:pt x="5845937" y="264795"/>
                  </a:lnTo>
                  <a:cubicBezTo>
                    <a:pt x="5845937" y="140081"/>
                    <a:pt x="5741670" y="38100"/>
                    <a:pt x="5612003" y="38100"/>
                  </a:cubicBezTo>
                  <a:lnTo>
                    <a:pt x="272034" y="38100"/>
                  </a:lnTo>
                  <a:lnTo>
                    <a:pt x="272034" y="19050"/>
                  </a:lnTo>
                  <a:lnTo>
                    <a:pt x="272034" y="38100"/>
                  </a:lnTo>
                  <a:cubicBezTo>
                    <a:pt x="142367" y="38100"/>
                    <a:pt x="38100" y="140081"/>
                    <a:pt x="38100" y="264795"/>
                  </a:cubicBez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5884014" cy="1100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9"/>
                </a:lnSpc>
              </a:pPr>
              <a:r>
                <a:rPr lang="en-US" sz="2899">
                  <a:solidFill>
                    <a:srgbClr val="FAFAFA"/>
                  </a:solidFill>
                  <a:latin typeface="Arimo"/>
                  <a:ea typeface="Arimo"/>
                  <a:cs typeface="Arimo"/>
                  <a:sym typeface="Arimo"/>
                </a:rPr>
                <a:t>Ingresar al portal</a:t>
              </a:r>
            </a:p>
          </p:txBody>
        </p:sp>
      </p:grpSp>
      <p:sp>
        <p:nvSpPr>
          <p:cNvPr name="Freeform 12" id="12" descr="Elecciones CCEE 2024 - Universidad Autónoma de Chile"/>
          <p:cNvSpPr/>
          <p:nvPr/>
        </p:nvSpPr>
        <p:spPr>
          <a:xfrm flipH="false" flipV="false" rot="0">
            <a:off x="7704498" y="2561595"/>
            <a:ext cx="2879002" cy="2879002"/>
          </a:xfrm>
          <a:custGeom>
            <a:avLst/>
            <a:gdLst/>
            <a:ahLst/>
            <a:cxnLst/>
            <a:rect r="r" b="b" t="t" l="l"/>
            <a:pathLst>
              <a:path h="2879002" w="2879002">
                <a:moveTo>
                  <a:pt x="0" y="0"/>
                </a:moveTo>
                <a:lnTo>
                  <a:pt x="2879002" y="0"/>
                </a:lnTo>
                <a:lnTo>
                  <a:pt x="2879002" y="2879002"/>
                </a:lnTo>
                <a:lnTo>
                  <a:pt x="0" y="287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833365" y="6005909"/>
            <a:ext cx="7253241" cy="582573"/>
            <a:chOff x="0" y="0"/>
            <a:chExt cx="9670988" cy="7767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9050" y="19050"/>
              <a:ext cx="9632824" cy="738632"/>
            </a:xfrm>
            <a:custGeom>
              <a:avLst/>
              <a:gdLst/>
              <a:ahLst/>
              <a:cxnLst/>
              <a:rect r="r" b="b" t="t" l="l"/>
              <a:pathLst>
                <a:path h="738632" w="9632824">
                  <a:moveTo>
                    <a:pt x="0" y="123063"/>
                  </a:moveTo>
                  <a:cubicBezTo>
                    <a:pt x="0" y="55118"/>
                    <a:pt x="57785" y="0"/>
                    <a:pt x="128905" y="0"/>
                  </a:cubicBezTo>
                  <a:lnTo>
                    <a:pt x="9503918" y="0"/>
                  </a:lnTo>
                  <a:cubicBezTo>
                    <a:pt x="9575165" y="0"/>
                    <a:pt x="9632824" y="55118"/>
                    <a:pt x="9632824" y="123063"/>
                  </a:cubicBezTo>
                  <a:lnTo>
                    <a:pt x="9632824" y="615569"/>
                  </a:lnTo>
                  <a:cubicBezTo>
                    <a:pt x="9632824" y="683514"/>
                    <a:pt x="9575038" y="738632"/>
                    <a:pt x="9503918" y="738632"/>
                  </a:cubicBezTo>
                  <a:lnTo>
                    <a:pt x="128905" y="738632"/>
                  </a:lnTo>
                  <a:cubicBezTo>
                    <a:pt x="57658" y="738632"/>
                    <a:pt x="0" y="683514"/>
                    <a:pt x="0" y="6155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671050" cy="776732"/>
            </a:xfrm>
            <a:custGeom>
              <a:avLst/>
              <a:gdLst/>
              <a:ahLst/>
              <a:cxnLst/>
              <a:rect r="r" b="b" t="t" l="l"/>
              <a:pathLst>
                <a:path h="776732" w="9671050">
                  <a:moveTo>
                    <a:pt x="0" y="142113"/>
                  </a:moveTo>
                  <a:cubicBezTo>
                    <a:pt x="0" y="62865"/>
                    <a:pt x="67056" y="0"/>
                    <a:pt x="147955" y="0"/>
                  </a:cubicBezTo>
                  <a:lnTo>
                    <a:pt x="9522968" y="0"/>
                  </a:lnTo>
                  <a:lnTo>
                    <a:pt x="9522968" y="19050"/>
                  </a:lnTo>
                  <a:lnTo>
                    <a:pt x="9522968" y="0"/>
                  </a:lnTo>
                  <a:cubicBezTo>
                    <a:pt x="9603867" y="0"/>
                    <a:pt x="9670924" y="62865"/>
                    <a:pt x="9670924" y="142113"/>
                  </a:cubicBezTo>
                  <a:lnTo>
                    <a:pt x="9652000" y="142113"/>
                  </a:lnTo>
                  <a:lnTo>
                    <a:pt x="9671050" y="142113"/>
                  </a:lnTo>
                  <a:lnTo>
                    <a:pt x="9671050" y="634619"/>
                  </a:lnTo>
                  <a:lnTo>
                    <a:pt x="9652000" y="634619"/>
                  </a:lnTo>
                  <a:lnTo>
                    <a:pt x="9671050" y="634619"/>
                  </a:lnTo>
                  <a:cubicBezTo>
                    <a:pt x="9671050" y="713994"/>
                    <a:pt x="9603994" y="776732"/>
                    <a:pt x="9523095" y="776732"/>
                  </a:cubicBezTo>
                  <a:lnTo>
                    <a:pt x="9523095" y="757682"/>
                  </a:lnTo>
                  <a:lnTo>
                    <a:pt x="9523095" y="776732"/>
                  </a:lnTo>
                  <a:lnTo>
                    <a:pt x="147955" y="776732"/>
                  </a:lnTo>
                  <a:lnTo>
                    <a:pt x="147955" y="757682"/>
                  </a:lnTo>
                  <a:lnTo>
                    <a:pt x="147955" y="776732"/>
                  </a:lnTo>
                  <a:cubicBezTo>
                    <a:pt x="67056" y="776732"/>
                    <a:pt x="0" y="713994"/>
                    <a:pt x="0" y="634619"/>
                  </a:cubicBezTo>
                  <a:lnTo>
                    <a:pt x="0" y="142113"/>
                  </a:lnTo>
                  <a:lnTo>
                    <a:pt x="19050" y="142113"/>
                  </a:lnTo>
                  <a:lnTo>
                    <a:pt x="0" y="142113"/>
                  </a:lnTo>
                  <a:moveTo>
                    <a:pt x="38100" y="142113"/>
                  </a:moveTo>
                  <a:lnTo>
                    <a:pt x="38100" y="634619"/>
                  </a:lnTo>
                  <a:lnTo>
                    <a:pt x="19050" y="634619"/>
                  </a:lnTo>
                  <a:lnTo>
                    <a:pt x="38100" y="634619"/>
                  </a:lnTo>
                  <a:cubicBezTo>
                    <a:pt x="38100" y="691261"/>
                    <a:pt x="86487" y="738632"/>
                    <a:pt x="147955" y="738632"/>
                  </a:cubicBezTo>
                  <a:lnTo>
                    <a:pt x="9522968" y="738632"/>
                  </a:lnTo>
                  <a:cubicBezTo>
                    <a:pt x="9584563" y="738632"/>
                    <a:pt x="9632824" y="691261"/>
                    <a:pt x="9632824" y="634619"/>
                  </a:cubicBezTo>
                  <a:lnTo>
                    <a:pt x="9632824" y="142113"/>
                  </a:lnTo>
                  <a:cubicBezTo>
                    <a:pt x="9632824" y="85471"/>
                    <a:pt x="9584437" y="38100"/>
                    <a:pt x="9522968" y="38100"/>
                  </a:cubicBezTo>
                  <a:lnTo>
                    <a:pt x="147955" y="38100"/>
                  </a:lnTo>
                  <a:lnTo>
                    <a:pt x="147955" y="19050"/>
                  </a:lnTo>
                  <a:lnTo>
                    <a:pt x="147955" y="38100"/>
                  </a:lnTo>
                  <a:cubicBezTo>
                    <a:pt x="86487" y="38100"/>
                    <a:pt x="38100" y="85471"/>
                    <a:pt x="38100" y="142113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5896159" y="6073358"/>
            <a:ext cx="288533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2700">
                <a:solidFill>
                  <a:srgbClr val="808080"/>
                </a:solidFill>
                <a:latin typeface="Arimo"/>
                <a:ea typeface="Arimo"/>
                <a:cs typeface="Arimo"/>
                <a:sym typeface="Arimo"/>
              </a:rPr>
              <a:t>Ingrese su Correo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813287" y="275908"/>
            <a:ext cx="5318845" cy="966457"/>
            <a:chOff x="0" y="0"/>
            <a:chExt cx="7091794" cy="128860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133350"/>
              <a:ext cx="2453533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413548" y="-120650"/>
              <a:ext cx="1398763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936315" y="-480713"/>
              <a:ext cx="3155479" cy="176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39"/>
                </a:lnSpc>
              </a:pPr>
              <a:r>
                <a:rPr lang="en-US" sz="5599">
                  <a:solidFill>
                    <a:srgbClr val="F2F2F2"/>
                  </a:solidFill>
                  <a:latin typeface="Lumios Brush"/>
                  <a:ea typeface="Lumios Brush"/>
                  <a:cs typeface="Lumios Brush"/>
                  <a:sym typeface="Lumios Brush"/>
                </a:rPr>
                <a:t>Consejeros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action="ppaction://hlinksldjump"/>
              </a:rPr>
              <a:t>Crear Votación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action="ppaction://hlinksldjump"/>
              </a:rPr>
              <a:t>Activas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action="ppaction://hlinksldjump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action="ppaction://hlinksldjump"/>
              </a:rPr>
              <a:t>Votaciones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046192" y="1518988"/>
            <a:ext cx="13853803" cy="8490324"/>
            <a:chOff x="0" y="0"/>
            <a:chExt cx="18471738" cy="1132043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8471738" cy="11320432"/>
              <a:chOff x="0" y="0"/>
              <a:chExt cx="18471738" cy="1132043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9050" y="19050"/>
                <a:ext cx="18433670" cy="11282300"/>
              </a:xfrm>
              <a:custGeom>
                <a:avLst/>
                <a:gdLst/>
                <a:ahLst/>
                <a:cxnLst/>
                <a:rect r="r" b="b" t="t" l="l"/>
                <a:pathLst>
                  <a:path h="11282300" w="18433670">
                    <a:moveTo>
                      <a:pt x="0" y="305181"/>
                    </a:moveTo>
                    <a:cubicBezTo>
                      <a:pt x="0" y="136652"/>
                      <a:pt x="136779" y="0"/>
                      <a:pt x="305562" y="0"/>
                    </a:cubicBezTo>
                    <a:lnTo>
                      <a:pt x="18128107" y="0"/>
                    </a:lnTo>
                    <a:cubicBezTo>
                      <a:pt x="18296891" y="0"/>
                      <a:pt x="18433670" y="136652"/>
                      <a:pt x="18433670" y="305181"/>
                    </a:cubicBezTo>
                    <a:lnTo>
                      <a:pt x="18433670" y="10977118"/>
                    </a:lnTo>
                    <a:cubicBezTo>
                      <a:pt x="18433670" y="11145648"/>
                      <a:pt x="18296891" y="11282300"/>
                      <a:pt x="18128107" y="11282300"/>
                    </a:cubicBezTo>
                    <a:lnTo>
                      <a:pt x="305562" y="11282300"/>
                    </a:lnTo>
                    <a:cubicBezTo>
                      <a:pt x="136779" y="11282300"/>
                      <a:pt x="0" y="11145648"/>
                      <a:pt x="0" y="1097711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471770" cy="11320400"/>
              </a:xfrm>
              <a:custGeom>
                <a:avLst/>
                <a:gdLst/>
                <a:ahLst/>
                <a:cxnLst/>
                <a:rect r="r" b="b" t="t" l="l"/>
                <a:pathLst>
                  <a:path h="11320400" w="18471770">
                    <a:moveTo>
                      <a:pt x="0" y="324231"/>
                    </a:moveTo>
                    <a:cubicBezTo>
                      <a:pt x="0" y="145161"/>
                      <a:pt x="145415" y="0"/>
                      <a:pt x="324612" y="0"/>
                    </a:cubicBezTo>
                    <a:lnTo>
                      <a:pt x="18147157" y="0"/>
                    </a:lnTo>
                    <a:lnTo>
                      <a:pt x="18147157" y="19050"/>
                    </a:lnTo>
                    <a:lnTo>
                      <a:pt x="18147157" y="0"/>
                    </a:lnTo>
                    <a:cubicBezTo>
                      <a:pt x="18326481" y="0"/>
                      <a:pt x="18471770" y="145161"/>
                      <a:pt x="18471770" y="324231"/>
                    </a:cubicBezTo>
                    <a:lnTo>
                      <a:pt x="18452720" y="324231"/>
                    </a:lnTo>
                    <a:lnTo>
                      <a:pt x="18471770" y="324231"/>
                    </a:lnTo>
                    <a:lnTo>
                      <a:pt x="18471770" y="10996168"/>
                    </a:lnTo>
                    <a:lnTo>
                      <a:pt x="18452720" y="10996168"/>
                    </a:lnTo>
                    <a:lnTo>
                      <a:pt x="18471770" y="10996168"/>
                    </a:lnTo>
                    <a:cubicBezTo>
                      <a:pt x="18471770" y="11175238"/>
                      <a:pt x="18326354" y="11320400"/>
                      <a:pt x="18147157" y="11320400"/>
                    </a:cubicBezTo>
                    <a:lnTo>
                      <a:pt x="18147157" y="11301350"/>
                    </a:lnTo>
                    <a:lnTo>
                      <a:pt x="18147157" y="11320400"/>
                    </a:lnTo>
                    <a:lnTo>
                      <a:pt x="324612" y="11320400"/>
                    </a:lnTo>
                    <a:lnTo>
                      <a:pt x="324612" y="11301350"/>
                    </a:lnTo>
                    <a:lnTo>
                      <a:pt x="324612" y="11320400"/>
                    </a:lnTo>
                    <a:cubicBezTo>
                      <a:pt x="145415" y="11320399"/>
                      <a:pt x="0" y="11175238"/>
                      <a:pt x="0" y="10996168"/>
                    </a:cubicBezTo>
                    <a:lnTo>
                      <a:pt x="0" y="324231"/>
                    </a:lnTo>
                    <a:lnTo>
                      <a:pt x="19050" y="324231"/>
                    </a:lnTo>
                    <a:lnTo>
                      <a:pt x="0" y="324231"/>
                    </a:lnTo>
                    <a:moveTo>
                      <a:pt x="38100" y="324231"/>
                    </a:moveTo>
                    <a:lnTo>
                      <a:pt x="38100" y="10996168"/>
                    </a:lnTo>
                    <a:lnTo>
                      <a:pt x="19050" y="10996168"/>
                    </a:lnTo>
                    <a:lnTo>
                      <a:pt x="38100" y="10996168"/>
                    </a:lnTo>
                    <a:cubicBezTo>
                      <a:pt x="38100" y="11154156"/>
                      <a:pt x="166370" y="11282300"/>
                      <a:pt x="324612" y="11282300"/>
                    </a:cubicBezTo>
                    <a:lnTo>
                      <a:pt x="18147157" y="11282300"/>
                    </a:lnTo>
                    <a:cubicBezTo>
                      <a:pt x="18305399" y="11282300"/>
                      <a:pt x="18433670" y="11154156"/>
                      <a:pt x="18433670" y="10996168"/>
                    </a:cubicBezTo>
                    <a:lnTo>
                      <a:pt x="18433670" y="324231"/>
                    </a:lnTo>
                    <a:cubicBezTo>
                      <a:pt x="18433670" y="166243"/>
                      <a:pt x="18305399" y="38100"/>
                      <a:pt x="18147157" y="38100"/>
                    </a:cubicBezTo>
                    <a:lnTo>
                      <a:pt x="324612" y="38100"/>
                    </a:lnTo>
                    <a:lnTo>
                      <a:pt x="324612" y="19050"/>
                    </a:lnTo>
                    <a:lnTo>
                      <a:pt x="324612" y="38100"/>
                    </a:lnTo>
                    <a:cubicBezTo>
                      <a:pt x="166370" y="38100"/>
                      <a:pt x="38100" y="166243"/>
                      <a:pt x="38100" y="324231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5524028" y="560400"/>
              <a:ext cx="8319660" cy="86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Datos de la Votación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42132" y="2235468"/>
              <a:ext cx="4231746" cy="635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Tema de la Votación: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198244" y="3932602"/>
              <a:ext cx="2667854" cy="635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Descripción: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5558828" y="2174508"/>
              <a:ext cx="9670988" cy="776764"/>
              <a:chOff x="0" y="0"/>
              <a:chExt cx="9670988" cy="77676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5524028" y="3162838"/>
              <a:ext cx="9705788" cy="3417024"/>
              <a:chOff x="0" y="0"/>
              <a:chExt cx="9705788" cy="341702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9050" y="19050"/>
                <a:ext cx="9667748" cy="3378962"/>
              </a:xfrm>
              <a:custGeom>
                <a:avLst/>
                <a:gdLst/>
                <a:ahLst/>
                <a:cxnLst/>
                <a:rect r="r" b="b" t="t" l="l"/>
                <a:pathLst>
                  <a:path h="3378962" w="9667748">
                    <a:moveTo>
                      <a:pt x="0" y="237236"/>
                    </a:moveTo>
                    <a:cubicBezTo>
                      <a:pt x="0" y="106172"/>
                      <a:pt x="106934" y="0"/>
                      <a:pt x="239014" y="0"/>
                    </a:cubicBezTo>
                    <a:lnTo>
                      <a:pt x="9428734" y="0"/>
                    </a:lnTo>
                    <a:cubicBezTo>
                      <a:pt x="9560687" y="0"/>
                      <a:pt x="9667748" y="106172"/>
                      <a:pt x="9667748" y="237236"/>
                    </a:cubicBezTo>
                    <a:lnTo>
                      <a:pt x="9667748" y="3141726"/>
                    </a:lnTo>
                    <a:cubicBezTo>
                      <a:pt x="9667748" y="3272790"/>
                      <a:pt x="9560813" y="3378962"/>
                      <a:pt x="9428734" y="3378962"/>
                    </a:cubicBezTo>
                    <a:lnTo>
                      <a:pt x="239014" y="3378962"/>
                    </a:lnTo>
                    <a:cubicBezTo>
                      <a:pt x="107061" y="3378962"/>
                      <a:pt x="0" y="3272790"/>
                      <a:pt x="0" y="314172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705848" cy="3417062"/>
              </a:xfrm>
              <a:custGeom>
                <a:avLst/>
                <a:gdLst/>
                <a:ahLst/>
                <a:cxnLst/>
                <a:rect r="r" b="b" t="t" l="l"/>
                <a:pathLst>
                  <a:path h="3417062" w="9705848">
                    <a:moveTo>
                      <a:pt x="0" y="256286"/>
                    </a:moveTo>
                    <a:cubicBezTo>
                      <a:pt x="0" y="114554"/>
                      <a:pt x="115697" y="0"/>
                      <a:pt x="258064" y="0"/>
                    </a:cubicBezTo>
                    <a:lnTo>
                      <a:pt x="9447784" y="0"/>
                    </a:lnTo>
                    <a:lnTo>
                      <a:pt x="9447784" y="19050"/>
                    </a:lnTo>
                    <a:lnTo>
                      <a:pt x="9447784" y="0"/>
                    </a:lnTo>
                    <a:cubicBezTo>
                      <a:pt x="9590151" y="0"/>
                      <a:pt x="9705848" y="114554"/>
                      <a:pt x="9705848" y="256286"/>
                    </a:cubicBezTo>
                    <a:lnTo>
                      <a:pt x="9686798" y="256286"/>
                    </a:lnTo>
                    <a:lnTo>
                      <a:pt x="9705848" y="256286"/>
                    </a:lnTo>
                    <a:lnTo>
                      <a:pt x="9705848" y="3160776"/>
                    </a:lnTo>
                    <a:lnTo>
                      <a:pt x="9686798" y="3160776"/>
                    </a:lnTo>
                    <a:lnTo>
                      <a:pt x="9705848" y="3160776"/>
                    </a:lnTo>
                    <a:cubicBezTo>
                      <a:pt x="9705848" y="3302508"/>
                      <a:pt x="9590151" y="3417062"/>
                      <a:pt x="9447784" y="3417062"/>
                    </a:cubicBezTo>
                    <a:lnTo>
                      <a:pt x="9447784" y="3398012"/>
                    </a:lnTo>
                    <a:lnTo>
                      <a:pt x="9447784" y="3417062"/>
                    </a:lnTo>
                    <a:lnTo>
                      <a:pt x="258064" y="3417062"/>
                    </a:lnTo>
                    <a:lnTo>
                      <a:pt x="258064" y="3398012"/>
                    </a:lnTo>
                    <a:lnTo>
                      <a:pt x="258064" y="3417062"/>
                    </a:lnTo>
                    <a:cubicBezTo>
                      <a:pt x="115697" y="3417062"/>
                      <a:pt x="0" y="3302381"/>
                      <a:pt x="0" y="3160776"/>
                    </a:cubicBezTo>
                    <a:lnTo>
                      <a:pt x="0" y="256286"/>
                    </a:lnTo>
                    <a:lnTo>
                      <a:pt x="19050" y="256286"/>
                    </a:lnTo>
                    <a:lnTo>
                      <a:pt x="0" y="256286"/>
                    </a:lnTo>
                    <a:moveTo>
                      <a:pt x="38100" y="256286"/>
                    </a:moveTo>
                    <a:lnTo>
                      <a:pt x="38100" y="3160776"/>
                    </a:lnTo>
                    <a:lnTo>
                      <a:pt x="19050" y="3160776"/>
                    </a:lnTo>
                    <a:lnTo>
                      <a:pt x="38100" y="3160776"/>
                    </a:lnTo>
                    <a:cubicBezTo>
                      <a:pt x="38100" y="3281172"/>
                      <a:pt x="136398" y="3378962"/>
                      <a:pt x="258064" y="3378962"/>
                    </a:cubicBezTo>
                    <a:lnTo>
                      <a:pt x="9447784" y="3378962"/>
                    </a:lnTo>
                    <a:cubicBezTo>
                      <a:pt x="9569323" y="3378962"/>
                      <a:pt x="9667748" y="3281172"/>
                      <a:pt x="9667748" y="3160776"/>
                    </a:cubicBezTo>
                    <a:lnTo>
                      <a:pt x="9667748" y="256286"/>
                    </a:lnTo>
                    <a:cubicBezTo>
                      <a:pt x="9667748" y="135890"/>
                      <a:pt x="9569323" y="38100"/>
                      <a:pt x="9447784" y="38100"/>
                    </a:cubicBezTo>
                    <a:lnTo>
                      <a:pt x="258064" y="38100"/>
                    </a:lnTo>
                    <a:lnTo>
                      <a:pt x="258064" y="19050"/>
                    </a:lnTo>
                    <a:lnTo>
                      <a:pt x="258064" y="38100"/>
                    </a:lnTo>
                    <a:cubicBezTo>
                      <a:pt x="136398" y="38100"/>
                      <a:pt x="38100" y="135890"/>
                      <a:pt x="38100" y="256286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2813796" y="7229350"/>
              <a:ext cx="2052302" cy="635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Opción 1: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813798" y="8205384"/>
              <a:ext cx="2052302" cy="635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Opción 2: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5524028" y="7179278"/>
              <a:ext cx="9670988" cy="776764"/>
              <a:chOff x="0" y="0"/>
              <a:chExt cx="9670988" cy="77676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5524028" y="8144424"/>
              <a:ext cx="9670988" cy="776764"/>
              <a:chOff x="0" y="0"/>
              <a:chExt cx="9670988" cy="77676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19050" y="19050"/>
                <a:ext cx="963282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9632824">
                    <a:moveTo>
                      <a:pt x="0" y="123063"/>
                    </a:moveTo>
                    <a:cubicBezTo>
                      <a:pt x="0" y="55118"/>
                      <a:pt x="57785" y="0"/>
                      <a:pt x="128905" y="0"/>
                    </a:cubicBezTo>
                    <a:lnTo>
                      <a:pt x="9503918" y="0"/>
                    </a:lnTo>
                    <a:cubicBezTo>
                      <a:pt x="9575165" y="0"/>
                      <a:pt x="9632824" y="55118"/>
                      <a:pt x="9632824" y="123063"/>
                    </a:cubicBezTo>
                    <a:lnTo>
                      <a:pt x="9632824" y="615569"/>
                    </a:lnTo>
                    <a:cubicBezTo>
                      <a:pt x="9632824" y="683514"/>
                      <a:pt x="9575038" y="738632"/>
                      <a:pt x="9503918" y="738632"/>
                    </a:cubicBezTo>
                    <a:lnTo>
                      <a:pt x="128905" y="738632"/>
                    </a:lnTo>
                    <a:cubicBezTo>
                      <a:pt x="57658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6710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9671050">
                    <a:moveTo>
                      <a:pt x="0" y="142113"/>
                    </a:moveTo>
                    <a:cubicBezTo>
                      <a:pt x="0" y="62865"/>
                      <a:pt x="67056" y="0"/>
                      <a:pt x="147955" y="0"/>
                    </a:cubicBezTo>
                    <a:lnTo>
                      <a:pt x="9522968" y="0"/>
                    </a:lnTo>
                    <a:lnTo>
                      <a:pt x="9522968" y="19050"/>
                    </a:lnTo>
                    <a:lnTo>
                      <a:pt x="9522968" y="0"/>
                    </a:lnTo>
                    <a:cubicBezTo>
                      <a:pt x="9603867" y="0"/>
                      <a:pt x="9670924" y="62865"/>
                      <a:pt x="9670924" y="142113"/>
                    </a:cubicBezTo>
                    <a:lnTo>
                      <a:pt x="9652000" y="142113"/>
                    </a:lnTo>
                    <a:lnTo>
                      <a:pt x="9671050" y="142113"/>
                    </a:lnTo>
                    <a:lnTo>
                      <a:pt x="9671050" y="634619"/>
                    </a:lnTo>
                    <a:lnTo>
                      <a:pt x="9652000" y="634619"/>
                    </a:lnTo>
                    <a:lnTo>
                      <a:pt x="9671050" y="634619"/>
                    </a:lnTo>
                    <a:cubicBezTo>
                      <a:pt x="9671050" y="713994"/>
                      <a:pt x="9603994" y="776732"/>
                      <a:pt x="9523095" y="776732"/>
                    </a:cubicBezTo>
                    <a:lnTo>
                      <a:pt x="9523095" y="757682"/>
                    </a:lnTo>
                    <a:lnTo>
                      <a:pt x="9523095" y="776732"/>
                    </a:lnTo>
                    <a:lnTo>
                      <a:pt x="147955" y="776732"/>
                    </a:lnTo>
                    <a:lnTo>
                      <a:pt x="147955" y="757682"/>
                    </a:lnTo>
                    <a:lnTo>
                      <a:pt x="147955" y="776732"/>
                    </a:lnTo>
                    <a:cubicBezTo>
                      <a:pt x="67056" y="776732"/>
                      <a:pt x="0" y="713994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261"/>
                      <a:pt x="86487" y="738632"/>
                      <a:pt x="147955" y="738632"/>
                    </a:cubicBezTo>
                    <a:lnTo>
                      <a:pt x="9522968" y="738632"/>
                    </a:lnTo>
                    <a:cubicBezTo>
                      <a:pt x="9584563" y="738632"/>
                      <a:pt x="9632824" y="691261"/>
                      <a:pt x="9632824" y="634619"/>
                    </a:cubicBezTo>
                    <a:lnTo>
                      <a:pt x="9632824" y="142113"/>
                    </a:lnTo>
                    <a:cubicBezTo>
                      <a:pt x="9632824" y="85471"/>
                      <a:pt x="9584437" y="38100"/>
                      <a:pt x="9522968" y="38100"/>
                    </a:cubicBezTo>
                    <a:lnTo>
                      <a:pt x="147955" y="38100"/>
                    </a:lnTo>
                    <a:lnTo>
                      <a:pt x="147955" y="19050"/>
                    </a:lnTo>
                    <a:lnTo>
                      <a:pt x="147955" y="38100"/>
                    </a:lnTo>
                    <a:cubicBezTo>
                      <a:pt x="86487" y="38100"/>
                      <a:pt x="38100" y="85471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9942826" y="9109570"/>
              <a:ext cx="833392" cy="776764"/>
              <a:chOff x="0" y="0"/>
              <a:chExt cx="833392" cy="77676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19050" y="19050"/>
                <a:ext cx="79527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795274">
                    <a:moveTo>
                      <a:pt x="0" y="123063"/>
                    </a:moveTo>
                    <a:cubicBezTo>
                      <a:pt x="0" y="55118"/>
                      <a:pt x="55372" y="0"/>
                      <a:pt x="123571" y="0"/>
                    </a:cubicBezTo>
                    <a:lnTo>
                      <a:pt x="671703" y="0"/>
                    </a:lnTo>
                    <a:cubicBezTo>
                      <a:pt x="739902" y="0"/>
                      <a:pt x="795274" y="55118"/>
                      <a:pt x="795274" y="123063"/>
                    </a:cubicBezTo>
                    <a:lnTo>
                      <a:pt x="795274" y="615569"/>
                    </a:lnTo>
                    <a:cubicBezTo>
                      <a:pt x="795274" y="683514"/>
                      <a:pt x="739902" y="738632"/>
                      <a:pt x="671703" y="738632"/>
                    </a:cubicBezTo>
                    <a:lnTo>
                      <a:pt x="123571" y="738632"/>
                    </a:lnTo>
                    <a:cubicBezTo>
                      <a:pt x="55372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33374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833374">
                    <a:moveTo>
                      <a:pt x="0" y="142113"/>
                    </a:moveTo>
                    <a:cubicBezTo>
                      <a:pt x="0" y="63627"/>
                      <a:pt x="63881" y="0"/>
                      <a:pt x="142621" y="0"/>
                    </a:cubicBezTo>
                    <a:lnTo>
                      <a:pt x="690753" y="0"/>
                    </a:lnTo>
                    <a:lnTo>
                      <a:pt x="690753" y="19050"/>
                    </a:lnTo>
                    <a:lnTo>
                      <a:pt x="690753" y="0"/>
                    </a:lnTo>
                    <a:cubicBezTo>
                      <a:pt x="769493" y="0"/>
                      <a:pt x="833374" y="63627"/>
                      <a:pt x="833374" y="142113"/>
                    </a:cubicBezTo>
                    <a:lnTo>
                      <a:pt x="814324" y="142113"/>
                    </a:lnTo>
                    <a:lnTo>
                      <a:pt x="833374" y="142113"/>
                    </a:lnTo>
                    <a:lnTo>
                      <a:pt x="833374" y="634619"/>
                    </a:lnTo>
                    <a:lnTo>
                      <a:pt x="814324" y="634619"/>
                    </a:lnTo>
                    <a:lnTo>
                      <a:pt x="833374" y="634619"/>
                    </a:lnTo>
                    <a:cubicBezTo>
                      <a:pt x="833374" y="713232"/>
                      <a:pt x="769493" y="776732"/>
                      <a:pt x="690753" y="776732"/>
                    </a:cubicBezTo>
                    <a:lnTo>
                      <a:pt x="690753" y="757682"/>
                    </a:lnTo>
                    <a:lnTo>
                      <a:pt x="690753" y="776732"/>
                    </a:lnTo>
                    <a:lnTo>
                      <a:pt x="142621" y="776732"/>
                    </a:lnTo>
                    <a:lnTo>
                      <a:pt x="142621" y="757682"/>
                    </a:lnTo>
                    <a:lnTo>
                      <a:pt x="142621" y="776732"/>
                    </a:lnTo>
                    <a:cubicBezTo>
                      <a:pt x="63881" y="776732"/>
                      <a:pt x="0" y="713232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2023"/>
                      <a:pt x="84836" y="738632"/>
                      <a:pt x="142621" y="738632"/>
                    </a:cubicBezTo>
                    <a:lnTo>
                      <a:pt x="690753" y="738632"/>
                    </a:lnTo>
                    <a:cubicBezTo>
                      <a:pt x="748538" y="738632"/>
                      <a:pt x="795274" y="692023"/>
                      <a:pt x="795274" y="634619"/>
                    </a:cubicBezTo>
                    <a:lnTo>
                      <a:pt x="795274" y="142113"/>
                    </a:lnTo>
                    <a:cubicBezTo>
                      <a:pt x="795274" y="84709"/>
                      <a:pt x="748538" y="38100"/>
                      <a:pt x="690753" y="38100"/>
                    </a:cubicBezTo>
                    <a:lnTo>
                      <a:pt x="142621" y="38100"/>
                    </a:lnTo>
                    <a:lnTo>
                      <a:pt x="142621" y="19050"/>
                    </a:lnTo>
                    <a:lnTo>
                      <a:pt x="142621" y="38100"/>
                    </a:lnTo>
                    <a:cubicBezTo>
                      <a:pt x="84836" y="38100"/>
                      <a:pt x="38100" y="84709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28575"/>
                <a:ext cx="833392" cy="8053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595959"/>
                    </a:solidFill>
                    <a:latin typeface="Arimo"/>
                    <a:ea typeface="Arimo"/>
                    <a:cs typeface="Arimo"/>
                    <a:sym typeface="Arimo"/>
                  </a:rPr>
                  <a:t>+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8538124" y="10097900"/>
              <a:ext cx="3712394" cy="776764"/>
              <a:chOff x="0" y="0"/>
              <a:chExt cx="3712394" cy="776764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19050" y="19050"/>
                <a:ext cx="3674364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674364">
                    <a:moveTo>
                      <a:pt x="0" y="123063"/>
                    </a:moveTo>
                    <a:cubicBezTo>
                      <a:pt x="0" y="55118"/>
                      <a:pt x="57404" y="0"/>
                      <a:pt x="128143" y="0"/>
                    </a:cubicBezTo>
                    <a:lnTo>
                      <a:pt x="3546221" y="0"/>
                    </a:lnTo>
                    <a:cubicBezTo>
                      <a:pt x="3616960" y="0"/>
                      <a:pt x="3674364" y="55118"/>
                      <a:pt x="3674364" y="123063"/>
                    </a:cubicBezTo>
                    <a:lnTo>
                      <a:pt x="3674364" y="615569"/>
                    </a:lnTo>
                    <a:cubicBezTo>
                      <a:pt x="3674364" y="683514"/>
                      <a:pt x="3616960" y="738632"/>
                      <a:pt x="3546221" y="738632"/>
                    </a:cubicBezTo>
                    <a:lnTo>
                      <a:pt x="128143" y="738632"/>
                    </a:lnTo>
                    <a:cubicBezTo>
                      <a:pt x="57404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3712464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712464">
                    <a:moveTo>
                      <a:pt x="0" y="142113"/>
                    </a:moveTo>
                    <a:cubicBezTo>
                      <a:pt x="0" y="62992"/>
                      <a:pt x="66675" y="0"/>
                      <a:pt x="147193" y="0"/>
                    </a:cubicBezTo>
                    <a:lnTo>
                      <a:pt x="3565271" y="0"/>
                    </a:lnTo>
                    <a:lnTo>
                      <a:pt x="3565271" y="19050"/>
                    </a:lnTo>
                    <a:lnTo>
                      <a:pt x="3565271" y="0"/>
                    </a:lnTo>
                    <a:cubicBezTo>
                      <a:pt x="3645789" y="0"/>
                      <a:pt x="3712464" y="62992"/>
                      <a:pt x="3712464" y="142113"/>
                    </a:cubicBezTo>
                    <a:lnTo>
                      <a:pt x="3693414" y="142113"/>
                    </a:lnTo>
                    <a:lnTo>
                      <a:pt x="3712464" y="142113"/>
                    </a:lnTo>
                    <a:lnTo>
                      <a:pt x="3712464" y="634619"/>
                    </a:lnTo>
                    <a:lnTo>
                      <a:pt x="3693414" y="634619"/>
                    </a:lnTo>
                    <a:lnTo>
                      <a:pt x="3712464" y="634619"/>
                    </a:lnTo>
                    <a:cubicBezTo>
                      <a:pt x="3712464" y="713867"/>
                      <a:pt x="3645789" y="776732"/>
                      <a:pt x="3565271" y="776732"/>
                    </a:cubicBezTo>
                    <a:lnTo>
                      <a:pt x="3565271" y="757682"/>
                    </a:lnTo>
                    <a:lnTo>
                      <a:pt x="3565271" y="776732"/>
                    </a:lnTo>
                    <a:lnTo>
                      <a:pt x="147193" y="776732"/>
                    </a:lnTo>
                    <a:lnTo>
                      <a:pt x="147193" y="757682"/>
                    </a:lnTo>
                    <a:lnTo>
                      <a:pt x="147193" y="776732"/>
                    </a:lnTo>
                    <a:cubicBezTo>
                      <a:pt x="66675" y="776732"/>
                      <a:pt x="0" y="713867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233" y="738632"/>
                      <a:pt x="147193" y="738632"/>
                    </a:cubicBezTo>
                    <a:lnTo>
                      <a:pt x="3565271" y="738632"/>
                    </a:lnTo>
                    <a:cubicBezTo>
                      <a:pt x="3626231" y="738632"/>
                      <a:pt x="3674364" y="691388"/>
                      <a:pt x="3674364" y="634619"/>
                    </a:cubicBezTo>
                    <a:lnTo>
                      <a:pt x="3674364" y="142113"/>
                    </a:lnTo>
                    <a:cubicBezTo>
                      <a:pt x="3674364" y="85344"/>
                      <a:pt x="3626231" y="38100"/>
                      <a:pt x="3565271" y="38100"/>
                    </a:cubicBezTo>
                    <a:lnTo>
                      <a:pt x="147193" y="38100"/>
                    </a:lnTo>
                    <a:lnTo>
                      <a:pt x="147193" y="19050"/>
                    </a:lnTo>
                    <a:lnTo>
                      <a:pt x="147193" y="38100"/>
                    </a:lnTo>
                    <a:cubicBezTo>
                      <a:pt x="86233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19050"/>
                <a:ext cx="371239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Iniciar Votación</a:t>
                </a: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-5400000">
            <a:off x="2974305" y="1686698"/>
            <a:ext cx="243068" cy="247153"/>
            <a:chOff x="0" y="0"/>
            <a:chExt cx="324090" cy="32953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 action="ppaction://hlinksldjump"/>
              </a:rPr>
              <a:t>Registrar Consejero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Listado de Consejeros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8" id="48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58" id="58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1223632"/>
            <a:chOff x="0" y="0"/>
            <a:chExt cx="24422100" cy="1631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1593469"/>
            </a:xfrm>
            <a:custGeom>
              <a:avLst/>
              <a:gdLst/>
              <a:ahLst/>
              <a:cxnLst/>
              <a:rect r="r" b="b" t="t" l="l"/>
              <a:pathLst>
                <a:path h="159346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593469"/>
                  </a:lnTo>
                  <a:lnTo>
                    <a:pt x="0" y="1593469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1631569"/>
            </a:xfrm>
            <a:custGeom>
              <a:avLst/>
              <a:gdLst/>
              <a:ahLst/>
              <a:cxnLst/>
              <a:rect r="r" b="b" t="t" l="l"/>
              <a:pathLst>
                <a:path h="1631569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1612519"/>
                  </a:lnTo>
                  <a:cubicBezTo>
                    <a:pt x="24422100" y="1623060"/>
                    <a:pt x="24413590" y="1631569"/>
                    <a:pt x="24403050" y="1631569"/>
                  </a:cubicBezTo>
                  <a:lnTo>
                    <a:pt x="19050" y="1631569"/>
                  </a:lnTo>
                  <a:cubicBezTo>
                    <a:pt x="8509" y="1631569"/>
                    <a:pt x="0" y="1623060"/>
                    <a:pt x="0" y="1612519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612519"/>
                  </a:lnTo>
                  <a:lnTo>
                    <a:pt x="19050" y="1612519"/>
                  </a:lnTo>
                  <a:lnTo>
                    <a:pt x="19050" y="1593469"/>
                  </a:lnTo>
                  <a:lnTo>
                    <a:pt x="24403050" y="1593469"/>
                  </a:lnTo>
                  <a:lnTo>
                    <a:pt x="24403050" y="1612519"/>
                  </a:lnTo>
                  <a:lnTo>
                    <a:pt x="24384000" y="1612519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sp>
        <p:nvSpPr>
          <p:cNvPr name="AutoShape 5" id="5"/>
          <p:cNvSpPr/>
          <p:nvPr/>
        </p:nvSpPr>
        <p:spPr>
          <a:xfrm rot="5388821">
            <a:off x="-971713" y="5700949"/>
            <a:ext cx="8787849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046193" y="1513485"/>
            <a:ext cx="13853804" cy="8490324"/>
            <a:chOff x="0" y="0"/>
            <a:chExt cx="18471738" cy="11320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18433670" cy="11282300"/>
            </a:xfrm>
            <a:custGeom>
              <a:avLst/>
              <a:gdLst/>
              <a:ahLst/>
              <a:cxnLst/>
              <a:rect r="r" b="b" t="t" l="l"/>
              <a:pathLst>
                <a:path h="11282300" w="18433670">
                  <a:moveTo>
                    <a:pt x="0" y="305181"/>
                  </a:moveTo>
                  <a:cubicBezTo>
                    <a:pt x="0" y="136652"/>
                    <a:pt x="136779" y="0"/>
                    <a:pt x="305562" y="0"/>
                  </a:cubicBezTo>
                  <a:lnTo>
                    <a:pt x="18128107" y="0"/>
                  </a:lnTo>
                  <a:cubicBezTo>
                    <a:pt x="18296891" y="0"/>
                    <a:pt x="18433670" y="136652"/>
                    <a:pt x="18433670" y="305181"/>
                  </a:cubicBezTo>
                  <a:lnTo>
                    <a:pt x="18433670" y="10977118"/>
                  </a:lnTo>
                  <a:cubicBezTo>
                    <a:pt x="18433670" y="11145648"/>
                    <a:pt x="18296891" y="11282300"/>
                    <a:pt x="18128107" y="11282300"/>
                  </a:cubicBezTo>
                  <a:lnTo>
                    <a:pt x="305562" y="11282300"/>
                  </a:lnTo>
                  <a:cubicBezTo>
                    <a:pt x="136779" y="11282300"/>
                    <a:pt x="0" y="11145648"/>
                    <a:pt x="0" y="10977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1770" cy="11320400"/>
            </a:xfrm>
            <a:custGeom>
              <a:avLst/>
              <a:gdLst/>
              <a:ahLst/>
              <a:cxnLst/>
              <a:rect r="r" b="b" t="t" l="l"/>
              <a:pathLst>
                <a:path h="11320400" w="18471770">
                  <a:moveTo>
                    <a:pt x="0" y="324231"/>
                  </a:moveTo>
                  <a:cubicBezTo>
                    <a:pt x="0" y="145161"/>
                    <a:pt x="145415" y="0"/>
                    <a:pt x="324612" y="0"/>
                  </a:cubicBezTo>
                  <a:lnTo>
                    <a:pt x="18147157" y="0"/>
                  </a:lnTo>
                  <a:lnTo>
                    <a:pt x="18147157" y="19050"/>
                  </a:lnTo>
                  <a:lnTo>
                    <a:pt x="18147157" y="0"/>
                  </a:lnTo>
                  <a:cubicBezTo>
                    <a:pt x="18326481" y="0"/>
                    <a:pt x="18471770" y="145161"/>
                    <a:pt x="18471770" y="324231"/>
                  </a:cubicBezTo>
                  <a:lnTo>
                    <a:pt x="18452720" y="324231"/>
                  </a:lnTo>
                  <a:lnTo>
                    <a:pt x="18471770" y="324231"/>
                  </a:lnTo>
                  <a:lnTo>
                    <a:pt x="18471770" y="10996168"/>
                  </a:lnTo>
                  <a:lnTo>
                    <a:pt x="18452720" y="10996168"/>
                  </a:lnTo>
                  <a:lnTo>
                    <a:pt x="18471770" y="10996168"/>
                  </a:lnTo>
                  <a:cubicBezTo>
                    <a:pt x="18471770" y="11175238"/>
                    <a:pt x="18326354" y="11320400"/>
                    <a:pt x="18147157" y="11320400"/>
                  </a:cubicBezTo>
                  <a:lnTo>
                    <a:pt x="18147157" y="11301350"/>
                  </a:lnTo>
                  <a:lnTo>
                    <a:pt x="18147157" y="11320400"/>
                  </a:lnTo>
                  <a:lnTo>
                    <a:pt x="324612" y="11320400"/>
                  </a:lnTo>
                  <a:lnTo>
                    <a:pt x="324612" y="11301350"/>
                  </a:lnTo>
                  <a:lnTo>
                    <a:pt x="324612" y="11320400"/>
                  </a:lnTo>
                  <a:cubicBezTo>
                    <a:pt x="145415" y="11320399"/>
                    <a:pt x="0" y="11175238"/>
                    <a:pt x="0" y="10996168"/>
                  </a:cubicBezTo>
                  <a:lnTo>
                    <a:pt x="0" y="324231"/>
                  </a:lnTo>
                  <a:lnTo>
                    <a:pt x="19050" y="324231"/>
                  </a:lnTo>
                  <a:lnTo>
                    <a:pt x="0" y="324231"/>
                  </a:lnTo>
                  <a:moveTo>
                    <a:pt x="38100" y="324231"/>
                  </a:moveTo>
                  <a:lnTo>
                    <a:pt x="38100" y="10996168"/>
                  </a:lnTo>
                  <a:lnTo>
                    <a:pt x="19050" y="10996168"/>
                  </a:lnTo>
                  <a:lnTo>
                    <a:pt x="38100" y="10996168"/>
                  </a:lnTo>
                  <a:cubicBezTo>
                    <a:pt x="38100" y="11154156"/>
                    <a:pt x="166370" y="11282300"/>
                    <a:pt x="324612" y="11282300"/>
                  </a:cubicBezTo>
                  <a:lnTo>
                    <a:pt x="18147157" y="11282300"/>
                  </a:lnTo>
                  <a:cubicBezTo>
                    <a:pt x="18305399" y="11282300"/>
                    <a:pt x="18433670" y="11154156"/>
                    <a:pt x="18433670" y="10996168"/>
                  </a:cubicBezTo>
                  <a:lnTo>
                    <a:pt x="18433670" y="324231"/>
                  </a:lnTo>
                  <a:cubicBezTo>
                    <a:pt x="18433670" y="166243"/>
                    <a:pt x="18305399" y="38100"/>
                    <a:pt x="18147157" y="38100"/>
                  </a:cubicBezTo>
                  <a:lnTo>
                    <a:pt x="324612" y="38100"/>
                  </a:lnTo>
                  <a:lnTo>
                    <a:pt x="324612" y="19050"/>
                  </a:lnTo>
                  <a:lnTo>
                    <a:pt x="324612" y="38100"/>
                  </a:lnTo>
                  <a:cubicBezTo>
                    <a:pt x="166370" y="38100"/>
                    <a:pt x="38100" y="166243"/>
                    <a:pt x="38100" y="324231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135570" y="1990208"/>
            <a:ext cx="76750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Lista de Votaciones Disponibles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2900345" y="2759347"/>
            <a:ext cx="243067" cy="247153"/>
            <a:chOff x="0" y="0"/>
            <a:chExt cx="324090" cy="3295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163E6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163E6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561861" y="3077942"/>
            <a:ext cx="12822468" cy="1418264"/>
            <a:chOff x="0" y="0"/>
            <a:chExt cx="17096624" cy="18910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899013" y="3525332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Jardín de la sede</a:t>
            </a:r>
          </a:p>
        </p:txBody>
      </p:sp>
      <p:grpSp>
        <p:nvGrpSpPr>
          <p:cNvPr name="Group 17" id="17"/>
          <p:cNvGrpSpPr/>
          <p:nvPr/>
        </p:nvGrpSpPr>
        <p:grpSpPr>
          <a:xfrm rot="-5400000">
            <a:off x="17044156" y="3652083"/>
            <a:ext cx="243068" cy="247154"/>
            <a:chOff x="0" y="0"/>
            <a:chExt cx="324090" cy="3295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54958" y="3526129"/>
            <a:ext cx="420208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05 / 09 / 2024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561861" y="4852500"/>
            <a:ext cx="12822468" cy="1418263"/>
            <a:chOff x="0" y="0"/>
            <a:chExt cx="17096624" cy="18910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4899013" y="5311300"/>
            <a:ext cx="60740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Visita de colegios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54958" y="5330022"/>
            <a:ext cx="420208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28 / 08 / 2024</a:t>
            </a:r>
          </a:p>
        </p:txBody>
      </p:sp>
      <p:grpSp>
        <p:nvGrpSpPr>
          <p:cNvPr name="Group 26" id="26"/>
          <p:cNvGrpSpPr/>
          <p:nvPr/>
        </p:nvGrpSpPr>
        <p:grpSpPr>
          <a:xfrm rot="-5400000">
            <a:off x="17014190" y="5440059"/>
            <a:ext cx="243067" cy="247154"/>
            <a:chOff x="0" y="0"/>
            <a:chExt cx="324090" cy="32953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4561861" y="6631067"/>
            <a:ext cx="12822468" cy="1418264"/>
            <a:chOff x="0" y="0"/>
            <a:chExt cx="17096624" cy="18910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9050" y="19050"/>
              <a:ext cx="17058514" cy="1852930"/>
            </a:xfrm>
            <a:custGeom>
              <a:avLst/>
              <a:gdLst/>
              <a:ahLst/>
              <a:cxnLst/>
              <a:rect r="r" b="b" t="t" l="l"/>
              <a:pathLst>
                <a:path h="1852930" w="17058514">
                  <a:moveTo>
                    <a:pt x="0" y="130048"/>
                  </a:moveTo>
                  <a:cubicBezTo>
                    <a:pt x="0" y="58293"/>
                    <a:pt x="59309" y="0"/>
                    <a:pt x="132461" y="0"/>
                  </a:cubicBezTo>
                  <a:lnTo>
                    <a:pt x="16926052" y="0"/>
                  </a:lnTo>
                  <a:cubicBezTo>
                    <a:pt x="16999204" y="0"/>
                    <a:pt x="17058514" y="58293"/>
                    <a:pt x="17058514" y="130048"/>
                  </a:cubicBezTo>
                  <a:lnTo>
                    <a:pt x="17058514" y="1722882"/>
                  </a:lnTo>
                  <a:cubicBezTo>
                    <a:pt x="17058514" y="1794764"/>
                    <a:pt x="16999204" y="1852930"/>
                    <a:pt x="16926052" y="1852930"/>
                  </a:cubicBezTo>
                  <a:lnTo>
                    <a:pt x="132461" y="1852930"/>
                  </a:lnTo>
                  <a:cubicBezTo>
                    <a:pt x="59309" y="1852930"/>
                    <a:pt x="0" y="1794637"/>
                    <a:pt x="0" y="1722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096614" cy="1891030"/>
            </a:xfrm>
            <a:custGeom>
              <a:avLst/>
              <a:gdLst/>
              <a:ahLst/>
              <a:cxnLst/>
              <a:rect r="r" b="b" t="t" l="l"/>
              <a:pathLst>
                <a:path h="1891030" w="17096614">
                  <a:moveTo>
                    <a:pt x="0" y="149098"/>
                  </a:moveTo>
                  <a:cubicBezTo>
                    <a:pt x="0" y="66421"/>
                    <a:pt x="68199" y="0"/>
                    <a:pt x="151511" y="0"/>
                  </a:cubicBezTo>
                  <a:lnTo>
                    <a:pt x="16945102" y="0"/>
                  </a:lnTo>
                  <a:lnTo>
                    <a:pt x="16945102" y="19050"/>
                  </a:lnTo>
                  <a:lnTo>
                    <a:pt x="16945102" y="0"/>
                  </a:lnTo>
                  <a:cubicBezTo>
                    <a:pt x="17028415" y="0"/>
                    <a:pt x="17096614" y="66421"/>
                    <a:pt x="17096614" y="149098"/>
                  </a:cubicBezTo>
                  <a:lnTo>
                    <a:pt x="17077564" y="149098"/>
                  </a:lnTo>
                  <a:lnTo>
                    <a:pt x="17096614" y="149098"/>
                  </a:lnTo>
                  <a:lnTo>
                    <a:pt x="17096614" y="1741932"/>
                  </a:lnTo>
                  <a:lnTo>
                    <a:pt x="17077564" y="1741932"/>
                  </a:lnTo>
                  <a:lnTo>
                    <a:pt x="17096614" y="1741932"/>
                  </a:lnTo>
                  <a:cubicBezTo>
                    <a:pt x="17096614" y="1824609"/>
                    <a:pt x="17028415" y="1891030"/>
                    <a:pt x="16945102" y="1891030"/>
                  </a:cubicBezTo>
                  <a:lnTo>
                    <a:pt x="16945102" y="1871980"/>
                  </a:lnTo>
                  <a:lnTo>
                    <a:pt x="16945102" y="1891030"/>
                  </a:lnTo>
                  <a:lnTo>
                    <a:pt x="151511" y="1891030"/>
                  </a:lnTo>
                  <a:lnTo>
                    <a:pt x="151511" y="1871980"/>
                  </a:lnTo>
                  <a:lnTo>
                    <a:pt x="151511" y="1891030"/>
                  </a:lnTo>
                  <a:cubicBezTo>
                    <a:pt x="68199" y="1891030"/>
                    <a:pt x="0" y="1824609"/>
                    <a:pt x="0" y="1741932"/>
                  </a:cubicBezTo>
                  <a:lnTo>
                    <a:pt x="0" y="149098"/>
                  </a:lnTo>
                  <a:lnTo>
                    <a:pt x="19050" y="149098"/>
                  </a:lnTo>
                  <a:lnTo>
                    <a:pt x="0" y="149098"/>
                  </a:lnTo>
                  <a:moveTo>
                    <a:pt x="38100" y="149098"/>
                  </a:moveTo>
                  <a:lnTo>
                    <a:pt x="38100" y="1741932"/>
                  </a:lnTo>
                  <a:lnTo>
                    <a:pt x="19050" y="1741932"/>
                  </a:lnTo>
                  <a:lnTo>
                    <a:pt x="38100" y="1741932"/>
                  </a:lnTo>
                  <a:cubicBezTo>
                    <a:pt x="38100" y="1802892"/>
                    <a:pt x="88519" y="1852930"/>
                    <a:pt x="151511" y="1852930"/>
                  </a:cubicBezTo>
                  <a:lnTo>
                    <a:pt x="16945102" y="1852930"/>
                  </a:lnTo>
                  <a:cubicBezTo>
                    <a:pt x="17008094" y="1852930"/>
                    <a:pt x="17058514" y="1802892"/>
                    <a:pt x="17058514" y="1741932"/>
                  </a:cubicBezTo>
                  <a:lnTo>
                    <a:pt x="17058514" y="149098"/>
                  </a:lnTo>
                  <a:cubicBezTo>
                    <a:pt x="17058514" y="88138"/>
                    <a:pt x="17008094" y="38100"/>
                    <a:pt x="16945102" y="38100"/>
                  </a:cubicBezTo>
                  <a:lnTo>
                    <a:pt x="151511" y="38100"/>
                  </a:lnTo>
                  <a:lnTo>
                    <a:pt x="151511" y="19050"/>
                  </a:lnTo>
                  <a:lnTo>
                    <a:pt x="151511" y="38100"/>
                  </a:lnTo>
                  <a:cubicBezTo>
                    <a:pt x="88519" y="38100"/>
                    <a:pt x="38100" y="88138"/>
                    <a:pt x="38100" y="149098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4899013" y="7089868"/>
            <a:ext cx="631402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Tema de la Votación: Desayuno mensual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354958" y="7051813"/>
            <a:ext cx="434222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Fecha Inicio: 26 / 08 / 2024</a:t>
            </a:r>
          </a:p>
        </p:txBody>
      </p:sp>
      <p:grpSp>
        <p:nvGrpSpPr>
          <p:cNvPr name="Group 34" id="34"/>
          <p:cNvGrpSpPr/>
          <p:nvPr/>
        </p:nvGrpSpPr>
        <p:grpSpPr>
          <a:xfrm rot="-5400000">
            <a:off x="17044153" y="7216620"/>
            <a:ext cx="243067" cy="247154"/>
            <a:chOff x="0" y="0"/>
            <a:chExt cx="324090" cy="32953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9050" y="19050"/>
              <a:ext cx="286004" cy="291465"/>
            </a:xfrm>
            <a:custGeom>
              <a:avLst/>
              <a:gdLst/>
              <a:ahLst/>
              <a:cxnLst/>
              <a:rect r="r" b="b" t="t" l="l"/>
              <a:pathLst>
                <a:path h="291465" w="286004">
                  <a:moveTo>
                    <a:pt x="0" y="291465"/>
                  </a:moveTo>
                  <a:lnTo>
                    <a:pt x="143002" y="0"/>
                  </a:lnTo>
                  <a:lnTo>
                    <a:pt x="286004" y="291465"/>
                  </a:lnTo>
                  <a:close/>
                </a:path>
              </a:pathLst>
            </a:custGeom>
            <a:solidFill>
              <a:srgbClr val="8ED973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889" y="0"/>
              <a:ext cx="326009" cy="329565"/>
            </a:xfrm>
            <a:custGeom>
              <a:avLst/>
              <a:gdLst/>
              <a:ahLst/>
              <a:cxnLst/>
              <a:rect r="r" b="b" t="t" l="l"/>
              <a:pathLst>
                <a:path h="329565" w="326009">
                  <a:moveTo>
                    <a:pt x="2794" y="302133"/>
                  </a:moveTo>
                  <a:lnTo>
                    <a:pt x="145796" y="10668"/>
                  </a:lnTo>
                  <a:cubicBezTo>
                    <a:pt x="148971" y="4191"/>
                    <a:pt x="155575" y="0"/>
                    <a:pt x="162941" y="0"/>
                  </a:cubicBezTo>
                  <a:cubicBezTo>
                    <a:pt x="170307" y="0"/>
                    <a:pt x="176784" y="4191"/>
                    <a:pt x="180086" y="10668"/>
                  </a:cubicBezTo>
                  <a:lnTo>
                    <a:pt x="323088" y="302133"/>
                  </a:lnTo>
                  <a:cubicBezTo>
                    <a:pt x="326009" y="307975"/>
                    <a:pt x="325628" y="314960"/>
                    <a:pt x="322199" y="320548"/>
                  </a:cubicBezTo>
                  <a:cubicBezTo>
                    <a:pt x="318770" y="326136"/>
                    <a:pt x="312547" y="329565"/>
                    <a:pt x="306070" y="329565"/>
                  </a:cubicBezTo>
                  <a:lnTo>
                    <a:pt x="19939" y="329565"/>
                  </a:lnTo>
                  <a:cubicBezTo>
                    <a:pt x="13335" y="329565"/>
                    <a:pt x="7239" y="326136"/>
                    <a:pt x="3810" y="320548"/>
                  </a:cubicBezTo>
                  <a:cubicBezTo>
                    <a:pt x="381" y="314960"/>
                    <a:pt x="0" y="307975"/>
                    <a:pt x="2921" y="302133"/>
                  </a:cubicBezTo>
                  <a:moveTo>
                    <a:pt x="37084" y="318897"/>
                  </a:moveTo>
                  <a:lnTo>
                    <a:pt x="19939" y="310515"/>
                  </a:lnTo>
                  <a:lnTo>
                    <a:pt x="19939" y="291465"/>
                  </a:lnTo>
                  <a:lnTo>
                    <a:pt x="305943" y="291465"/>
                  </a:lnTo>
                  <a:lnTo>
                    <a:pt x="305943" y="310515"/>
                  </a:lnTo>
                  <a:lnTo>
                    <a:pt x="288798" y="318897"/>
                  </a:lnTo>
                  <a:lnTo>
                    <a:pt x="145796" y="27432"/>
                  </a:lnTo>
                  <a:lnTo>
                    <a:pt x="162941" y="19050"/>
                  </a:lnTo>
                  <a:lnTo>
                    <a:pt x="180086" y="27432"/>
                  </a:lnTo>
                  <a:lnTo>
                    <a:pt x="37084" y="318897"/>
                  </a:lnTo>
                  <a:close/>
                </a:path>
              </a:pathLst>
            </a:custGeom>
            <a:solidFill>
              <a:srgbClr val="8ED973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54725" y="185096"/>
            <a:ext cx="2772091" cy="824865"/>
            <a:chOff x="0" y="0"/>
            <a:chExt cx="3696121" cy="1099820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133350"/>
              <a:ext cx="2337887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FBD5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Duoc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2363287" y="-120650"/>
              <a:ext cx="1332834" cy="1220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F2F2F2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UC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474542" y="1593367"/>
            <a:ext cx="23167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action="ppaction://hlinksldjump"/>
              </a:rPr>
              <a:t>Crear Votación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16242" y="2427400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action="ppaction://hlinksldjump"/>
              </a:rPr>
              <a:t>Votaciones 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action="ppaction://hlinksldjump"/>
              </a:rPr>
              <a:t>Activas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16242" y="3676932"/>
            <a:ext cx="180718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action="ppaction://hlinksldjump"/>
              </a:rPr>
              <a:t>Historial de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action="ppaction://hlinksldjump"/>
              </a:rPr>
              <a:t>Votaciones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74542" y="4926463"/>
            <a:ext cx="231674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 action="ppaction://hlinksldjump"/>
              </a:rPr>
              <a:t>Registrar Consejero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16242" y="6117088"/>
            <a:ext cx="1833345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action="ppaction://hlinksldjump"/>
              </a:rPr>
              <a:t>Listado de Consejeros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1274526" y="185096"/>
            <a:ext cx="6625469" cy="952086"/>
            <a:chOff x="0" y="0"/>
            <a:chExt cx="8833958" cy="12694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124805" cy="1124805"/>
            </a:xfrm>
            <a:custGeom>
              <a:avLst/>
              <a:gdLst/>
              <a:ahLst/>
              <a:cxnLst/>
              <a:rect r="r" b="b" t="t" l="l"/>
              <a:pathLst>
                <a:path h="1124805" w="1124805">
                  <a:moveTo>
                    <a:pt x="0" y="0"/>
                  </a:moveTo>
                  <a:lnTo>
                    <a:pt x="1124805" y="0"/>
                  </a:lnTo>
                  <a:lnTo>
                    <a:pt x="1124805" y="1124805"/>
                  </a:lnTo>
                  <a:lnTo>
                    <a:pt x="0" y="11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7" id="47"/>
            <p:cNvGrpSpPr/>
            <p:nvPr/>
          </p:nvGrpSpPr>
          <p:grpSpPr>
            <a:xfrm rot="0">
              <a:off x="303226" y="136657"/>
              <a:ext cx="478333" cy="478062"/>
              <a:chOff x="0" y="0"/>
              <a:chExt cx="579046" cy="578718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28575" y="28575"/>
                <a:ext cx="521970" cy="521462"/>
              </a:xfrm>
              <a:custGeom>
                <a:avLst/>
                <a:gdLst/>
                <a:ahLst/>
                <a:cxnLst/>
                <a:rect r="r" b="b" t="t" l="l"/>
                <a:pathLst>
                  <a:path h="521462" w="521970">
                    <a:moveTo>
                      <a:pt x="0" y="260731"/>
                    </a:moveTo>
                    <a:cubicBezTo>
                      <a:pt x="0" y="116713"/>
                      <a:pt x="116840" y="0"/>
                      <a:pt x="260985" y="0"/>
                    </a:cubicBezTo>
                    <a:cubicBezTo>
                      <a:pt x="405130" y="0"/>
                      <a:pt x="521970" y="116713"/>
                      <a:pt x="521970" y="260731"/>
                    </a:cubicBezTo>
                    <a:cubicBezTo>
                      <a:pt x="521970" y="404749"/>
                      <a:pt x="405130" y="521462"/>
                      <a:pt x="260985" y="521462"/>
                    </a:cubicBezTo>
                    <a:cubicBezTo>
                      <a:pt x="116840" y="521462"/>
                      <a:pt x="0" y="404749"/>
                      <a:pt x="0" y="260731"/>
                    </a:cubicBezTo>
                    <a:close/>
                  </a:path>
                </a:pathLst>
              </a:custGeom>
              <a:solidFill>
                <a:srgbClr val="163E64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579120" cy="578739"/>
              </a:xfrm>
              <a:custGeom>
                <a:avLst/>
                <a:gdLst/>
                <a:ahLst/>
                <a:cxnLst/>
                <a:rect r="r" b="b" t="t" l="l"/>
                <a:pathLst>
                  <a:path h="578739" w="579120">
                    <a:moveTo>
                      <a:pt x="0" y="289306"/>
                    </a:moveTo>
                    <a:cubicBezTo>
                      <a:pt x="0" y="129540"/>
                      <a:pt x="129667" y="0"/>
                      <a:pt x="289560" y="0"/>
                    </a:cubicBezTo>
                    <a:lnTo>
                      <a:pt x="289560" y="28575"/>
                    </a:lnTo>
                    <a:lnTo>
                      <a:pt x="289560" y="0"/>
                    </a:lnTo>
                    <a:cubicBezTo>
                      <a:pt x="449453" y="0"/>
                      <a:pt x="579120" y="129540"/>
                      <a:pt x="579120" y="289306"/>
                    </a:cubicBezTo>
                    <a:lnTo>
                      <a:pt x="550418" y="289306"/>
                    </a:lnTo>
                    <a:lnTo>
                      <a:pt x="578993" y="289306"/>
                    </a:lnTo>
                    <a:cubicBezTo>
                      <a:pt x="578993" y="449072"/>
                      <a:pt x="449326" y="578612"/>
                      <a:pt x="289433" y="578612"/>
                    </a:cubicBezTo>
                    <a:lnTo>
                      <a:pt x="289433" y="550164"/>
                    </a:lnTo>
                    <a:lnTo>
                      <a:pt x="289433" y="578739"/>
                    </a:lnTo>
                    <a:cubicBezTo>
                      <a:pt x="129667" y="578739"/>
                      <a:pt x="0" y="449199"/>
                      <a:pt x="0" y="289306"/>
                    </a:cubicBezTo>
                    <a:lnTo>
                      <a:pt x="28575" y="289306"/>
                    </a:lnTo>
                    <a:lnTo>
                      <a:pt x="57150" y="289306"/>
                    </a:lnTo>
                    <a:lnTo>
                      <a:pt x="28575" y="289306"/>
                    </a:lnTo>
                    <a:lnTo>
                      <a:pt x="0" y="289306"/>
                    </a:lnTo>
                    <a:moveTo>
                      <a:pt x="57150" y="289306"/>
                    </a:moveTo>
                    <a:cubicBezTo>
                      <a:pt x="57150" y="305054"/>
                      <a:pt x="44323" y="317881"/>
                      <a:pt x="28575" y="317881"/>
                    </a:cubicBezTo>
                    <a:cubicBezTo>
                      <a:pt x="12827" y="317881"/>
                      <a:pt x="0" y="305181"/>
                      <a:pt x="0" y="289306"/>
                    </a:cubicBezTo>
                    <a:cubicBezTo>
                      <a:pt x="0" y="273431"/>
                      <a:pt x="12827" y="260731"/>
                      <a:pt x="28575" y="260731"/>
                    </a:cubicBezTo>
                    <a:cubicBezTo>
                      <a:pt x="44323" y="260731"/>
                      <a:pt x="57150" y="273558"/>
                      <a:pt x="57150" y="289306"/>
                    </a:cubicBezTo>
                    <a:cubicBezTo>
                      <a:pt x="57150" y="417576"/>
                      <a:pt x="161163" y="521462"/>
                      <a:pt x="289560" y="521462"/>
                    </a:cubicBezTo>
                    <a:cubicBezTo>
                      <a:pt x="417957" y="521462"/>
                      <a:pt x="521970" y="417449"/>
                      <a:pt x="521970" y="289306"/>
                    </a:cubicBezTo>
                    <a:cubicBezTo>
                      <a:pt x="521970" y="161163"/>
                      <a:pt x="417830" y="57150"/>
                      <a:pt x="289560" y="57150"/>
                    </a:cubicBezTo>
                    <a:lnTo>
                      <a:pt x="289560" y="28575"/>
                    </a:lnTo>
                    <a:lnTo>
                      <a:pt x="289560" y="57150"/>
                    </a:lnTo>
                    <a:cubicBezTo>
                      <a:pt x="161163" y="57150"/>
                      <a:pt x="57150" y="161163"/>
                      <a:pt x="57150" y="2893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0" id="50"/>
            <p:cNvGrpSpPr/>
            <p:nvPr/>
          </p:nvGrpSpPr>
          <p:grpSpPr>
            <a:xfrm rot="0">
              <a:off x="220598" y="588358"/>
              <a:ext cx="668990" cy="681089"/>
              <a:chOff x="0" y="0"/>
              <a:chExt cx="763320" cy="777126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-2921" y="-18415"/>
                <a:ext cx="766191" cy="443484"/>
              </a:xfrm>
              <a:custGeom>
                <a:avLst/>
                <a:gdLst/>
                <a:ahLst/>
                <a:cxnLst/>
                <a:rect r="r" b="b" t="t" l="l"/>
                <a:pathLst>
                  <a:path h="443484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cubicBezTo>
                      <a:pt x="766191" y="422783"/>
                      <a:pt x="753364" y="435610"/>
                      <a:pt x="737616" y="435610"/>
                    </a:cubicBezTo>
                    <a:lnTo>
                      <a:pt x="384556" y="435610"/>
                    </a:lnTo>
                    <a:lnTo>
                      <a:pt x="384556" y="407035"/>
                    </a:lnTo>
                    <a:lnTo>
                      <a:pt x="385191" y="435610"/>
                    </a:lnTo>
                    <a:lnTo>
                      <a:pt x="32131" y="443357"/>
                    </a:lnTo>
                    <a:cubicBezTo>
                      <a:pt x="24384" y="443484"/>
                      <a:pt x="17018" y="440563"/>
                      <a:pt x="11557" y="435229"/>
                    </a:cubicBezTo>
                    <a:cubicBezTo>
                      <a:pt x="6096" y="429895"/>
                      <a:pt x="2921" y="422529"/>
                      <a:pt x="2921" y="414782"/>
                    </a:cubicBezTo>
                    <a:moveTo>
                      <a:pt x="60071" y="414782"/>
                    </a:moveTo>
                    <a:lnTo>
                      <a:pt x="31623" y="414782"/>
                    </a:lnTo>
                    <a:lnTo>
                      <a:pt x="30988" y="386207"/>
                    </a:lnTo>
                    <a:lnTo>
                      <a:pt x="383921" y="378460"/>
                    </a:lnTo>
                    <a:lnTo>
                      <a:pt x="384556" y="378460"/>
                    </a:lnTo>
                    <a:lnTo>
                      <a:pt x="737616" y="378460"/>
                    </a:lnTo>
                    <a:lnTo>
                      <a:pt x="737616" y="407035"/>
                    </a:ln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 flipH="false" flipV="false" rot="0">
                <a:off x="-2921" y="-18415"/>
                <a:ext cx="766191" cy="415417"/>
              </a:xfrm>
              <a:custGeom>
                <a:avLst/>
                <a:gdLst/>
                <a:ahLst/>
                <a:cxnLst/>
                <a:rect r="r" b="b" t="t" l="l"/>
                <a:pathLst>
                  <a:path h="415417" w="766191">
                    <a:moveTo>
                      <a:pt x="3048" y="414782"/>
                    </a:moveTo>
                    <a:lnTo>
                      <a:pt x="31623" y="414782"/>
                    </a:lnTo>
                    <a:lnTo>
                      <a:pt x="3048" y="415417"/>
                    </a:lnTo>
                    <a:cubicBezTo>
                      <a:pt x="0" y="275844"/>
                      <a:pt x="70866" y="145161"/>
                      <a:pt x="188722" y="73406"/>
                    </a:cubicBezTo>
                    <a:lnTo>
                      <a:pt x="203581" y="97917"/>
                    </a:lnTo>
                    <a:lnTo>
                      <a:pt x="188722" y="73406"/>
                    </a:lnTo>
                    <a:cubicBezTo>
                      <a:pt x="306832" y="1651"/>
                      <a:pt x="453644" y="0"/>
                      <a:pt x="573278" y="69215"/>
                    </a:cubicBezTo>
                    <a:cubicBezTo>
                      <a:pt x="692912" y="138430"/>
                      <a:pt x="766191" y="267462"/>
                      <a:pt x="766191" y="407035"/>
                    </a:cubicBezTo>
                    <a:lnTo>
                      <a:pt x="709041" y="407035"/>
                    </a:lnTo>
                    <a:cubicBezTo>
                      <a:pt x="709041" y="287528"/>
                      <a:pt x="646049" y="177419"/>
                      <a:pt x="544576" y="118745"/>
                    </a:cubicBezTo>
                    <a:lnTo>
                      <a:pt x="558927" y="93980"/>
                    </a:lnTo>
                    <a:lnTo>
                      <a:pt x="544576" y="118745"/>
                    </a:lnTo>
                    <a:cubicBezTo>
                      <a:pt x="443103" y="60071"/>
                      <a:pt x="318643" y="61341"/>
                      <a:pt x="218440" y="122301"/>
                    </a:cubicBezTo>
                    <a:cubicBezTo>
                      <a:pt x="118237" y="183261"/>
                      <a:pt x="57658" y="294640"/>
                      <a:pt x="60198" y="414147"/>
                    </a:cubicBezTo>
                    <a:lnTo>
                      <a:pt x="60198" y="4147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3" id="53"/>
            <p:cNvGrpSpPr/>
            <p:nvPr/>
          </p:nvGrpSpPr>
          <p:grpSpPr>
            <a:xfrm rot="0">
              <a:off x="5627144" y="200157"/>
              <a:ext cx="3206814" cy="776764"/>
              <a:chOff x="0" y="0"/>
              <a:chExt cx="3206814" cy="776764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19050" y="19050"/>
                <a:ext cx="3168650" cy="738632"/>
              </a:xfrm>
              <a:custGeom>
                <a:avLst/>
                <a:gdLst/>
                <a:ahLst/>
                <a:cxnLst/>
                <a:rect r="r" b="b" t="t" l="l"/>
                <a:pathLst>
                  <a:path h="738632" w="3168650">
                    <a:moveTo>
                      <a:pt x="0" y="123063"/>
                    </a:moveTo>
                    <a:cubicBezTo>
                      <a:pt x="0" y="55118"/>
                      <a:pt x="57277" y="0"/>
                      <a:pt x="127889" y="0"/>
                    </a:cubicBezTo>
                    <a:lnTo>
                      <a:pt x="3040761" y="0"/>
                    </a:lnTo>
                    <a:cubicBezTo>
                      <a:pt x="3111373" y="0"/>
                      <a:pt x="3168650" y="55118"/>
                      <a:pt x="3168650" y="123063"/>
                    </a:cubicBezTo>
                    <a:lnTo>
                      <a:pt x="3168650" y="615569"/>
                    </a:lnTo>
                    <a:cubicBezTo>
                      <a:pt x="3168650" y="683514"/>
                      <a:pt x="3111373" y="738632"/>
                      <a:pt x="3040761" y="738632"/>
                    </a:cubicBezTo>
                    <a:lnTo>
                      <a:pt x="127889" y="738632"/>
                    </a:lnTo>
                    <a:cubicBezTo>
                      <a:pt x="57277" y="738632"/>
                      <a:pt x="0" y="683514"/>
                      <a:pt x="0" y="615569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3206750" cy="776732"/>
              </a:xfrm>
              <a:custGeom>
                <a:avLst/>
                <a:gdLst/>
                <a:ahLst/>
                <a:cxnLst/>
                <a:rect r="r" b="b" t="t" l="l"/>
                <a:pathLst>
                  <a:path h="776732" w="3206750">
                    <a:moveTo>
                      <a:pt x="0" y="142113"/>
                    </a:moveTo>
                    <a:cubicBezTo>
                      <a:pt x="0" y="62992"/>
                      <a:pt x="66548" y="0"/>
                      <a:pt x="146939" y="0"/>
                    </a:cubicBezTo>
                    <a:lnTo>
                      <a:pt x="3059811" y="0"/>
                    </a:lnTo>
                    <a:lnTo>
                      <a:pt x="3059811" y="19050"/>
                    </a:lnTo>
                    <a:lnTo>
                      <a:pt x="3059811" y="0"/>
                    </a:lnTo>
                    <a:cubicBezTo>
                      <a:pt x="3140329" y="0"/>
                      <a:pt x="3206750" y="62992"/>
                      <a:pt x="3206750" y="142113"/>
                    </a:cubicBezTo>
                    <a:lnTo>
                      <a:pt x="3187700" y="142113"/>
                    </a:lnTo>
                    <a:lnTo>
                      <a:pt x="3206750" y="142113"/>
                    </a:lnTo>
                    <a:lnTo>
                      <a:pt x="3206750" y="634619"/>
                    </a:lnTo>
                    <a:lnTo>
                      <a:pt x="3187700" y="634619"/>
                    </a:lnTo>
                    <a:lnTo>
                      <a:pt x="3206750" y="634619"/>
                    </a:lnTo>
                    <a:cubicBezTo>
                      <a:pt x="3206750" y="713867"/>
                      <a:pt x="3140202" y="776732"/>
                      <a:pt x="3059811" y="776732"/>
                    </a:cubicBezTo>
                    <a:lnTo>
                      <a:pt x="3059811" y="757682"/>
                    </a:lnTo>
                    <a:lnTo>
                      <a:pt x="3059811" y="776732"/>
                    </a:lnTo>
                    <a:lnTo>
                      <a:pt x="146939" y="776732"/>
                    </a:lnTo>
                    <a:lnTo>
                      <a:pt x="146939" y="757682"/>
                    </a:lnTo>
                    <a:lnTo>
                      <a:pt x="146939" y="776732"/>
                    </a:lnTo>
                    <a:cubicBezTo>
                      <a:pt x="66548" y="776732"/>
                      <a:pt x="0" y="713740"/>
                      <a:pt x="0" y="634619"/>
                    </a:cubicBezTo>
                    <a:lnTo>
                      <a:pt x="0" y="142113"/>
                    </a:lnTo>
                    <a:lnTo>
                      <a:pt x="19050" y="142113"/>
                    </a:lnTo>
                    <a:lnTo>
                      <a:pt x="0" y="142113"/>
                    </a:lnTo>
                    <a:moveTo>
                      <a:pt x="38100" y="142113"/>
                    </a:moveTo>
                    <a:lnTo>
                      <a:pt x="38100" y="634619"/>
                    </a:lnTo>
                    <a:lnTo>
                      <a:pt x="19050" y="634619"/>
                    </a:lnTo>
                    <a:lnTo>
                      <a:pt x="38100" y="634619"/>
                    </a:lnTo>
                    <a:cubicBezTo>
                      <a:pt x="38100" y="691388"/>
                      <a:pt x="86106" y="738632"/>
                      <a:pt x="146939" y="738632"/>
                    </a:cubicBezTo>
                    <a:lnTo>
                      <a:pt x="3059811" y="738632"/>
                    </a:lnTo>
                    <a:cubicBezTo>
                      <a:pt x="3120644" y="738632"/>
                      <a:pt x="3168650" y="691388"/>
                      <a:pt x="3168650" y="634619"/>
                    </a:cubicBezTo>
                    <a:lnTo>
                      <a:pt x="3168650" y="142113"/>
                    </a:lnTo>
                    <a:cubicBezTo>
                      <a:pt x="3168650" y="85344"/>
                      <a:pt x="3120644" y="38100"/>
                      <a:pt x="3059811" y="38100"/>
                    </a:cubicBezTo>
                    <a:lnTo>
                      <a:pt x="146939" y="38100"/>
                    </a:lnTo>
                    <a:lnTo>
                      <a:pt x="146939" y="19050"/>
                    </a:lnTo>
                    <a:lnTo>
                      <a:pt x="146939" y="38100"/>
                    </a:lnTo>
                    <a:cubicBezTo>
                      <a:pt x="86106" y="38100"/>
                      <a:pt x="38100" y="85344"/>
                      <a:pt x="38100" y="14211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19050"/>
                <a:ext cx="3206814" cy="7958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0"/>
                  </a:lnSpc>
                </a:pPr>
                <a:r>
                  <a:rPr lang="en-US" sz="2700">
                    <a:solidFill>
                      <a:srgbClr val="000000"/>
                    </a:solidFill>
                    <a:latin typeface="Arimo"/>
                    <a:ea typeface="Arimo"/>
                    <a:cs typeface="Arimo"/>
                    <a:sym typeface="Arimo"/>
                  </a:rPr>
                  <a:t>Cerrar Sesión</a:t>
                </a:r>
              </a:p>
            </p:txBody>
          </p:sp>
        </p:grpSp>
        <p:sp>
          <p:nvSpPr>
            <p:cNvPr name="TextBox 57" id="57"/>
            <p:cNvSpPr txBox="true"/>
            <p:nvPr/>
          </p:nvSpPr>
          <p:spPr>
            <a:xfrm rot="0">
              <a:off x="1518505" y="296439"/>
              <a:ext cx="3717890" cy="565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Gabriela Muñoz</a:t>
              </a: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3167809" y="-315932"/>
            <a:ext cx="225506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F2F2F2"/>
                </a:solidFill>
                <a:latin typeface="Lumios Brush"/>
                <a:ea typeface="Lumios Brush"/>
                <a:cs typeface="Lumios Brush"/>
                <a:sym typeface="Lumios Brush"/>
              </a:rPr>
              <a:t>Consejeros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1213036" y="3787073"/>
            <a:ext cx="501224" cy="485583"/>
            <a:chOff x="0" y="0"/>
            <a:chExt cx="668298" cy="647444"/>
          </a:xfrm>
        </p:grpSpPr>
        <p:grpSp>
          <p:nvGrpSpPr>
            <p:cNvPr name="Group 60" id="60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61" id="61">
                <a:hlinkClick r:id="rId9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2" id="62">
                <a:hlinkClick r:id="rId9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64" id="64">
              <a:hlinkClick r:id="rId9" action="ppaction://hlinksldjump"/>
            </p:cNvPr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5" id="65"/>
          <p:cNvSpPr/>
          <p:nvPr/>
        </p:nvSpPr>
        <p:spPr>
          <a:xfrm flipH="false" flipV="false" rot="5400000">
            <a:off x="11367577" y="5729497"/>
            <a:ext cx="192141" cy="287257"/>
          </a:xfrm>
          <a:custGeom>
            <a:avLst/>
            <a:gdLst/>
            <a:ahLst/>
            <a:cxnLst/>
            <a:rect r="r" b="b" t="t" l="l"/>
            <a:pathLst>
              <a:path h="287257" w="192141">
                <a:moveTo>
                  <a:pt x="0" y="0"/>
                </a:moveTo>
                <a:lnTo>
                  <a:pt x="192141" y="0"/>
                </a:lnTo>
                <a:lnTo>
                  <a:pt x="192141" y="287257"/>
                </a:lnTo>
                <a:lnTo>
                  <a:pt x="0" y="2872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400000">
            <a:off x="11367577" y="7504056"/>
            <a:ext cx="192141" cy="287257"/>
          </a:xfrm>
          <a:custGeom>
            <a:avLst/>
            <a:gdLst/>
            <a:ahLst/>
            <a:cxnLst/>
            <a:rect r="r" b="b" t="t" l="l"/>
            <a:pathLst>
              <a:path h="287257" w="192141">
                <a:moveTo>
                  <a:pt x="0" y="0"/>
                </a:moveTo>
                <a:lnTo>
                  <a:pt x="192141" y="0"/>
                </a:lnTo>
                <a:lnTo>
                  <a:pt x="192141" y="287256"/>
                </a:lnTo>
                <a:lnTo>
                  <a:pt x="0" y="2872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11213036" y="5607395"/>
            <a:ext cx="501224" cy="485583"/>
            <a:chOff x="0" y="0"/>
            <a:chExt cx="668298" cy="647444"/>
          </a:xfrm>
        </p:grpSpPr>
        <p:grpSp>
          <p:nvGrpSpPr>
            <p:cNvPr name="Group 68" id="68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69" id="69">
                <a:hlinkClick r:id="rId9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0" id="70">
                <a:hlinkClick r:id="rId9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72" id="72">
              <a:hlinkClick r:id="rId9" action="ppaction://hlinksldjump"/>
            </p:cNvPr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11213036" y="7378298"/>
            <a:ext cx="501224" cy="485583"/>
            <a:chOff x="0" y="0"/>
            <a:chExt cx="668298" cy="647444"/>
          </a:xfrm>
        </p:grpSpPr>
        <p:grpSp>
          <p:nvGrpSpPr>
            <p:cNvPr name="Group 74" id="74"/>
            <p:cNvGrpSpPr/>
            <p:nvPr/>
          </p:nvGrpSpPr>
          <p:grpSpPr>
            <a:xfrm rot="0">
              <a:off x="0" y="0"/>
              <a:ext cx="668298" cy="647444"/>
              <a:chOff x="0" y="0"/>
              <a:chExt cx="668298" cy="647444"/>
            </a:xfrm>
          </p:grpSpPr>
          <p:sp>
            <p:nvSpPr>
              <p:cNvPr name="Freeform 75" id="75">
                <a:hlinkClick r:id="rId9" action="ppaction://hlinksldjump"/>
              </p:cNvPr>
              <p:cNvSpPr/>
              <p:nvPr/>
            </p:nvSpPr>
            <p:spPr>
              <a:xfrm flipH="false" flipV="false" rot="0">
                <a:off x="15276" y="15878"/>
                <a:ext cx="637732" cy="615661"/>
              </a:xfrm>
              <a:custGeom>
                <a:avLst/>
                <a:gdLst/>
                <a:ahLst/>
                <a:cxnLst/>
                <a:rect r="r" b="b" t="t" l="l"/>
                <a:pathLst>
                  <a:path h="615661" w="637732">
                    <a:moveTo>
                      <a:pt x="0" y="102575"/>
                    </a:moveTo>
                    <a:cubicBezTo>
                      <a:pt x="0" y="45942"/>
                      <a:pt x="44403" y="0"/>
                      <a:pt x="99092" y="0"/>
                    </a:cubicBezTo>
                    <a:lnTo>
                      <a:pt x="538640" y="0"/>
                    </a:lnTo>
                    <a:cubicBezTo>
                      <a:pt x="593329" y="0"/>
                      <a:pt x="637732" y="45942"/>
                      <a:pt x="637732" y="102575"/>
                    </a:cubicBezTo>
                    <a:lnTo>
                      <a:pt x="637732" y="513086"/>
                    </a:lnTo>
                    <a:cubicBezTo>
                      <a:pt x="637732" y="569719"/>
                      <a:pt x="593329" y="615661"/>
                      <a:pt x="538640" y="615661"/>
                    </a:cubicBezTo>
                    <a:lnTo>
                      <a:pt x="99092" y="615661"/>
                    </a:lnTo>
                    <a:cubicBezTo>
                      <a:pt x="44403" y="615661"/>
                      <a:pt x="0" y="569719"/>
                      <a:pt x="0" y="51308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6" id="76">
                <a:hlinkClick r:id="rId9" action="ppaction://hlinksldjump"/>
              </p:cNvPr>
              <p:cNvSpPr/>
              <p:nvPr/>
            </p:nvSpPr>
            <p:spPr>
              <a:xfrm flipH="false" flipV="false" rot="0">
                <a:off x="0" y="0"/>
                <a:ext cx="668284" cy="647418"/>
              </a:xfrm>
              <a:custGeom>
                <a:avLst/>
                <a:gdLst/>
                <a:ahLst/>
                <a:cxnLst/>
                <a:rect r="r" b="b" t="t" l="l"/>
                <a:pathLst>
                  <a:path h="647418" w="668284">
                    <a:moveTo>
                      <a:pt x="0" y="118453"/>
                    </a:moveTo>
                    <a:cubicBezTo>
                      <a:pt x="0" y="53034"/>
                      <a:pt x="51226" y="0"/>
                      <a:pt x="114368" y="0"/>
                    </a:cubicBezTo>
                    <a:lnTo>
                      <a:pt x="553916" y="0"/>
                    </a:lnTo>
                    <a:lnTo>
                      <a:pt x="553916" y="15878"/>
                    </a:lnTo>
                    <a:lnTo>
                      <a:pt x="553916" y="0"/>
                    </a:lnTo>
                    <a:cubicBezTo>
                      <a:pt x="617058" y="0"/>
                      <a:pt x="668284" y="53034"/>
                      <a:pt x="668284" y="118453"/>
                    </a:cubicBezTo>
                    <a:lnTo>
                      <a:pt x="653008" y="118453"/>
                    </a:lnTo>
                    <a:lnTo>
                      <a:pt x="668284" y="118453"/>
                    </a:lnTo>
                    <a:lnTo>
                      <a:pt x="668284" y="528964"/>
                    </a:lnTo>
                    <a:lnTo>
                      <a:pt x="653008" y="528964"/>
                    </a:lnTo>
                    <a:lnTo>
                      <a:pt x="668284" y="528964"/>
                    </a:lnTo>
                    <a:cubicBezTo>
                      <a:pt x="668284" y="594489"/>
                      <a:pt x="617058" y="647418"/>
                      <a:pt x="553916" y="647418"/>
                    </a:cubicBezTo>
                    <a:lnTo>
                      <a:pt x="553916" y="631539"/>
                    </a:lnTo>
                    <a:lnTo>
                      <a:pt x="553916" y="647418"/>
                    </a:lnTo>
                    <a:lnTo>
                      <a:pt x="114368" y="647418"/>
                    </a:lnTo>
                    <a:lnTo>
                      <a:pt x="114368" y="631539"/>
                    </a:lnTo>
                    <a:lnTo>
                      <a:pt x="114368" y="647418"/>
                    </a:lnTo>
                    <a:cubicBezTo>
                      <a:pt x="51226" y="647418"/>
                      <a:pt x="0" y="594489"/>
                      <a:pt x="0" y="528964"/>
                    </a:cubicBezTo>
                    <a:lnTo>
                      <a:pt x="0" y="118453"/>
                    </a:lnTo>
                    <a:lnTo>
                      <a:pt x="15276" y="118453"/>
                    </a:lnTo>
                    <a:lnTo>
                      <a:pt x="0" y="118453"/>
                    </a:lnTo>
                    <a:moveTo>
                      <a:pt x="30552" y="118453"/>
                    </a:moveTo>
                    <a:lnTo>
                      <a:pt x="30552" y="528964"/>
                    </a:lnTo>
                    <a:lnTo>
                      <a:pt x="15276" y="528964"/>
                    </a:lnTo>
                    <a:lnTo>
                      <a:pt x="30552" y="528964"/>
                    </a:lnTo>
                    <a:cubicBezTo>
                      <a:pt x="30552" y="576811"/>
                      <a:pt x="68030" y="615661"/>
                      <a:pt x="114368" y="615661"/>
                    </a:cubicBezTo>
                    <a:lnTo>
                      <a:pt x="553916" y="615661"/>
                    </a:lnTo>
                    <a:cubicBezTo>
                      <a:pt x="600254" y="615661"/>
                      <a:pt x="637732" y="576811"/>
                      <a:pt x="637732" y="528964"/>
                    </a:cubicBezTo>
                    <a:lnTo>
                      <a:pt x="637732" y="118453"/>
                    </a:lnTo>
                    <a:cubicBezTo>
                      <a:pt x="637732" y="70606"/>
                      <a:pt x="600254" y="31757"/>
                      <a:pt x="553916" y="31757"/>
                    </a:cubicBezTo>
                    <a:lnTo>
                      <a:pt x="114368" y="31757"/>
                    </a:lnTo>
                    <a:lnTo>
                      <a:pt x="114368" y="15878"/>
                    </a:lnTo>
                    <a:lnTo>
                      <a:pt x="114368" y="31757"/>
                    </a:lnTo>
                    <a:cubicBezTo>
                      <a:pt x="68030" y="31757"/>
                      <a:pt x="30552" y="70606"/>
                      <a:pt x="30552" y="118453"/>
                    </a:cubicBezTo>
                    <a:close/>
                  </a:path>
                </a:pathLst>
              </a:custGeom>
              <a:solidFill>
                <a:srgbClr val="808080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9525"/>
                <a:ext cx="668298" cy="656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79"/>
                  </a:lnSpc>
                </a:pPr>
              </a:p>
            </p:txBody>
          </p:sp>
        </p:grpSp>
        <p:sp>
          <p:nvSpPr>
            <p:cNvPr name="Freeform 78" id="78">
              <a:hlinkClick r:id="rId9" action="ppaction://hlinksldjump"/>
            </p:cNvPr>
            <p:cNvSpPr/>
            <p:nvPr/>
          </p:nvSpPr>
          <p:spPr>
            <a:xfrm flipH="false" flipV="false" rot="5400000">
              <a:off x="206055" y="145789"/>
              <a:ext cx="256188" cy="383009"/>
            </a:xfrm>
            <a:custGeom>
              <a:avLst/>
              <a:gdLst/>
              <a:ahLst/>
              <a:cxnLst/>
              <a:rect r="r" b="b" t="t" l="l"/>
              <a:pathLst>
                <a:path h="383009" w="256188">
                  <a:moveTo>
                    <a:pt x="0" y="0"/>
                  </a:moveTo>
                  <a:lnTo>
                    <a:pt x="256188" y="0"/>
                  </a:lnTo>
                  <a:lnTo>
                    <a:pt x="256188" y="383009"/>
                  </a:lnTo>
                  <a:lnTo>
                    <a:pt x="0" y="383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DAGP3FREryU</dc:identifier>
  <dcterms:modified xsi:type="dcterms:W3CDTF">2011-08-01T06:04:30Z</dcterms:modified>
  <cp:revision>1</cp:revision>
  <dc:title>Votaciones Duoc</dc:title>
</cp:coreProperties>
</file>