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806E6-4EFD-4DE6-8250-F2C2291EECF8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AF6A2-B2CC-4B2A-A57B-D3A8E956A4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047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AF6A2-B2CC-4B2A-A57B-D3A8E956A468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88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54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976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00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398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878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689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9517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885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444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029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467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259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664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737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831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290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61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F520C38-DFA0-408E-B6AF-DD6B503EC785}" type="datetimeFigureOut">
              <a:rPr lang="es-CL" smtClean="0"/>
              <a:t>21-10-2024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3885BF6-0792-4167-9E90-48AB7D952E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0594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9637324B-C79D-E766-0F9C-C90B4CCB73D0}"/>
              </a:ext>
            </a:extLst>
          </p:cNvPr>
          <p:cNvGrpSpPr/>
          <p:nvPr/>
        </p:nvGrpSpPr>
        <p:grpSpPr>
          <a:xfrm>
            <a:off x="1160106" y="1157937"/>
            <a:ext cx="9871788" cy="3079103"/>
            <a:chOff x="1160106" y="1288567"/>
            <a:chExt cx="9871788" cy="3079103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FA063547-1BD2-443C-A893-9710AD7F2CA3}"/>
                </a:ext>
              </a:extLst>
            </p:cNvPr>
            <p:cNvSpPr/>
            <p:nvPr/>
          </p:nvSpPr>
          <p:spPr>
            <a:xfrm>
              <a:off x="1160106" y="1288567"/>
              <a:ext cx="9871788" cy="3079103"/>
            </a:xfrm>
            <a:prstGeom prst="roundRect">
              <a:avLst>
                <a:gd name="adj" fmla="val 891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E877992-0228-A8FF-EF3C-E5A868BBC441}"/>
                </a:ext>
              </a:extLst>
            </p:cNvPr>
            <p:cNvSpPr/>
            <p:nvPr/>
          </p:nvSpPr>
          <p:spPr>
            <a:xfrm>
              <a:off x="2039441" y="1535456"/>
              <a:ext cx="8113118" cy="25853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Presentación Avance</a:t>
              </a:r>
            </a:p>
            <a:p>
              <a:pPr algn="ctr"/>
              <a:r>
                <a:rPr lang="es-E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Desarrollo Proyecto APT</a:t>
              </a:r>
            </a:p>
            <a:p>
              <a:pPr algn="ctr"/>
              <a:r>
                <a:rPr lang="es-ES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Página de Votación</a:t>
              </a:r>
              <a:endPara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7576D37-FC78-58DE-04F1-CCD2C3AF705D}"/>
              </a:ext>
            </a:extLst>
          </p:cNvPr>
          <p:cNvSpPr/>
          <p:nvPr/>
        </p:nvSpPr>
        <p:spPr>
          <a:xfrm>
            <a:off x="8341568" y="4549244"/>
            <a:ext cx="3181738" cy="1940767"/>
          </a:xfrm>
          <a:prstGeom prst="roundRect">
            <a:avLst>
              <a:gd name="adj" fmla="val 99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58C67A-FD2B-9C83-4405-F9EF3BB6FF80}"/>
              </a:ext>
            </a:extLst>
          </p:cNvPr>
          <p:cNvSpPr txBox="1"/>
          <p:nvPr/>
        </p:nvSpPr>
        <p:spPr>
          <a:xfrm>
            <a:off x="8509518" y="4714510"/>
            <a:ext cx="301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Integrantes: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Christopher Acevedo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Rodrigo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Ángel Meza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81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E2F2CCD-538F-BDF6-1116-94D6EF8590B5}"/>
              </a:ext>
            </a:extLst>
          </p:cNvPr>
          <p:cNvSpPr/>
          <p:nvPr/>
        </p:nvSpPr>
        <p:spPr>
          <a:xfrm>
            <a:off x="4140176" y="2967335"/>
            <a:ext cx="3911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21859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3F708939-C825-228E-59BD-4A89962CAD3C}"/>
              </a:ext>
            </a:extLst>
          </p:cNvPr>
          <p:cNvGrpSpPr/>
          <p:nvPr/>
        </p:nvGrpSpPr>
        <p:grpSpPr>
          <a:xfrm>
            <a:off x="821094" y="1726163"/>
            <a:ext cx="10549812" cy="3657600"/>
            <a:chOff x="821094" y="811763"/>
            <a:chExt cx="10549812" cy="3657600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CE7C5BED-D103-6EE5-40A9-D00724B330B7}"/>
                </a:ext>
              </a:extLst>
            </p:cNvPr>
            <p:cNvSpPr/>
            <p:nvPr/>
          </p:nvSpPr>
          <p:spPr>
            <a:xfrm>
              <a:off x="821094" y="811764"/>
              <a:ext cx="2220686" cy="160486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accent5"/>
                  </a:solidFill>
                </a:rPr>
                <a:t>Fase 1</a:t>
              </a:r>
            </a:p>
            <a:p>
              <a:pPr algn="ctr"/>
              <a:r>
                <a:rPr lang="es-ES" dirty="0"/>
                <a:t>Planificación</a:t>
              </a:r>
            </a:p>
            <a:p>
              <a:pPr algn="ctr"/>
              <a:r>
                <a:rPr lang="es-CL" dirty="0"/>
                <a:t>21 Días</a:t>
              </a:r>
            </a:p>
            <a:p>
              <a:pPr algn="ctr"/>
              <a:r>
                <a:rPr lang="es-CL" dirty="0"/>
                <a:t>18,75%</a:t>
              </a:r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C49FCDB0-CE5A-B171-B271-EC6F33E18009}"/>
                </a:ext>
              </a:extLst>
            </p:cNvPr>
            <p:cNvSpPr/>
            <p:nvPr/>
          </p:nvSpPr>
          <p:spPr>
            <a:xfrm>
              <a:off x="4985657" y="811763"/>
              <a:ext cx="2220686" cy="160486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accent5"/>
                  </a:solidFill>
                </a:rPr>
                <a:t>Fase 2</a:t>
              </a:r>
            </a:p>
            <a:p>
              <a:pPr algn="ctr"/>
              <a:r>
                <a:rPr lang="es-ES" dirty="0"/>
                <a:t>Desarrollo</a:t>
              </a:r>
            </a:p>
            <a:p>
              <a:pPr algn="ctr"/>
              <a:r>
                <a:rPr lang="es-ES" dirty="0"/>
                <a:t>70 Días</a:t>
              </a:r>
            </a:p>
            <a:p>
              <a:pPr algn="ctr"/>
              <a:r>
                <a:rPr lang="es-ES" dirty="0"/>
                <a:t>62,5%</a:t>
              </a:r>
              <a:endParaRPr lang="es-CL" dirty="0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5A936D72-8552-0673-7535-1811E768E1CF}"/>
                </a:ext>
              </a:extLst>
            </p:cNvPr>
            <p:cNvSpPr/>
            <p:nvPr/>
          </p:nvSpPr>
          <p:spPr>
            <a:xfrm>
              <a:off x="9150220" y="811764"/>
              <a:ext cx="2220686" cy="160486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accent5"/>
                  </a:solidFill>
                </a:rPr>
                <a:t>Fase 3</a:t>
              </a:r>
            </a:p>
            <a:p>
              <a:pPr algn="ctr"/>
              <a:r>
                <a:rPr lang="es-ES" dirty="0"/>
                <a:t>Final</a:t>
              </a:r>
            </a:p>
            <a:p>
              <a:pPr algn="ctr"/>
              <a:r>
                <a:rPr lang="es-ES" dirty="0"/>
                <a:t>21 Días</a:t>
              </a:r>
            </a:p>
            <a:p>
              <a:pPr algn="ctr"/>
              <a:r>
                <a:rPr lang="es-ES" dirty="0"/>
                <a:t>18,75%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9DC100A6-F831-5B23-0600-E3043DAFB3B0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6096000" y="2416628"/>
              <a:ext cx="0" cy="73711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543BA9D8-B316-EAFE-B679-4440CEB56751}"/>
                </a:ext>
              </a:extLst>
            </p:cNvPr>
            <p:cNvSpPr/>
            <p:nvPr/>
          </p:nvSpPr>
          <p:spPr>
            <a:xfrm>
              <a:off x="4985657" y="3153747"/>
              <a:ext cx="2220686" cy="131561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accent5"/>
                  </a:solidFill>
                </a:rPr>
                <a:t>Sprint 2</a:t>
              </a:r>
            </a:p>
            <a:p>
              <a:pPr algn="ctr"/>
              <a:r>
                <a:rPr lang="es-ES" dirty="0">
                  <a:solidFill>
                    <a:schemeClr val="tx1"/>
                  </a:solidFill>
                </a:rPr>
                <a:t>17 Días</a:t>
              </a:r>
            </a:p>
            <a:p>
              <a:pPr algn="ctr"/>
              <a:r>
                <a:rPr lang="es-ES" dirty="0">
                  <a:solidFill>
                    <a:schemeClr val="tx1"/>
                  </a:solidFill>
                </a:rPr>
                <a:t>15,18%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CA18F0F4-FDC8-314C-32C5-795705657972}"/>
                </a:ext>
              </a:extLst>
            </p:cNvPr>
            <p:cNvSpPr/>
            <p:nvPr/>
          </p:nvSpPr>
          <p:spPr>
            <a:xfrm>
              <a:off x="1623527" y="3153747"/>
              <a:ext cx="2220686" cy="131561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r>
                <a:rPr lang="es-ES" dirty="0">
                  <a:solidFill>
                    <a:schemeClr val="accent5"/>
                  </a:solidFill>
                </a:rPr>
                <a:t>Sprint 1</a:t>
              </a:r>
            </a:p>
            <a:p>
              <a:pPr algn="ctr"/>
              <a:r>
                <a:rPr lang="es-ES" dirty="0"/>
                <a:t>21 Días</a:t>
              </a:r>
            </a:p>
            <a:p>
              <a:pPr algn="ctr"/>
              <a:r>
                <a:rPr lang="es-ES" dirty="0"/>
                <a:t>18,75%</a:t>
              </a:r>
            </a:p>
            <a:p>
              <a:pPr algn="ctr"/>
              <a:endParaRPr lang="es-ES" dirty="0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30E30D3B-F524-0C44-4304-19B719605587}"/>
                </a:ext>
              </a:extLst>
            </p:cNvPr>
            <p:cNvSpPr/>
            <p:nvPr/>
          </p:nvSpPr>
          <p:spPr>
            <a:xfrm>
              <a:off x="8347787" y="3153747"/>
              <a:ext cx="2220686" cy="131561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accent5"/>
                  </a:solidFill>
                </a:rPr>
                <a:t>Sprint 3</a:t>
              </a:r>
            </a:p>
            <a:p>
              <a:pPr algn="ctr"/>
              <a:r>
                <a:rPr lang="es-ES" dirty="0"/>
                <a:t>32 Días</a:t>
              </a:r>
            </a:p>
            <a:p>
              <a:pPr algn="ctr"/>
              <a:r>
                <a:rPr lang="es-ES" dirty="0"/>
                <a:t>28,57%</a:t>
              </a:r>
            </a:p>
          </p:txBody>
        </p: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F46108A8-5927-3463-72F8-098F26009EA5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6096000" y="2715208"/>
              <a:ext cx="3362130" cy="438539"/>
            </a:xfrm>
            <a:prstGeom prst="bentConnector2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35E697A9-40BA-A452-B44B-9D11D5866E69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10800000" flipV="1">
              <a:off x="2733870" y="2715207"/>
              <a:ext cx="3362130" cy="438539"/>
            </a:xfrm>
            <a:prstGeom prst="bentConnector2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3" name="Flecha: hacia arriba 22">
            <a:extLst>
              <a:ext uri="{FF2B5EF4-FFF2-40B4-BE49-F238E27FC236}">
                <a16:creationId xmlns:a16="http://schemas.microsoft.com/office/drawing/2014/main" id="{39ADCCCE-B414-F8D1-BA91-A17D8C638BB1}"/>
              </a:ext>
            </a:extLst>
          </p:cNvPr>
          <p:cNvSpPr/>
          <p:nvPr/>
        </p:nvSpPr>
        <p:spPr>
          <a:xfrm>
            <a:off x="5881396" y="5822302"/>
            <a:ext cx="429208" cy="43853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0F91670-4A4D-C3CA-42C4-0436934D481B}"/>
              </a:ext>
            </a:extLst>
          </p:cNvPr>
          <p:cNvSpPr/>
          <p:nvPr/>
        </p:nvSpPr>
        <p:spPr>
          <a:xfrm>
            <a:off x="8579498" y="265922"/>
            <a:ext cx="3359020" cy="10170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Estado Actual de Avance</a:t>
            </a:r>
          </a:p>
          <a:p>
            <a:pPr algn="ctr"/>
            <a:r>
              <a:rPr lang="es-CL" dirty="0"/>
              <a:t>52,68%</a:t>
            </a:r>
          </a:p>
        </p:txBody>
      </p:sp>
    </p:spTree>
    <p:extLst>
      <p:ext uri="{BB962C8B-B14F-4D97-AF65-F5344CB8AC3E}">
        <p14:creationId xmlns:p14="http://schemas.microsoft.com/office/powerpoint/2010/main" val="51499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F2F4F8EC-4870-C96C-6E6F-5E4319D68F17}"/>
              </a:ext>
            </a:extLst>
          </p:cNvPr>
          <p:cNvGrpSpPr/>
          <p:nvPr/>
        </p:nvGrpSpPr>
        <p:grpSpPr>
          <a:xfrm>
            <a:off x="2797727" y="1267684"/>
            <a:ext cx="9078592" cy="1114581"/>
            <a:chOff x="1556704" y="1378811"/>
            <a:chExt cx="9078592" cy="111458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B00AACC-84B4-3568-E528-E922E29CF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6704" y="1378811"/>
              <a:ext cx="9078592" cy="1114581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719FE73-9499-245C-6CF4-156542EF4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6704" y="1388337"/>
              <a:ext cx="3077004" cy="1095528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E4E5F64-3552-6B55-033B-13C78FFCA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0254" y="1397863"/>
              <a:ext cx="3067478" cy="1086002"/>
            </a:xfrm>
            <a:prstGeom prst="rect">
              <a:avLst/>
            </a:prstGeom>
          </p:spPr>
        </p:pic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0F0D35-8701-45E2-6F1A-338FF2E38575}"/>
              </a:ext>
            </a:extLst>
          </p:cNvPr>
          <p:cNvSpPr/>
          <p:nvPr/>
        </p:nvSpPr>
        <p:spPr>
          <a:xfrm>
            <a:off x="2427367" y="177681"/>
            <a:ext cx="7337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Trabajo Colaborativo</a:t>
            </a:r>
          </a:p>
        </p:txBody>
      </p:sp>
      <p:pic>
        <p:nvPicPr>
          <p:cNvPr id="1028" name="Picture 4" descr="Trello Logotipo Vector - Descarga Gratis SVG | Worldvectorlogo">
            <a:extLst>
              <a:ext uri="{FF2B5EF4-FFF2-40B4-BE49-F238E27FC236}">
                <a16:creationId xmlns:a16="http://schemas.microsoft.com/office/drawing/2014/main" id="{F2960EAF-989C-F7F7-145A-A8DDB6F1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4" b="96889" l="2222" r="98667">
                        <a14:foregroundMark x1="9333" y1="11556" x2="21333" y2="87556"/>
                        <a14:foregroundMark x1="21333" y1="87556" x2="14222" y2="87111"/>
                        <a14:foregroundMark x1="5778" y1="10667" x2="7556" y2="87111"/>
                        <a14:foregroundMark x1="7556" y1="6222" x2="94222" y2="7111"/>
                        <a14:foregroundMark x1="95111" y1="10222" x2="98667" y2="71111"/>
                        <a14:foregroundMark x1="98667" y1="71111" x2="91556" y2="93333"/>
                        <a14:foregroundMark x1="44444" y1="17778" x2="92444" y2="89333"/>
                        <a14:foregroundMark x1="89778" y1="20000" x2="80889" y2="91556"/>
                        <a14:foregroundMark x1="41778" y1="29333" x2="64889" y2="87556"/>
                        <a14:foregroundMark x1="64889" y1="87556" x2="79111" y2="89333"/>
                        <a14:foregroundMark x1="95556" y1="74667" x2="26222" y2="95111"/>
                        <a14:foregroundMark x1="95556" y1="92889" x2="8000" y2="91111"/>
                        <a14:foregroundMark x1="5778" y1="96444" x2="75556" y2="97333"/>
                        <a14:foregroundMark x1="75556" y1="97333" x2="95556" y2="95111"/>
                        <a14:foregroundMark x1="2520" y1="2667" x2="2414" y2="1875"/>
                        <a14:foregroundMark x1="2580" y1="3111" x2="2520" y2="2667"/>
                        <a14:foregroundMark x1="15111" y1="96444" x2="3194" y2="7684"/>
                        <a14:foregroundMark x1="67556" y1="4444" x2="56000" y2="31556"/>
                        <a14:backgroundMark x1="444" y1="1333" x2="444" y2="1333"/>
                        <a14:backgroundMark x1="3111" y1="444" x2="3111" y2="444"/>
                        <a14:backgroundMark x1="1778" y1="889" x2="1778" y2="889"/>
                        <a14:backgroundMark x1="2222" y1="889" x2="2222" y2="889"/>
                        <a14:backgroundMark x1="1778" y1="3111" x2="1778" y2="3111"/>
                        <a14:backgroundMark x1="3111" y1="1333" x2="3111" y2="1333"/>
                        <a14:backgroundMark x1="3111" y1="1333" x2="3111" y2="1333"/>
                        <a14:backgroundMark x1="2222" y1="889" x2="2222" y2="889"/>
                        <a14:backgroundMark x1="1333" y1="2667" x2="1333" y2="2667"/>
                        <a14:backgroundMark x1="1778" y1="1333" x2="1778" y2="1333"/>
                        <a14:backgroundMark x1="444" y1="2667" x2="2222" y2="2222"/>
                        <a14:backgroundMark x1="2222" y1="2667" x2="0" y2="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5" y="2959632"/>
            <a:ext cx="1554553" cy="15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4D8D6B3-6AA1-019D-69BA-53AE8924B3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7634" y="2521146"/>
            <a:ext cx="8798779" cy="41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7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EA5DCAB-452E-151C-0033-3567D91FD932}"/>
              </a:ext>
            </a:extLst>
          </p:cNvPr>
          <p:cNvSpPr/>
          <p:nvPr/>
        </p:nvSpPr>
        <p:spPr>
          <a:xfrm>
            <a:off x="6096000" y="93705"/>
            <a:ext cx="3631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Reuniones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E14E82-1C30-0469-95BB-A44EBC38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52" y="312067"/>
            <a:ext cx="3768654" cy="62338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421AF0F-EEA5-71D7-A933-8062DF243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435" y="1203648"/>
            <a:ext cx="4452455" cy="5229733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24A27A7-35FF-D226-E712-E94E607DC2F3}"/>
              </a:ext>
            </a:extLst>
          </p:cNvPr>
          <p:cNvSpPr/>
          <p:nvPr/>
        </p:nvSpPr>
        <p:spPr>
          <a:xfrm>
            <a:off x="5278017" y="3293706"/>
            <a:ext cx="1007707" cy="66247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549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8346F08-EA2D-66E4-976C-57EF374C969E}"/>
              </a:ext>
            </a:extLst>
          </p:cNvPr>
          <p:cNvSpPr/>
          <p:nvPr/>
        </p:nvSpPr>
        <p:spPr>
          <a:xfrm>
            <a:off x="2064957" y="55984"/>
            <a:ext cx="3751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Evidencias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0504B0-12FD-D711-A656-826FACB5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0" y="1166327"/>
            <a:ext cx="3995834" cy="53277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92688D-0216-F8F1-F065-47B8786D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588" y="760046"/>
            <a:ext cx="4085991" cy="6018245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BA65F07-67D1-2A00-0451-39D0CBBC001E}"/>
              </a:ext>
            </a:extLst>
          </p:cNvPr>
          <p:cNvSpPr/>
          <p:nvPr/>
        </p:nvSpPr>
        <p:spPr>
          <a:xfrm>
            <a:off x="5592146" y="3335294"/>
            <a:ext cx="1007707" cy="66247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972DB8-B44C-0E28-AA78-C692BCA6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588" y="102637"/>
            <a:ext cx="4085991" cy="6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7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9436221-D6B8-CBC3-F577-516D57329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8" y="1179010"/>
            <a:ext cx="11485983" cy="308353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B149D30-310C-76EB-EAA2-9E8F2BC0595A}"/>
              </a:ext>
            </a:extLst>
          </p:cNvPr>
          <p:cNvSpPr/>
          <p:nvPr/>
        </p:nvSpPr>
        <p:spPr>
          <a:xfrm>
            <a:off x="4558561" y="177681"/>
            <a:ext cx="3074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Planning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973C926-D456-E3D2-51F9-F667E783C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379" y="4376750"/>
            <a:ext cx="5056927" cy="218852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BBAAAD2-4579-13D1-4222-18071DCFD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94" y="4358644"/>
            <a:ext cx="6473303" cy="22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5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EC3F487-D894-E37A-0305-2BB0CA938917}"/>
              </a:ext>
            </a:extLst>
          </p:cNvPr>
          <p:cNvSpPr/>
          <p:nvPr/>
        </p:nvSpPr>
        <p:spPr>
          <a:xfrm>
            <a:off x="1455157" y="177681"/>
            <a:ext cx="9281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Dificultades  y Facilitadores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9CBB05E-5D85-5FF9-35E4-FEC640BEB07A}"/>
              </a:ext>
            </a:extLst>
          </p:cNvPr>
          <p:cNvSpPr/>
          <p:nvPr/>
        </p:nvSpPr>
        <p:spPr>
          <a:xfrm>
            <a:off x="1513721" y="1422403"/>
            <a:ext cx="9164558" cy="5115208"/>
          </a:xfrm>
          <a:prstGeom prst="roundRect">
            <a:avLst>
              <a:gd name="adj" fmla="val 65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B13B8E-87D5-4A37-1EFE-A2F335B78B5B}"/>
              </a:ext>
            </a:extLst>
          </p:cNvPr>
          <p:cNvSpPr txBox="1"/>
          <p:nvPr/>
        </p:nvSpPr>
        <p:spPr>
          <a:xfrm>
            <a:off x="2625506" y="1717850"/>
            <a:ext cx="7688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Dificultades: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Problemas de salud en miembros del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Problemas personales de los miembros del 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Problemas de gestión de actividades</a:t>
            </a:r>
          </a:p>
          <a:p>
            <a:endParaRPr lang="es-ES" dirty="0"/>
          </a:p>
          <a:p>
            <a:r>
              <a:rPr lang="es-ES" dirty="0"/>
              <a:t>Facilitadores: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Mayor comprensión sobre las herramientas que utilizamos a diario. (Trello, GitHub)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conocimientos adquiridos sobre el lenguaje de programación que estamos utilizando.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correcta utilización del Planning para ordenar nuestro trabajo.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mejora en la comunicación del equipo.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774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B83F57B-E16A-C45F-5EF4-714E7C6C4F29}"/>
              </a:ext>
            </a:extLst>
          </p:cNvPr>
          <p:cNvSpPr/>
          <p:nvPr/>
        </p:nvSpPr>
        <p:spPr>
          <a:xfrm>
            <a:off x="4831872" y="332839"/>
            <a:ext cx="2528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8962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D2428-E9CB-9127-DE53-8AF4359AB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EFA7816-550E-4F62-112F-0DD34B4DA75C}"/>
              </a:ext>
            </a:extLst>
          </p:cNvPr>
          <p:cNvSpPr/>
          <p:nvPr/>
        </p:nvSpPr>
        <p:spPr>
          <a:xfrm>
            <a:off x="2403334" y="332839"/>
            <a:ext cx="7385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Pruebas de la Pagina</a:t>
            </a:r>
          </a:p>
        </p:txBody>
      </p:sp>
    </p:spTree>
    <p:extLst>
      <p:ext uri="{BB962C8B-B14F-4D97-AF65-F5344CB8AC3E}">
        <p14:creationId xmlns:p14="http://schemas.microsoft.com/office/powerpoint/2010/main" val="2681996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122</TotalTime>
  <Words>144</Words>
  <Application>Microsoft Office PowerPoint</Application>
  <PresentationFormat>Panorámica</PresentationFormat>
  <Paragraphs>53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Arial</vt:lpstr>
      <vt:lpstr>Century Gothic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cancino</dc:creator>
  <cp:lastModifiedBy>rodrigo cancino</cp:lastModifiedBy>
  <cp:revision>4</cp:revision>
  <dcterms:created xsi:type="dcterms:W3CDTF">2024-10-21T23:34:40Z</dcterms:created>
  <dcterms:modified xsi:type="dcterms:W3CDTF">2024-10-22T01:38:33Z</dcterms:modified>
</cp:coreProperties>
</file>