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By joey Tierney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627" y="2146300"/>
            <a:ext cx="8426746" cy="167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“The Walking Dead?”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Walking Dead is an American horror television drama, currently airing on AMC (America) and FOX (International)</a:t>
            </a:r>
          </a:p>
          <a:p>
            <a:r>
              <a:rPr lang="en-IE" dirty="0" smtClean="0"/>
              <a:t>Originally started as a comic book series, created by Robert Kirkman in 2003 and published by Image Comics</a:t>
            </a:r>
          </a:p>
          <a:p>
            <a:r>
              <a:rPr lang="en-IE" dirty="0" smtClean="0"/>
              <a:t>Both the show and the comics are based in </a:t>
            </a:r>
            <a:r>
              <a:rPr lang="en-IE" dirty="0" smtClean="0"/>
              <a:t>Georgia</a:t>
            </a:r>
          </a:p>
          <a:p>
            <a:r>
              <a:rPr lang="en-IE" dirty="0" smtClean="0"/>
              <a:t>It’s </a:t>
            </a:r>
            <a:r>
              <a:rPr lang="en-IE" dirty="0" smtClean="0"/>
              <a:t>not just about zombies – more about human survival</a:t>
            </a:r>
          </a:p>
          <a:p>
            <a:r>
              <a:rPr lang="en-IE" dirty="0" smtClean="0"/>
              <a:t>The TV series stars Andrew Lincoln as Rick Grimes, a police officer who gets shot in the line of duty and awakens from a coma to find a world inhabited by the walking dead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252" y="5594700"/>
            <a:ext cx="6095496" cy="85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3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What’s the story?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Rick Grimes wakes up from a coma 60 days after the outbreak</a:t>
            </a:r>
          </a:p>
          <a:p>
            <a:r>
              <a:rPr lang="en-IE" dirty="0" smtClean="0"/>
              <a:t>He leaves the hospital, which is surrounded by dead bodies</a:t>
            </a:r>
          </a:p>
          <a:p>
            <a:r>
              <a:rPr lang="en-IE" dirty="0" smtClean="0"/>
              <a:t>He steals a bike and cycles his way home to find his family missing</a:t>
            </a:r>
          </a:p>
          <a:p>
            <a:r>
              <a:rPr lang="en-IE" dirty="0" smtClean="0"/>
              <a:t>He meets a fellow survivor named Morgan Jones, and his son Duane</a:t>
            </a:r>
          </a:p>
          <a:p>
            <a:r>
              <a:rPr lang="en-IE" dirty="0" smtClean="0"/>
              <a:t>After resting up, Rick takes guns from the police station and begins looking for his family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4314469"/>
            <a:ext cx="5640082" cy="193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4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On his adventures, he encounters a group of survivors and becomes their leader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252" y="452718"/>
            <a:ext cx="6095496" cy="853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3" y="3248024"/>
            <a:ext cx="81057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So, who is Rick Grimes?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He’s a former police officer</a:t>
            </a:r>
          </a:p>
          <a:p>
            <a:r>
              <a:rPr lang="en-IE" dirty="0" smtClean="0"/>
              <a:t>Leader of the Survivors</a:t>
            </a:r>
          </a:p>
          <a:p>
            <a:r>
              <a:rPr lang="en-IE" dirty="0" smtClean="0"/>
              <a:t>The “hero” of the story</a:t>
            </a:r>
          </a:p>
          <a:p>
            <a:r>
              <a:rPr lang="en-IE" dirty="0" smtClean="0"/>
              <a:t>Kind of unstable (spoilers)</a:t>
            </a:r>
          </a:p>
          <a:p>
            <a:r>
              <a:rPr lang="en-IE" dirty="0" smtClean="0"/>
              <a:t>Has a cool beard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087" y="2843362"/>
            <a:ext cx="5203766" cy="34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9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Governor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Played by David Morrissey</a:t>
            </a:r>
          </a:p>
          <a:p>
            <a:r>
              <a:rPr lang="en-IE" dirty="0" smtClean="0"/>
              <a:t>He’s the main antagonist</a:t>
            </a:r>
          </a:p>
          <a:p>
            <a:r>
              <a:rPr lang="en-IE" dirty="0" smtClean="0"/>
              <a:t>Volatile and depraved sociopath</a:t>
            </a:r>
          </a:p>
          <a:p>
            <a:r>
              <a:rPr lang="en-IE" dirty="0" smtClean="0"/>
              <a:t>Leader of </a:t>
            </a:r>
            <a:r>
              <a:rPr lang="en-IE" dirty="0" smtClean="0"/>
              <a:t>a small town called </a:t>
            </a:r>
            <a:r>
              <a:rPr lang="en-IE" dirty="0" smtClean="0"/>
              <a:t>Woodbury</a:t>
            </a:r>
            <a:endParaRPr lang="en-IE" dirty="0" smtClean="0"/>
          </a:p>
          <a:p>
            <a:r>
              <a:rPr lang="en-IE" dirty="0" smtClean="0"/>
              <a:t>Has one eye (for spoiler reasons, I can’t discuss why)</a:t>
            </a:r>
          </a:p>
          <a:p>
            <a:r>
              <a:rPr lang="en-IE" dirty="0" smtClean="0"/>
              <a:t>Personally, my favourite character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252" y="5500816"/>
            <a:ext cx="6095496" cy="853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09" y="1601557"/>
            <a:ext cx="3332887" cy="358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0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 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334" y="1853248"/>
            <a:ext cx="8145332" cy="41705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252" y="299614"/>
            <a:ext cx="6095496" cy="85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0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Any questions?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34" y="1473089"/>
            <a:ext cx="8970932" cy="5046150"/>
          </a:xfrm>
        </p:spPr>
      </p:pic>
    </p:spTree>
    <p:extLst>
      <p:ext uri="{BB962C8B-B14F-4D97-AF65-F5344CB8AC3E}">
        <p14:creationId xmlns:p14="http://schemas.microsoft.com/office/powerpoint/2010/main" val="3822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250</TotalTime>
  <Words>269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 </vt:lpstr>
      <vt:lpstr>What is “The Walking Dead?”</vt:lpstr>
      <vt:lpstr>What’s the story?</vt:lpstr>
      <vt:lpstr> </vt:lpstr>
      <vt:lpstr>So, who is Rick Grimes?</vt:lpstr>
      <vt:lpstr>The Governor</vt:lpstr>
      <vt:lpstr> 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Stuff and Things</dc:title>
  <dc:creator>student202</dc:creator>
  <cp:lastModifiedBy>student202</cp:lastModifiedBy>
  <cp:revision>48</cp:revision>
  <dcterms:created xsi:type="dcterms:W3CDTF">2015-04-14T13:12:58Z</dcterms:created>
  <dcterms:modified xsi:type="dcterms:W3CDTF">2015-04-21T09:42:00Z</dcterms:modified>
</cp:coreProperties>
</file>