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/>
              <a:t>What Knowledge, Skills and Abilities do Managers need to perform their work effectively?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Joseph </a:t>
            </a:r>
            <a:r>
              <a:rPr lang="en-IE" dirty="0" smtClean="0"/>
              <a:t>Tierney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8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407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Effective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Often defined in terms of quantity and quality – performance and employee commitment/satisfaction</a:t>
            </a:r>
          </a:p>
          <a:p>
            <a:r>
              <a:rPr lang="en-IE" dirty="0"/>
              <a:t>Leader of people. Opportunity and responsibility to give direction.</a:t>
            </a:r>
          </a:p>
          <a:p>
            <a:r>
              <a:rPr lang="en-IE" dirty="0"/>
              <a:t>Skills they must have include organisational skills, planning skills, delegation skills.</a:t>
            </a:r>
          </a:p>
          <a:p>
            <a:r>
              <a:rPr lang="en-IE" dirty="0"/>
              <a:t>Ability to build and work with a team</a:t>
            </a:r>
          </a:p>
          <a:p>
            <a:r>
              <a:rPr lang="en-IE" dirty="0"/>
              <a:t>Motivate employees</a:t>
            </a:r>
          </a:p>
          <a:p>
            <a:r>
              <a:rPr lang="en-IE" dirty="0"/>
              <a:t>Knowledge of the organisation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825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Organisational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Ability to develop an organisational structure, allocate human resources to ensue mission statement and objective is achieved</a:t>
            </a:r>
          </a:p>
          <a:p>
            <a:r>
              <a:rPr lang="en-IE" dirty="0"/>
              <a:t>Generally involves new system hierarchy (who reports to who)</a:t>
            </a:r>
          </a:p>
          <a:p>
            <a:r>
              <a:rPr lang="en-IE" dirty="0"/>
              <a:t>New project strategy</a:t>
            </a:r>
          </a:p>
          <a:p>
            <a:r>
              <a:rPr lang="en-IE" dirty="0"/>
              <a:t>Plan ahead and have an eye towards the future</a:t>
            </a:r>
          </a:p>
          <a:p>
            <a:r>
              <a:rPr lang="en-IE" dirty="0"/>
              <a:t>Beneficial for the creation of projects</a:t>
            </a:r>
          </a:p>
          <a:p>
            <a:r>
              <a:rPr lang="en-IE" dirty="0"/>
              <a:t>Hold meetings frequently to keep update to date</a:t>
            </a:r>
          </a:p>
        </p:txBody>
      </p:sp>
    </p:spTree>
    <p:extLst>
      <p:ext uri="{BB962C8B-B14F-4D97-AF65-F5344CB8AC3E}">
        <p14:creationId xmlns:p14="http://schemas.microsoft.com/office/powerpoint/2010/main" val="264332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Planning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May not be involved in creating company policy, but they must be able to plan</a:t>
            </a:r>
          </a:p>
          <a:p>
            <a:r>
              <a:rPr lang="en-IE" dirty="0"/>
              <a:t>Need to understand the purpose and then be able to create the mission and objectives</a:t>
            </a:r>
          </a:p>
          <a:p>
            <a:r>
              <a:rPr lang="en-IE" dirty="0"/>
              <a:t>Could involve changing someone else’s plan in order to adapt</a:t>
            </a:r>
          </a:p>
          <a:p>
            <a:r>
              <a:rPr lang="en-IE" dirty="0"/>
              <a:t>Understand what resources are available to them</a:t>
            </a:r>
          </a:p>
          <a:p>
            <a:r>
              <a:rPr lang="en-IE" dirty="0"/>
              <a:t>Create time table for completion and manage budget</a:t>
            </a:r>
          </a:p>
        </p:txBody>
      </p:sp>
    </p:spTree>
    <p:extLst>
      <p:ext uri="{BB962C8B-B14F-4D97-AF65-F5344CB8AC3E}">
        <p14:creationId xmlns:p14="http://schemas.microsoft.com/office/powerpoint/2010/main" val="116292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Delegation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Main task of a manager is to develop a successor</a:t>
            </a:r>
          </a:p>
          <a:p>
            <a:r>
              <a:rPr lang="en-IE" dirty="0"/>
              <a:t>Delegation can be used to develop employees</a:t>
            </a:r>
          </a:p>
          <a:p>
            <a:r>
              <a:rPr lang="en-IE" dirty="0"/>
              <a:t>A task must be specific, measurable, agreed, realistic, and time-bound</a:t>
            </a:r>
          </a:p>
        </p:txBody>
      </p:sp>
    </p:spTree>
    <p:extLst>
      <p:ext uri="{BB962C8B-B14F-4D97-AF65-F5344CB8AC3E}">
        <p14:creationId xmlns:p14="http://schemas.microsoft.com/office/powerpoint/2010/main" val="284110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Team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Ability to lead a team is almost a requirement </a:t>
            </a:r>
          </a:p>
          <a:p>
            <a:r>
              <a:rPr lang="en-IE" dirty="0"/>
              <a:t>Improves productivity, quality and morale</a:t>
            </a:r>
          </a:p>
          <a:p>
            <a:r>
              <a:rPr lang="en-IE" dirty="0"/>
              <a:t>Forming – team members first come together</a:t>
            </a:r>
          </a:p>
          <a:p>
            <a:r>
              <a:rPr lang="en-IE" dirty="0"/>
              <a:t>Norming – team becomes a cohesive unit, eliminate any solo acts</a:t>
            </a:r>
          </a:p>
          <a:p>
            <a:r>
              <a:rPr lang="en-IE" dirty="0"/>
              <a:t>Storming – Team faced with disagreements, focus on making improvements</a:t>
            </a:r>
          </a:p>
          <a:p>
            <a:r>
              <a:rPr lang="en-IE" dirty="0"/>
              <a:t>Performing – team gets work done</a:t>
            </a:r>
          </a:p>
          <a:p>
            <a:r>
              <a:rPr lang="en-IE" dirty="0"/>
              <a:t>Manager being able to work with a team can affect morale</a:t>
            </a:r>
          </a:p>
        </p:txBody>
      </p:sp>
    </p:spTree>
    <p:extLst>
      <p:ext uri="{BB962C8B-B14F-4D97-AF65-F5344CB8AC3E}">
        <p14:creationId xmlns:p14="http://schemas.microsoft.com/office/powerpoint/2010/main" val="110652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Verbal communication</a:t>
            </a:r>
          </a:p>
          <a:p>
            <a:r>
              <a:rPr lang="en-IE" dirty="0"/>
              <a:t>Non-verbal communication – body language, eye contact etc.</a:t>
            </a:r>
          </a:p>
          <a:p>
            <a:r>
              <a:rPr lang="en-IE" dirty="0"/>
              <a:t>Interpersonal communication – listen and accept feedback</a:t>
            </a:r>
          </a:p>
          <a:p>
            <a:r>
              <a:rPr lang="en-IE" dirty="0"/>
              <a:t>Provide </a:t>
            </a:r>
            <a:r>
              <a:rPr lang="en-IE"/>
              <a:t>feedback </a:t>
            </a:r>
            <a:r>
              <a:rPr lang="en-IE" smtClean="0"/>
              <a:t>effectively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5773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Motivate and Influence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Guide their team and encourage them</a:t>
            </a:r>
          </a:p>
          <a:p>
            <a:r>
              <a:rPr lang="en-IE" dirty="0"/>
              <a:t>Make them feel important at work so they become loyal</a:t>
            </a:r>
          </a:p>
          <a:p>
            <a:r>
              <a:rPr lang="en-IE" dirty="0"/>
              <a:t>Acknowledge hard working employees so others become motivated and work harder</a:t>
            </a:r>
          </a:p>
          <a:p>
            <a:r>
              <a:rPr lang="en-IE" dirty="0"/>
              <a:t>Ties in with communication skills, giving them correct and honest feedback will help them work harder</a:t>
            </a:r>
          </a:p>
        </p:txBody>
      </p:sp>
    </p:spTree>
    <p:extLst>
      <p:ext uri="{BB962C8B-B14F-4D97-AF65-F5344CB8AC3E}">
        <p14:creationId xmlns:p14="http://schemas.microsoft.com/office/powerpoint/2010/main" val="22780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Knowing the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Should know the overall purpose and goals</a:t>
            </a:r>
          </a:p>
          <a:p>
            <a:r>
              <a:rPr lang="en-IE" dirty="0"/>
              <a:t>Know the agreed-upon strategies in order to reach these goals</a:t>
            </a:r>
          </a:p>
          <a:p>
            <a:r>
              <a:rPr lang="en-IE" dirty="0"/>
              <a:t>Know how their team fits into the scene and the part they play</a:t>
            </a:r>
          </a:p>
          <a:p>
            <a:r>
              <a:rPr lang="en-IE" dirty="0"/>
              <a:t>Understand the organisations SWOT</a:t>
            </a:r>
          </a:p>
        </p:txBody>
      </p:sp>
    </p:spTree>
    <p:extLst>
      <p:ext uri="{BB962C8B-B14F-4D97-AF65-F5344CB8AC3E}">
        <p14:creationId xmlns:p14="http://schemas.microsoft.com/office/powerpoint/2010/main" val="1781632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</TotalTime>
  <Words>393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What Knowledge, Skills and Abilities do Managers need to perform their work effectively?</vt:lpstr>
      <vt:lpstr>Effective Managers</vt:lpstr>
      <vt:lpstr>Organisational Skills</vt:lpstr>
      <vt:lpstr>Planning Skills</vt:lpstr>
      <vt:lpstr>Delegation Skills</vt:lpstr>
      <vt:lpstr>Team Building</vt:lpstr>
      <vt:lpstr>Communication</vt:lpstr>
      <vt:lpstr>Motivate and Influence Others</vt:lpstr>
      <vt:lpstr>Knowing the Organisation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Knowledge, Skills and Abilities do Managers need to perform their work effectively?</dc:title>
  <dc:creator>B00092923 Joseph Tierney</dc:creator>
  <cp:lastModifiedBy>Joey Tierney</cp:lastModifiedBy>
  <cp:revision>15</cp:revision>
  <dcterms:created xsi:type="dcterms:W3CDTF">2017-04-23T18:26:19Z</dcterms:created>
  <dcterms:modified xsi:type="dcterms:W3CDTF">2017-04-23T20:35:53Z</dcterms:modified>
</cp:coreProperties>
</file>