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4F225B-7BDB-4F25-A282-C0AF405B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96E6C9-E75C-4D93-A6FE-640BDA96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5081BD-3AC4-4C0C-922C-F7A50390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0A87DF-8E49-4D3D-91AC-96F4F13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93E54B-0538-45FE-916A-264328C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3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976B11-3FF7-4826-A3B8-CB9B267C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C934C4-2B6A-4B99-95CE-7EFD42EF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3C0B40-E725-4158-8B5A-104B523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CCB5B-617B-41DC-9D59-FF5734D6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515E36-DEC0-4EA3-9EB6-817105F4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5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2FDD9A-F56E-48BE-9C3B-65E0B4D24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9D20D0B-4265-43B2-9797-5F5EDE16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CCCB6B-7B8C-452C-A090-8A30F4C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C84032-0C9C-48FE-9A99-7974B18B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6547C5-AE0A-46E5-AE94-39C20FD5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4B8FE2-7A84-438E-BD35-86A99BDE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394F80-A589-4B25-8B43-0D9623C3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1C8C38-7E23-4DB6-9864-AEFD82D9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59A81D-4E47-4241-AB99-088071DB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F24D0F-7CCC-4DA0-A3BD-1ED52F83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9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B86367-E49A-40DF-8A6E-526677D3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2A40F1-C317-4E9D-B055-BA0BF91C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EE91B2-C03F-4B64-8006-A0981949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3C9B5-15FC-4354-94D7-3C8C8875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8D8169-1729-428D-B603-3D970B41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00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6749C0-C233-4481-8856-CC343D8E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E799BD-A4EE-4DF2-9A9D-5F3AA3E5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0625E-C497-4505-B03A-E8678B4C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070065-DFF8-4E55-9045-95264B2E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27E6E9-24A1-4038-A629-FF2C4BD9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778847-A004-4F88-9561-91B5635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2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53A789-1430-4796-A203-55E412A5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6D31E8-01A5-4976-9297-3D0DB29C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E54B757-86A7-4D81-B3DA-95583840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64E644-96D1-45F6-99D0-3A25E6CAC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F0F6F35-6232-4502-BBF5-63EB8497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4AC2E7D-9BBE-4F8E-8D04-C530D616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710AB3-E139-401D-994E-BBCB056B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A271E1-011E-4D8C-961D-9885C89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4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5B0ED32-8E66-43E9-9111-E73A712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FAD4E5-1DE0-4EB7-85B4-AC0A7B76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1C6C62F-99FD-4C65-B435-5980D680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9D1C8E9-C7B0-46AD-BF06-9B82DB63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984D8A-5842-4BAD-9068-D23E107C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CA0753-0815-4D30-A01D-3102239C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19F0D3C-2324-4D51-8185-D51AEDEE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3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0093C1-BE65-4660-9EFE-5B36721F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034B12-BAA9-4E54-8EC7-38FB271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5DF19C2-43EA-47F4-AFD7-5192EB25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0BCBBA-D725-42D6-A745-1D578225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BC80FE-6C50-45EF-8BAF-6D7822DC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8A9C5D-BD07-4FE8-A0D6-2670D6B2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7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B03783-E30D-476C-BA53-FEF2E69B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F9908DE-12E9-4BE5-B194-929CEDCA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ED6A3C-B011-447F-992E-75E2239E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FB6A17-53FE-4915-A774-E6DD5290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5555C8-5ABD-49DF-BEB5-9679D09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C6FA899-D66B-4363-BB67-63A3600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2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5EA0D99-7F04-40FE-BEB6-6AACBD58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F7BE68-486B-4AED-B850-94CA2AC8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9BEBED-152C-4360-AA0B-2EB468E4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FD9A-722A-440E-A961-CAF21E5853D2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982FD9-6355-4466-8FC8-AB201B97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6101A4-DD62-47BD-8E7A-2C6DBE50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F4BB-55F7-42A4-AAC2-C539AA68F4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65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730E407-5AA0-46BE-903E-26CB116C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153551"/>
            <a:ext cx="5005243" cy="4385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6C1E14-8805-476C-94D8-8822C9905A56}"/>
              </a:ext>
            </a:extLst>
          </p:cNvPr>
          <p:cNvSpPr txBox="1"/>
          <p:nvPr/>
        </p:nvSpPr>
        <p:spPr>
          <a:xfrm>
            <a:off x="5923722" y="819053"/>
            <a:ext cx="22125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(The top level of the application which is the GUI. Its function is to translate tasks and results to user understandable interfaces.)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FDD5A4E-6856-4778-8333-4E5F6F011592}"/>
              </a:ext>
            </a:extLst>
          </p:cNvPr>
          <p:cNvCxnSpPr/>
          <p:nvPr/>
        </p:nvCxnSpPr>
        <p:spPr>
          <a:xfrm>
            <a:off x="5194852" y="2014330"/>
            <a:ext cx="72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01AD7274-50AF-44A6-87B3-9D2661BE71B4}"/>
              </a:ext>
            </a:extLst>
          </p:cNvPr>
          <p:cNvSpPr txBox="1"/>
          <p:nvPr/>
        </p:nvSpPr>
        <p:spPr>
          <a:xfrm>
            <a:off x="5923722" y="2467592"/>
            <a:ext cx="221250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(The layer that coordinates the application,</a:t>
            </a:r>
            <a:r>
              <a:rPr lang="tr-TR" sz="1400" dirty="0"/>
              <a:t> </a:t>
            </a:r>
            <a:r>
              <a:rPr lang="en-US" sz="1400" dirty="0"/>
              <a:t>makes decisions,</a:t>
            </a:r>
            <a:r>
              <a:rPr lang="tr-TR" sz="1400" dirty="0"/>
              <a:t> </a:t>
            </a:r>
            <a:r>
              <a:rPr lang="en-US" sz="1400" dirty="0"/>
              <a:t>evaluations and calculations. It is also the layer that communicates with the database layer through DAL.)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D7C7610-D004-4717-8166-8D5775CBE591}"/>
              </a:ext>
            </a:extLst>
          </p:cNvPr>
          <p:cNvCxnSpPr/>
          <p:nvPr/>
        </p:nvCxnSpPr>
        <p:spPr>
          <a:xfrm>
            <a:off x="5194852" y="3066260"/>
            <a:ext cx="71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5C4C84E-79E2-4C3B-8DAE-360CC67DCD84}"/>
              </a:ext>
            </a:extLst>
          </p:cNvPr>
          <p:cNvSpPr txBox="1"/>
          <p:nvPr/>
        </p:nvSpPr>
        <p:spPr>
          <a:xfrm>
            <a:off x="5913322" y="4249272"/>
            <a:ext cx="22125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(The layer where the information is stored. The information travels to the upper layers to be processed and to be presented to the user.)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0103224-A8C6-4014-87DB-DC0DD08A870D}"/>
              </a:ext>
            </a:extLst>
          </p:cNvPr>
          <p:cNvCxnSpPr/>
          <p:nvPr/>
        </p:nvCxnSpPr>
        <p:spPr>
          <a:xfrm>
            <a:off x="5102087" y="4611757"/>
            <a:ext cx="82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4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Geniş ekran</PresentationFormat>
  <Paragraphs>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Pelinsu Çelebi</dc:creator>
  <cp:lastModifiedBy>Pelinsu Çelebi</cp:lastModifiedBy>
  <cp:revision>3</cp:revision>
  <dcterms:created xsi:type="dcterms:W3CDTF">2017-11-21T10:58:12Z</dcterms:created>
  <dcterms:modified xsi:type="dcterms:W3CDTF">2017-11-21T11:14:28Z</dcterms:modified>
</cp:coreProperties>
</file>