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7611F9D-4349-4A61-835C-573D89C47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BE59FA6-4067-4E91-8DAC-95747DD48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A23D424-C335-4A44-BCFE-49C90BAC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998E-FF24-4E67-8EC6-DA019EA9B8C5}" type="datetimeFigureOut">
              <a:rPr lang="tr-TR" smtClean="0"/>
              <a:t>20.11.2017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54A09CF-ED6D-41D1-98DC-6F06CF33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0F4FE4B-7AF9-4D94-9E23-FE30C187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5ECB-6265-4D32-9814-5793973997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887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258E0B6-F283-49FD-922A-D05310BA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84F6CD6-95E2-40F9-8F9E-557DAB14B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9B3BF69-271A-46C6-96C9-C8D32626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998E-FF24-4E67-8EC6-DA019EA9B8C5}" type="datetimeFigureOut">
              <a:rPr lang="tr-TR" smtClean="0"/>
              <a:t>20.11.2017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B786D4-DD59-479F-9A0E-79974BC0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C8EA5AF-DD52-4118-821C-9F34D984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5ECB-6265-4D32-9814-5793973997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5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9A67A17E-9ED4-495F-9DD5-3F028281F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897B837-2090-4612-A16F-6E8776DE6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5E78EC3-7568-4845-9D07-43C7E9A1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998E-FF24-4E67-8EC6-DA019EA9B8C5}" type="datetimeFigureOut">
              <a:rPr lang="tr-TR" smtClean="0"/>
              <a:t>20.11.2017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947177F-F374-4625-9DA2-66668939A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B554D90-990A-447E-9515-3C48B5EB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5ECB-6265-4D32-9814-5793973997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927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FD9B0E4-46D1-4F7C-A582-DF6C76DD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573CC7-3D13-4A5A-A504-BF2304CEF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13270C3-C9F1-4BF1-9597-DA79D29D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998E-FF24-4E67-8EC6-DA019EA9B8C5}" type="datetimeFigureOut">
              <a:rPr lang="tr-TR" smtClean="0"/>
              <a:t>20.11.2017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9148662-36DE-4B8F-AFA8-8C7D9DFB3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6A29B11-1E16-459F-AF12-596BBA70D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5ECB-6265-4D32-9814-5793973997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622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E1AB3E4-F867-4479-AC46-EDD8AC62D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D28F8D4-5383-4939-B76F-F927C9BDF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280114E-000C-44F9-AA46-51BD7368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998E-FF24-4E67-8EC6-DA019EA9B8C5}" type="datetimeFigureOut">
              <a:rPr lang="tr-TR" smtClean="0"/>
              <a:t>20.11.2017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7C1D219-BBA2-4884-95DE-79B1D66C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0320EB3-973C-44E9-8F87-87B500A3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5ECB-6265-4D32-9814-5793973997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878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EF4A125-6CDC-4C52-9B03-96090478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9D8612-5B20-491A-9F2D-347D55F9A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130ABEB-1736-4C35-A13C-5318E96A1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827FA13-7FA6-4921-8707-C4B586CA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998E-FF24-4E67-8EC6-DA019EA9B8C5}" type="datetimeFigureOut">
              <a:rPr lang="tr-TR" smtClean="0"/>
              <a:t>20.11.2017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C06E641-6993-4C58-A796-F94A3F1D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B1793C8-3B6B-4554-9BE5-1BEBC89F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5ECB-6265-4D32-9814-5793973997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871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79A7E28-4226-490B-A6CA-CB97D95F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F343B82-F75A-4F5E-97AB-DF3694480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8544CBA-E46B-4316-9656-70F8283D0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DF04BD7-327C-4DAE-9767-8D1660693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B74DFA7-522B-4C30-8CCA-66E870AE1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D4467A0-CC5C-4F67-B298-6672CBEE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998E-FF24-4E67-8EC6-DA019EA9B8C5}" type="datetimeFigureOut">
              <a:rPr lang="tr-TR" smtClean="0"/>
              <a:t>20.11.2017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68C38EE-024D-4DE8-8128-55C8E447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5BBAC45-A0C5-46C8-9229-A33683E6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5ECB-6265-4D32-9814-5793973997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51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BBE144F-7B41-4D09-9DCB-C6558612E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5A67BE9-4904-4AFD-859C-9A0F0B1A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998E-FF24-4E67-8EC6-DA019EA9B8C5}" type="datetimeFigureOut">
              <a:rPr lang="tr-TR" smtClean="0"/>
              <a:t>20.11.2017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7097E9E-1BD2-487A-BE71-D5F6991A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564F5E7-94D0-433F-A5AC-B02054BE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5ECB-6265-4D32-9814-5793973997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461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11E3F30-F9F0-44B7-9755-E33D0AA6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998E-FF24-4E67-8EC6-DA019EA9B8C5}" type="datetimeFigureOut">
              <a:rPr lang="tr-TR" smtClean="0"/>
              <a:t>20.11.2017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E1C3698-5206-45B7-A4FD-D15E5AD8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CE42BDD-A391-4AEC-BD39-BAA10B71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5ECB-6265-4D32-9814-5793973997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51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D9A3EB5-BC4D-4431-A54F-865589F79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B7D15A-4A41-468C-807D-6D3100212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FBB3FE1-B21E-4523-ADB6-DE6FB9602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EFE4C0-F1BC-4B4D-ADC4-6677AD957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998E-FF24-4E67-8EC6-DA019EA9B8C5}" type="datetimeFigureOut">
              <a:rPr lang="tr-TR" smtClean="0"/>
              <a:t>20.11.2017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083FB3B-5B6C-460A-A083-7C6178F7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54CDAFB-1C0D-45B2-A1C4-7D90EFD6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5ECB-6265-4D32-9814-5793973997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981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F270167-70EA-449A-8598-104BAA4A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D32574B-ECDC-4CE2-9BD6-9FC642577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37A3C52-5FCB-4C5E-83E7-271095689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D744721-DC19-487B-B15B-1C6EC88C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998E-FF24-4E67-8EC6-DA019EA9B8C5}" type="datetimeFigureOut">
              <a:rPr lang="tr-TR" smtClean="0"/>
              <a:t>20.11.2017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860E19C-C1E5-4943-BF5A-F92FC0C4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2CAFFB6-0373-46ED-A7D8-FA7B31A0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5ECB-6265-4D32-9814-5793973997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171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2E7C342-0AAC-4EAF-826C-55D39810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D41C167-2165-41C6-B645-12C9F6847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BDCAFD0-A7F2-44F2-BE99-45E1F946A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1998E-FF24-4E67-8EC6-DA019EA9B8C5}" type="datetimeFigureOut">
              <a:rPr lang="tr-TR" smtClean="0"/>
              <a:t>20.11.2017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3DA3117-536D-4C95-94ED-7C672B3D8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FC70D1E-A8B4-42E0-8F89-C8D378B0E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B5ECB-6265-4D32-9814-5793973997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851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Resim 108">
            <a:extLst>
              <a:ext uri="{FF2B5EF4-FFF2-40B4-BE49-F238E27FC236}">
                <a16:creationId xmlns:a16="http://schemas.microsoft.com/office/drawing/2014/main" id="{837A0AA4-E9C6-4B46-BFFA-15D923700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86116" y="-1363767"/>
            <a:ext cx="2539682" cy="914399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717BBFF4-F3E2-4763-B97F-AC069644E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62" y="3545062"/>
            <a:ext cx="2093845" cy="123846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1BDD3DA2-2553-4C27-813B-9EAC0044A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60" y="4783522"/>
            <a:ext cx="2093845" cy="359228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B6A5698B-0447-4C14-9CB5-2CBB09D2EF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30" y="1077541"/>
            <a:ext cx="1439015" cy="1377477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1A848673-7F8F-45ED-9927-E36557DE75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149" y="1732893"/>
            <a:ext cx="1383504" cy="721730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EF66781B-DFDE-494B-98E6-577E6832BD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032" y="1049013"/>
            <a:ext cx="1282620" cy="702805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00056520-2B64-455B-B84E-455B620A50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853" y="5675142"/>
            <a:ext cx="1182858" cy="1182858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1C5E3F64-4EB0-49FF-886D-7EBD038882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629" y="448212"/>
            <a:ext cx="957787" cy="957787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66F418C1-E3E5-44B1-A4F3-E52CE2806A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401" y="448213"/>
            <a:ext cx="957787" cy="957787"/>
          </a:xfrm>
          <a:prstGeom prst="rect">
            <a:avLst/>
          </a:prstGeom>
        </p:spPr>
      </p:pic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19F11A7C-508E-4A8B-9C93-14E7A1A6EAC5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330653" y="1439823"/>
            <a:ext cx="1111104" cy="653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Resim 33">
            <a:extLst>
              <a:ext uri="{FF2B5EF4-FFF2-40B4-BE49-F238E27FC236}">
                <a16:creationId xmlns:a16="http://schemas.microsoft.com/office/drawing/2014/main" id="{12AB7E67-5B56-4107-950D-D0DB2AA482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74364" y="3409952"/>
            <a:ext cx="2093845" cy="343387"/>
          </a:xfrm>
          <a:prstGeom prst="rect">
            <a:avLst/>
          </a:prstGeom>
        </p:spPr>
      </p:pic>
      <p:cxnSp>
        <p:nvCxnSpPr>
          <p:cNvPr id="55" name="Düz Ok Bağlayıcısı 54">
            <a:extLst>
              <a:ext uri="{FF2B5EF4-FFF2-40B4-BE49-F238E27FC236}">
                <a16:creationId xmlns:a16="http://schemas.microsoft.com/office/drawing/2014/main" id="{27053195-6684-4231-8D2D-FBFD4ED04289}"/>
              </a:ext>
            </a:extLst>
          </p:cNvPr>
          <p:cNvCxnSpPr>
            <a:cxnSpLocks/>
          </p:cNvCxnSpPr>
          <p:nvPr/>
        </p:nvCxnSpPr>
        <p:spPr>
          <a:xfrm>
            <a:off x="5692751" y="2455018"/>
            <a:ext cx="0" cy="973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Düz Ok Bağlayıcısı 63">
            <a:extLst>
              <a:ext uri="{FF2B5EF4-FFF2-40B4-BE49-F238E27FC236}">
                <a16:creationId xmlns:a16="http://schemas.microsoft.com/office/drawing/2014/main" id="{45F361AC-7E45-4F2C-92A5-3E2148DE65B7}"/>
              </a:ext>
            </a:extLst>
          </p:cNvPr>
          <p:cNvCxnSpPr>
            <a:cxnSpLocks/>
          </p:cNvCxnSpPr>
          <p:nvPr/>
        </p:nvCxnSpPr>
        <p:spPr>
          <a:xfrm flipV="1">
            <a:off x="7302983" y="2454623"/>
            <a:ext cx="0" cy="95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Düz Ok Bağlayıcısı 66">
            <a:extLst>
              <a:ext uri="{FF2B5EF4-FFF2-40B4-BE49-F238E27FC236}">
                <a16:creationId xmlns:a16="http://schemas.microsoft.com/office/drawing/2014/main" id="{A769E295-42BF-46F9-9D07-880DAE58938D}"/>
              </a:ext>
            </a:extLst>
          </p:cNvPr>
          <p:cNvCxnSpPr>
            <a:cxnSpLocks/>
          </p:cNvCxnSpPr>
          <p:nvPr/>
        </p:nvCxnSpPr>
        <p:spPr>
          <a:xfrm>
            <a:off x="6096000" y="5142750"/>
            <a:ext cx="0" cy="53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Düz Ok Bağlayıcısı 69">
            <a:extLst>
              <a:ext uri="{FF2B5EF4-FFF2-40B4-BE49-F238E27FC236}">
                <a16:creationId xmlns:a16="http://schemas.microsoft.com/office/drawing/2014/main" id="{FAC14451-CF0A-4F5F-895F-AF181C452555}"/>
              </a:ext>
            </a:extLst>
          </p:cNvPr>
          <p:cNvCxnSpPr/>
          <p:nvPr/>
        </p:nvCxnSpPr>
        <p:spPr>
          <a:xfrm flipV="1">
            <a:off x="6467061" y="5142750"/>
            <a:ext cx="0" cy="53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Metin kutusu 72">
            <a:extLst>
              <a:ext uri="{FF2B5EF4-FFF2-40B4-BE49-F238E27FC236}">
                <a16:creationId xmlns:a16="http://schemas.microsoft.com/office/drawing/2014/main" id="{C13C190D-6DBE-451E-AB41-4AF16CCEF508}"/>
              </a:ext>
            </a:extLst>
          </p:cNvPr>
          <p:cNvSpPr txBox="1"/>
          <p:nvPr/>
        </p:nvSpPr>
        <p:spPr>
          <a:xfrm rot="5400000">
            <a:off x="5269123" y="2806166"/>
            <a:ext cx="1074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/>
              <a:t>HTTP</a:t>
            </a:r>
            <a:r>
              <a:rPr lang="en-US" sz="1200" b="1" dirty="0"/>
              <a:t> Request</a:t>
            </a:r>
          </a:p>
        </p:txBody>
      </p:sp>
      <p:sp>
        <p:nvSpPr>
          <p:cNvPr id="74" name="Metin kutusu 73">
            <a:extLst>
              <a:ext uri="{FF2B5EF4-FFF2-40B4-BE49-F238E27FC236}">
                <a16:creationId xmlns:a16="http://schemas.microsoft.com/office/drawing/2014/main" id="{DC2B21D9-6805-4DEF-A705-FB3897232EEE}"/>
              </a:ext>
            </a:extLst>
          </p:cNvPr>
          <p:cNvSpPr txBox="1"/>
          <p:nvPr/>
        </p:nvSpPr>
        <p:spPr>
          <a:xfrm rot="5400000">
            <a:off x="4886692" y="3174438"/>
            <a:ext cx="1240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/>
              <a:t>JSON</a:t>
            </a:r>
          </a:p>
        </p:txBody>
      </p:sp>
      <p:sp>
        <p:nvSpPr>
          <p:cNvPr id="80" name="Metin kutusu 79">
            <a:extLst>
              <a:ext uri="{FF2B5EF4-FFF2-40B4-BE49-F238E27FC236}">
                <a16:creationId xmlns:a16="http://schemas.microsoft.com/office/drawing/2014/main" id="{E229B051-9B5B-45D9-8352-384496F840DF}"/>
              </a:ext>
            </a:extLst>
          </p:cNvPr>
          <p:cNvSpPr txBox="1"/>
          <p:nvPr/>
        </p:nvSpPr>
        <p:spPr>
          <a:xfrm rot="5400000">
            <a:off x="6349102" y="2958381"/>
            <a:ext cx="1439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/>
              <a:t>HTTP</a:t>
            </a:r>
            <a:r>
              <a:rPr lang="en-US" sz="1200" b="1" dirty="0"/>
              <a:t> Request</a:t>
            </a:r>
          </a:p>
        </p:txBody>
      </p:sp>
      <p:sp>
        <p:nvSpPr>
          <p:cNvPr id="81" name="Metin kutusu 80">
            <a:extLst>
              <a:ext uri="{FF2B5EF4-FFF2-40B4-BE49-F238E27FC236}">
                <a16:creationId xmlns:a16="http://schemas.microsoft.com/office/drawing/2014/main" id="{143DA1B4-BC76-43C0-9955-42D3DF365B72}"/>
              </a:ext>
            </a:extLst>
          </p:cNvPr>
          <p:cNvSpPr txBox="1"/>
          <p:nvPr/>
        </p:nvSpPr>
        <p:spPr>
          <a:xfrm rot="5400000">
            <a:off x="6821372" y="3000003"/>
            <a:ext cx="1240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/>
              <a:t>JSON</a:t>
            </a:r>
          </a:p>
        </p:txBody>
      </p:sp>
      <p:cxnSp>
        <p:nvCxnSpPr>
          <p:cNvPr id="84" name="Düz Ok Bağlayıcısı 83">
            <a:extLst>
              <a:ext uri="{FF2B5EF4-FFF2-40B4-BE49-F238E27FC236}">
                <a16:creationId xmlns:a16="http://schemas.microsoft.com/office/drawing/2014/main" id="{135D29F2-8E76-4E2E-BB6F-915CE95D3D2A}"/>
              </a:ext>
            </a:extLst>
          </p:cNvPr>
          <p:cNvCxnSpPr>
            <a:cxnSpLocks/>
          </p:cNvCxnSpPr>
          <p:nvPr/>
        </p:nvCxnSpPr>
        <p:spPr>
          <a:xfrm flipV="1">
            <a:off x="5368303" y="2407230"/>
            <a:ext cx="0" cy="102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Düz Ok Bağlayıcısı 88">
            <a:extLst>
              <a:ext uri="{FF2B5EF4-FFF2-40B4-BE49-F238E27FC236}">
                <a16:creationId xmlns:a16="http://schemas.microsoft.com/office/drawing/2014/main" id="{7EDF5B87-2105-4CF2-B98D-2E1A11062719}"/>
              </a:ext>
            </a:extLst>
          </p:cNvPr>
          <p:cNvCxnSpPr/>
          <p:nvPr/>
        </p:nvCxnSpPr>
        <p:spPr>
          <a:xfrm>
            <a:off x="6947149" y="2454623"/>
            <a:ext cx="0" cy="95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Düz Ok Bağlayıcısı 92">
            <a:extLst>
              <a:ext uri="{FF2B5EF4-FFF2-40B4-BE49-F238E27FC236}">
                <a16:creationId xmlns:a16="http://schemas.microsoft.com/office/drawing/2014/main" id="{9E070DC6-0F04-4203-BD59-8EEB549CE8E9}"/>
              </a:ext>
            </a:extLst>
          </p:cNvPr>
          <p:cNvCxnSpPr/>
          <p:nvPr/>
        </p:nvCxnSpPr>
        <p:spPr>
          <a:xfrm flipV="1">
            <a:off x="8347696" y="1192696"/>
            <a:ext cx="926933" cy="57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Düz Ok Bağlayıcısı 97">
            <a:extLst>
              <a:ext uri="{FF2B5EF4-FFF2-40B4-BE49-F238E27FC236}">
                <a16:creationId xmlns:a16="http://schemas.microsoft.com/office/drawing/2014/main" id="{E7C1D8C1-510D-4732-B6CA-FB325F4085EA}"/>
              </a:ext>
            </a:extLst>
          </p:cNvPr>
          <p:cNvCxnSpPr>
            <a:cxnSpLocks/>
          </p:cNvCxnSpPr>
          <p:nvPr/>
        </p:nvCxnSpPr>
        <p:spPr>
          <a:xfrm>
            <a:off x="3600188" y="1224330"/>
            <a:ext cx="796842" cy="50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Düz Ok Bağlayıcısı 99">
            <a:extLst>
              <a:ext uri="{FF2B5EF4-FFF2-40B4-BE49-F238E27FC236}">
                <a16:creationId xmlns:a16="http://schemas.microsoft.com/office/drawing/2014/main" id="{9AFEB7DC-0877-4D00-9183-A93DDA880277}"/>
              </a:ext>
            </a:extLst>
          </p:cNvPr>
          <p:cNvCxnSpPr/>
          <p:nvPr/>
        </p:nvCxnSpPr>
        <p:spPr>
          <a:xfrm flipH="1" flipV="1">
            <a:off x="3339548" y="1479487"/>
            <a:ext cx="1057482" cy="720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Metin kutusu 103">
            <a:extLst>
              <a:ext uri="{FF2B5EF4-FFF2-40B4-BE49-F238E27FC236}">
                <a16:creationId xmlns:a16="http://schemas.microsoft.com/office/drawing/2014/main" id="{05F48F85-01CB-4D3B-98EA-D7E79A3B07A2}"/>
              </a:ext>
            </a:extLst>
          </p:cNvPr>
          <p:cNvSpPr txBox="1"/>
          <p:nvPr/>
        </p:nvSpPr>
        <p:spPr>
          <a:xfrm rot="5400000">
            <a:off x="5980537" y="5646257"/>
            <a:ext cx="1240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/>
              <a:t>JDBC</a:t>
            </a:r>
          </a:p>
        </p:txBody>
      </p:sp>
      <p:sp>
        <p:nvSpPr>
          <p:cNvPr id="105" name="Metin kutusu 104">
            <a:extLst>
              <a:ext uri="{FF2B5EF4-FFF2-40B4-BE49-F238E27FC236}">
                <a16:creationId xmlns:a16="http://schemas.microsoft.com/office/drawing/2014/main" id="{53410E52-909B-458F-A723-68A3ED727110}"/>
              </a:ext>
            </a:extLst>
          </p:cNvPr>
          <p:cNvSpPr txBox="1"/>
          <p:nvPr/>
        </p:nvSpPr>
        <p:spPr>
          <a:xfrm rot="5400000">
            <a:off x="5614389" y="5646256"/>
            <a:ext cx="1240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/>
              <a:t>JDBC</a:t>
            </a:r>
          </a:p>
        </p:txBody>
      </p:sp>
      <p:sp>
        <p:nvSpPr>
          <p:cNvPr id="110" name="Metin kutusu 109">
            <a:extLst>
              <a:ext uri="{FF2B5EF4-FFF2-40B4-BE49-F238E27FC236}">
                <a16:creationId xmlns:a16="http://schemas.microsoft.com/office/drawing/2014/main" id="{CAD04E52-D868-49F6-A58C-5251A345AF21}"/>
              </a:ext>
            </a:extLst>
          </p:cNvPr>
          <p:cNvSpPr txBox="1"/>
          <p:nvPr/>
        </p:nvSpPr>
        <p:spPr>
          <a:xfrm>
            <a:off x="1264043" y="2518392"/>
            <a:ext cx="149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Client Side</a:t>
            </a:r>
          </a:p>
        </p:txBody>
      </p:sp>
      <p:sp>
        <p:nvSpPr>
          <p:cNvPr id="111" name="Metin kutusu 110">
            <a:extLst>
              <a:ext uri="{FF2B5EF4-FFF2-40B4-BE49-F238E27FC236}">
                <a16:creationId xmlns:a16="http://schemas.microsoft.com/office/drawing/2014/main" id="{CA72D994-8E32-413D-9933-EDA08DD73899}"/>
              </a:ext>
            </a:extLst>
          </p:cNvPr>
          <p:cNvSpPr txBox="1"/>
          <p:nvPr/>
        </p:nvSpPr>
        <p:spPr>
          <a:xfrm>
            <a:off x="1283110" y="3429000"/>
            <a:ext cx="135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Sever Side</a:t>
            </a:r>
          </a:p>
        </p:txBody>
      </p:sp>
    </p:spTree>
    <p:extLst>
      <p:ext uri="{BB962C8B-B14F-4D97-AF65-F5344CB8AC3E}">
        <p14:creationId xmlns:p14="http://schemas.microsoft.com/office/powerpoint/2010/main" val="202535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</Words>
  <Application>Microsoft Office PowerPoint</Application>
  <PresentationFormat>Geniş ekran</PresentationFormat>
  <Paragraphs>8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Pelinsu Çelebi</dc:creator>
  <cp:lastModifiedBy>Pelinsu Çelebi</cp:lastModifiedBy>
  <cp:revision>4</cp:revision>
  <dcterms:created xsi:type="dcterms:W3CDTF">2017-11-20T19:09:54Z</dcterms:created>
  <dcterms:modified xsi:type="dcterms:W3CDTF">2017-11-20T19:41:19Z</dcterms:modified>
</cp:coreProperties>
</file>