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qiaoyun" initials="Wq" lastIdx="1" clrIdx="0">
    <p:extLst>
      <p:ext uri="{19B8F6BF-5375-455C-9EA6-DF929625EA0E}">
        <p15:presenceInfo xmlns:p15="http://schemas.microsoft.com/office/powerpoint/2012/main" userId="65933559c7b4a6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465B3-1D36-452D-BD1F-13940CD8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BA0D0-7572-4EEF-912D-12B91A667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E015EE-C00B-4746-8DC2-412E7793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57C3D8-A99E-48BD-937E-3980C30F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C6507-782B-4962-AA2F-B7C0FB3E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5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6D0B1-81C1-46D7-97D6-BB77A990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F06F22-1E7C-42A5-8109-99C00E9A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01C3F-8860-4489-AEAA-C64B486C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AE5FF-3410-41A9-9B63-125FC712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818F42-1647-4445-A73A-7C038B7D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8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53ECCE-C6BB-483F-BAC6-F5778397B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690D68-CBBA-48B7-AAB3-232CE8531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62B2A3-48CD-4079-A1BC-DD619392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A7858-BCC8-4CFC-874D-A2DC8ED8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B89A7-3D3C-47D8-A765-9AF31C32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85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265B0-8DF5-4CF0-BBE6-E51D1699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CDB31-58DA-464E-8A03-74C37E969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9D140-949C-440E-9179-AC7ACBE1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E9D20B-8DCF-4615-8B98-EC097D8D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CA7C7-32BF-41A1-B63D-35BE3CF2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0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5CF1-AF27-431A-9391-38966E01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CA54F-C7F3-4896-A54B-CE66EE0D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C048E-9327-4BB9-AF66-A10BCB0C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D9BAD-929F-4C85-AB52-78AC2AE6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E6473-832F-44D6-939B-D30384FA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4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59D92B-81E3-44F7-9238-B17C73AB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1B2A-9287-4618-B957-3BAAFC42F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56FAB8-D0EF-427A-B00F-F253BA9B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579D5-01F6-414C-9E0E-1C2401C7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6A0375-938B-428D-883C-422DEA9E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D14BC-0DEE-4223-AB74-0C048010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AE984-95BE-44DA-81CD-E1CF126B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04A1D-BA99-4E67-B18D-F0FE55EA8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E43F26-BCB7-4CA4-944A-42026703D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0FB2F9-E53F-4E42-A18D-7F626FD00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D56DA6-30ED-4256-B239-F6FCD0933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1DABA7-B615-45A0-B2E8-DA69420D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8F0AE1-A2F8-4CA4-83A6-D067573A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6B23C3-3E22-486A-93AF-AA1D59A9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145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003FB-3D9F-4326-913B-C8AD3681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6A2E54-AA88-43D4-963D-44515ADE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291005-04EA-43DB-9892-30DD43B2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0644FD-5834-4805-83D5-80505C7D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82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51FF2E-093D-4A0C-829C-4F9B009C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410E2E-3473-4E97-BA7F-38FB3D13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5291DB-8BFD-4610-90AC-7456F1B3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89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3CFA-776D-465C-9821-87B305BA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DD471-A5A3-4365-B8C1-6AE7203E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75C7DD-596D-4FCB-A8C4-565F79AA3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60549-A3D2-4BFA-B34C-0F420470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2064B-6BE2-4C16-ADC7-30927805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12B23-33EA-4704-87B1-54537F53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7DE20-8E32-4C2D-9DAB-8300FC10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213B31-A3FA-49C2-9CBC-F35769891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ADFF3-46AE-49A6-A0C8-C4F6556A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CA3B2-D071-4065-B9BB-440D3390F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9C9A3-4DDF-48DA-8930-CD22B3AD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45051-E4A4-4447-9824-B6E8CDC7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72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6164A-F3D6-441F-B318-D07823A6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7331FB-0287-4B3E-B76C-6552F352C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2D219-5BF5-49FA-B52D-F74F00A0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3D049-279A-41E4-A4E3-5AB4AB72C936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63CC7-B843-40A6-A329-CCB8EE4D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31417-C0AB-4607-A5DD-EA7B0299E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11B18-F683-4125-94C1-138F7885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7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uqiaoyun@ahu.edu.cn&#65292;&#37038;&#20214;&#21517;&#31216;&#65306;python&#19978;&#26426;&#31532;xx&#27425;&#20316;&#19994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A4B3AF3-32F2-3648-2D77-B996C3F005FD}"/>
              </a:ext>
            </a:extLst>
          </p:cNvPr>
          <p:cNvSpPr txBox="1"/>
          <p:nvPr/>
        </p:nvSpPr>
        <p:spPr>
          <a:xfrm>
            <a:off x="485671" y="718403"/>
            <a:ext cx="10824306" cy="5075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000" b="1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学生信息管理系统：</a:t>
            </a:r>
            <a:endParaRPr lang="en-US" altLang="zh-CN" sz="2000" b="1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编写程序，</a:t>
            </a:r>
            <a:r>
              <a:rPr lang="zh-CN" altLang="en-US" sz="18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生成大量随机信息（包括：学生姓名，学号，班级，邮箱，家庭住址，至少</a:t>
            </a:r>
            <a:r>
              <a:rPr lang="en-US" altLang="zh-CN" sz="18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noProof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门考试科目的成绩）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1" noProof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这在需要获取大量数据来测试或演示软件功能的时候非常有用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，不仅能真实展示软件功能或算法，还可以避免泄露真实数据或者引起不必要的争议。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）将以上信息添加到一个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文件；</a:t>
            </a:r>
            <a:endParaRPr lang="en-US" altLang="zh-CN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）主要功能展示：系统界面设计，增加一个学生信息（更新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），查找学生信息，删除学生信息（更新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），修改学生的部分信息（更新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每个人大作业报告（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）名称：</a:t>
            </a: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（例如：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WA20221456+20221201.docx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）课程报告内容包括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</a:t>
            </a: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、封面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（自己设计），</a:t>
            </a:r>
            <a:r>
              <a:rPr lang="en-US" altLang="zh-CN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</a:t>
            </a: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、代码及演示结果   </a:t>
            </a:r>
            <a:r>
              <a:rPr lang="en-US" altLang="zh-CN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C</a:t>
            </a: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、课程总结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）提交：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周周日晚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8:00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前提交一份实验报告（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，文件名为学号）到以下邮箱： </a:t>
            </a:r>
            <a:r>
              <a:rPr lang="en-US" altLang="zh-CN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wqyahu@126.com</a:t>
            </a: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，</a:t>
            </a:r>
            <a:r>
              <a:rPr lang="zh-CN" altLang="en-US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邮件名称：</a:t>
            </a:r>
            <a:r>
              <a:rPr lang="en-US" altLang="zh-CN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python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理论</a:t>
            </a:r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xx</a:t>
            </a:r>
            <a:r>
              <a:rPr lang="zh-CN" altLang="en-US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班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大</a:t>
            </a:r>
            <a:r>
              <a:rPr lang="zh-CN" altLang="en-US" sz="1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作业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defRPr/>
            </a:pPr>
            <a:endParaRPr lang="zh-CN" altLang="en-US" sz="1800" noProof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800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730F9F14-21DD-2D08-25D8-D113A2FFC031}"/>
              </a:ext>
            </a:extLst>
          </p:cNvPr>
          <p:cNvSpPr/>
          <p:nvPr/>
        </p:nvSpPr>
        <p:spPr>
          <a:xfrm>
            <a:off x="5071531" y="1204686"/>
            <a:ext cx="2162629" cy="6241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学生信息管理系统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F821958-DA25-B247-6AEE-815B5CF20E02}"/>
              </a:ext>
            </a:extLst>
          </p:cNvPr>
          <p:cNvSpPr/>
          <p:nvPr/>
        </p:nvSpPr>
        <p:spPr>
          <a:xfrm>
            <a:off x="4045856" y="2365828"/>
            <a:ext cx="558800" cy="215537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增加学生信息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B83A7AA-5FE2-4DAD-9EBF-D343F989BD0C}"/>
              </a:ext>
            </a:extLst>
          </p:cNvPr>
          <p:cNvSpPr/>
          <p:nvPr/>
        </p:nvSpPr>
        <p:spPr>
          <a:xfrm>
            <a:off x="5360608" y="2365828"/>
            <a:ext cx="558800" cy="215537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删除学生信息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4CC8DEC-DE55-4BC4-7AD5-53F74D8EC63F}"/>
              </a:ext>
            </a:extLst>
          </p:cNvPr>
          <p:cNvSpPr/>
          <p:nvPr/>
        </p:nvSpPr>
        <p:spPr>
          <a:xfrm>
            <a:off x="7990111" y="2365828"/>
            <a:ext cx="558800" cy="21553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查询学生信息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8AD44DD-A0AF-4372-0076-26D9D1992F81}"/>
              </a:ext>
            </a:extLst>
          </p:cNvPr>
          <p:cNvSpPr/>
          <p:nvPr/>
        </p:nvSpPr>
        <p:spPr>
          <a:xfrm>
            <a:off x="6675360" y="2365828"/>
            <a:ext cx="558800" cy="215537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修改学生信息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3DA78F7-B866-70F6-A3B4-E9662D84824B}"/>
              </a:ext>
            </a:extLst>
          </p:cNvPr>
          <p:cNvCxnSpPr>
            <a:stCxn id="7" idx="0"/>
            <a:endCxn id="9" idx="0"/>
          </p:cNvCxnSpPr>
          <p:nvPr/>
        </p:nvCxnSpPr>
        <p:spPr>
          <a:xfrm rot="5400000" flipH="1" flipV="1">
            <a:off x="6297383" y="393701"/>
            <a:ext cx="12700" cy="394425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E5291FD-870C-270A-D999-DD85CD1F984A}"/>
              </a:ext>
            </a:extLst>
          </p:cNvPr>
          <p:cNvCxnSpPr>
            <a:stCxn id="8" idx="0"/>
            <a:endCxn id="10" idx="0"/>
          </p:cNvCxnSpPr>
          <p:nvPr/>
        </p:nvCxnSpPr>
        <p:spPr>
          <a:xfrm rot="5400000" flipH="1" flipV="1">
            <a:off x="6297384" y="1708452"/>
            <a:ext cx="12700" cy="131475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A6CE003-E58C-4FA8-D3C2-8EAEF813D34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152846" y="1828801"/>
            <a:ext cx="0" cy="3193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238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qiaoyun</dc:creator>
  <cp:lastModifiedBy>qiaoyun Wu</cp:lastModifiedBy>
  <cp:revision>49</cp:revision>
  <dcterms:created xsi:type="dcterms:W3CDTF">2021-12-01T06:01:09Z</dcterms:created>
  <dcterms:modified xsi:type="dcterms:W3CDTF">2023-11-22T00:54:35Z</dcterms:modified>
</cp:coreProperties>
</file>