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sldIdLst>
    <p:sldId id="256" r:id="rId5"/>
    <p:sldId id="262" r:id="rId6"/>
    <p:sldId id="263" r:id="rId7"/>
    <p:sldId id="264" r:id="rId8"/>
    <p:sldId id="266" r:id="rId9"/>
    <p:sldId id="265" r:id="rId10"/>
    <p:sldId id="269" r:id="rId11"/>
    <p:sldId id="271" r:id="rId12"/>
    <p:sldId id="270" r:id="rId13"/>
    <p:sldId id="268" r:id="rId14"/>
    <p:sldId id="267" r:id="rId15"/>
    <p:sldId id="26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ristoph" id="{1DBD243E-394D-49FB-8155-AC568EBABB38}">
          <p14:sldIdLst>
            <p14:sldId id="256"/>
            <p14:sldId id="262"/>
            <p14:sldId id="263"/>
          </p14:sldIdLst>
        </p14:section>
        <p14:section name="Yuma" id="{530D22ED-0FF2-4A78-B9A1-B35E9413A6C2}">
          <p14:sldIdLst>
            <p14:sldId id="264"/>
            <p14:sldId id="266"/>
            <p14:sldId id="265"/>
            <p14:sldId id="269"/>
            <p14:sldId id="271"/>
            <p14:sldId id="270"/>
          </p14:sldIdLst>
        </p14:section>
        <p14:section name="Christoph" id="{B286AC0C-8390-4EA5-8CD5-DBAB8603961A}">
          <p14:sldIdLst>
            <p14:sldId id="268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37FF8-733E-B0D3-A601-B47BA1CD2EED}" v="373" dt="2025-10-09T12:43:34.227"/>
    <p1510:client id="{A66E1E9C-F6DA-E2CC-DD3D-F68E1C70BCBC}" v="7" dt="2025-10-09T06:45:02.838"/>
    <p1510:client id="{C29CC845-9F55-B04E-57F2-4F29FACC27A8}" v="8" dt="2025-10-09T06:39:1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BC2ED-8338-4AAE-A726-B247FA1B23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D99497F-F075-4039-928B-6D794A78B0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Ein </a:t>
          </a:r>
          <a:r>
            <a:rPr lang="en-US" err="1"/>
            <a:t>strukturelles</a:t>
          </a:r>
          <a:r>
            <a:rPr lang="en-US"/>
            <a:t> </a:t>
          </a:r>
          <a:r>
            <a:rPr lang="en-US" err="1"/>
            <a:t>Entwurfsmuster</a:t>
          </a:r>
          <a:r>
            <a:rPr lang="en-US"/>
            <a:t>, das </a:t>
          </a:r>
          <a:r>
            <a:rPr lang="en-US" err="1"/>
            <a:t>eine</a:t>
          </a:r>
          <a:r>
            <a:rPr lang="en-US"/>
            <a:t> </a:t>
          </a:r>
          <a:r>
            <a:rPr lang="en-US" err="1"/>
            <a:t>vereinfachte</a:t>
          </a:r>
          <a:r>
            <a:rPr lang="en-US"/>
            <a:t> </a:t>
          </a:r>
          <a:r>
            <a:rPr lang="en-US" err="1"/>
            <a:t>Schnittstelle</a:t>
          </a:r>
          <a:r>
            <a:rPr lang="en-US"/>
            <a:t> </a:t>
          </a:r>
          <a:r>
            <a:rPr lang="en-US" err="1"/>
            <a:t>zu</a:t>
          </a:r>
          <a:r>
            <a:rPr lang="en-US"/>
            <a:t> </a:t>
          </a:r>
          <a:r>
            <a:rPr lang="en-US" err="1"/>
            <a:t>einem</a:t>
          </a:r>
          <a:r>
            <a:rPr lang="en-US"/>
            <a:t> </a:t>
          </a:r>
          <a:r>
            <a:rPr lang="en-US" err="1"/>
            <a:t>komplexen</a:t>
          </a:r>
          <a:r>
            <a:rPr lang="en-US"/>
            <a:t> Subsystem </a:t>
          </a:r>
          <a:r>
            <a:rPr lang="en-US" err="1"/>
            <a:t>bietet</a:t>
          </a:r>
          <a:r>
            <a:rPr lang="en-US"/>
            <a:t>.</a:t>
          </a:r>
        </a:p>
      </dgm:t>
    </dgm:pt>
    <dgm:pt modelId="{C164D60A-311B-40B3-A42C-1A3F003E6A80}" type="parTrans" cxnId="{93F77869-0DE1-4E6F-98AB-EB82E121778A}">
      <dgm:prSet/>
      <dgm:spPr/>
      <dgm:t>
        <a:bodyPr/>
        <a:lstStyle/>
        <a:p>
          <a:endParaRPr lang="en-US"/>
        </a:p>
      </dgm:t>
    </dgm:pt>
    <dgm:pt modelId="{66ED6FFD-0318-4963-BE50-FD0078C31C9C}" type="sibTrans" cxnId="{93F77869-0DE1-4E6F-98AB-EB82E121778A}">
      <dgm:prSet/>
      <dgm:spPr/>
      <dgm:t>
        <a:bodyPr/>
        <a:lstStyle/>
        <a:p>
          <a:endParaRPr lang="en-US"/>
        </a:p>
      </dgm:t>
    </dgm:pt>
    <dgm:pt modelId="{C1DF5451-0C53-42FC-B4B4-676E828C7F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Ein </a:t>
          </a:r>
          <a:r>
            <a:rPr lang="en-US" err="1"/>
            <a:t>GoF</a:t>
          </a:r>
          <a:r>
            <a:rPr lang="en-US"/>
            <a:t> Muster</a:t>
          </a:r>
        </a:p>
      </dgm:t>
    </dgm:pt>
    <dgm:pt modelId="{657F051E-61D5-482D-9B8F-FC82DA5E580E}" type="parTrans" cxnId="{A10DD0E1-BE3D-4EED-935D-73F5B9EAC80A}">
      <dgm:prSet/>
      <dgm:spPr/>
      <dgm:t>
        <a:bodyPr/>
        <a:lstStyle/>
        <a:p>
          <a:endParaRPr lang="en-US"/>
        </a:p>
      </dgm:t>
    </dgm:pt>
    <dgm:pt modelId="{82BE1D82-D53B-42D1-807E-9E57C3AE22CB}" type="sibTrans" cxnId="{A10DD0E1-BE3D-4EED-935D-73F5B9EAC80A}">
      <dgm:prSet/>
      <dgm:spPr/>
      <dgm:t>
        <a:bodyPr/>
        <a:lstStyle/>
        <a:p>
          <a:endParaRPr lang="en-US"/>
        </a:p>
      </dgm:t>
    </dgm:pt>
    <dgm:pt modelId="{FAD0C76F-8238-42A9-AF48-FF3277DB66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ptos Display" panose="02110004020202020204"/>
            </a:rPr>
            <a:t>Verbergen</a:t>
          </a:r>
          <a:r>
            <a:rPr lang="en-US"/>
            <a:t> der internen Komplexität und Bereitstellung einer einheitlichen, einfach zu benutzenden API.</a:t>
          </a:r>
        </a:p>
      </dgm:t>
    </dgm:pt>
    <dgm:pt modelId="{662FC340-3036-452E-9853-DA50C6EE794B}" type="parTrans" cxnId="{5645B454-29F2-48B0-BBB7-E7F00A56261A}">
      <dgm:prSet/>
      <dgm:spPr/>
      <dgm:t>
        <a:bodyPr/>
        <a:lstStyle/>
        <a:p>
          <a:endParaRPr lang="en-US"/>
        </a:p>
      </dgm:t>
    </dgm:pt>
    <dgm:pt modelId="{BD633EED-0E64-4C8A-BC88-851C54C3EEC9}" type="sibTrans" cxnId="{5645B454-29F2-48B0-BBB7-E7F00A56261A}">
      <dgm:prSet/>
      <dgm:spPr/>
      <dgm:t>
        <a:bodyPr/>
        <a:lstStyle/>
        <a:p>
          <a:endParaRPr lang="en-US"/>
        </a:p>
      </dgm:t>
    </dgm:pt>
    <dgm:pt modelId="{B851AEBC-BC66-47E1-ABCA-9446125FCC9C}" type="pres">
      <dgm:prSet presAssocID="{79FBC2ED-8338-4AAE-A726-B247FA1B2343}" presName="root" presStyleCnt="0">
        <dgm:presLayoutVars>
          <dgm:dir/>
          <dgm:resizeHandles val="exact"/>
        </dgm:presLayoutVars>
      </dgm:prSet>
      <dgm:spPr/>
    </dgm:pt>
    <dgm:pt modelId="{97A8F7EC-CB2E-4CC2-A304-9E509E9460EC}" type="pres">
      <dgm:prSet presAssocID="{BD99497F-F075-4039-928B-6D794A78B0BA}" presName="compNode" presStyleCnt="0"/>
      <dgm:spPr/>
    </dgm:pt>
    <dgm:pt modelId="{491C740F-A360-471E-AC9F-5567F5AE44B1}" type="pres">
      <dgm:prSet presAssocID="{BD99497F-F075-4039-928B-6D794A78B0B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F23EC9-8058-4946-947E-0B88901C97CC}" type="pres">
      <dgm:prSet presAssocID="{BD99497F-F075-4039-928B-6D794A78B0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51B047-5BC5-4498-96F5-905A598E964C}" type="pres">
      <dgm:prSet presAssocID="{BD99497F-F075-4039-928B-6D794A78B0BA}" presName="spaceRect" presStyleCnt="0"/>
      <dgm:spPr/>
    </dgm:pt>
    <dgm:pt modelId="{E389206F-CDE1-41D7-A27C-40758EB0A27C}" type="pres">
      <dgm:prSet presAssocID="{BD99497F-F075-4039-928B-6D794A78B0BA}" presName="textRect" presStyleLbl="revTx" presStyleIdx="0" presStyleCnt="3">
        <dgm:presLayoutVars>
          <dgm:chMax val="1"/>
          <dgm:chPref val="1"/>
        </dgm:presLayoutVars>
      </dgm:prSet>
      <dgm:spPr/>
    </dgm:pt>
    <dgm:pt modelId="{942E7255-F176-4AC5-8373-83B606980617}" type="pres">
      <dgm:prSet presAssocID="{66ED6FFD-0318-4963-BE50-FD0078C31C9C}" presName="sibTrans" presStyleCnt="0"/>
      <dgm:spPr/>
    </dgm:pt>
    <dgm:pt modelId="{1BD12094-3B5D-4F20-939E-AAC6C88EB01A}" type="pres">
      <dgm:prSet presAssocID="{C1DF5451-0C53-42FC-B4B4-676E828C7F9D}" presName="compNode" presStyleCnt="0"/>
      <dgm:spPr/>
    </dgm:pt>
    <dgm:pt modelId="{0AD9EA51-3BB9-48E6-AE39-37E5218FC1CE}" type="pres">
      <dgm:prSet presAssocID="{C1DF5451-0C53-42FC-B4B4-676E828C7F9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C029DF-E818-4110-8C44-ACDAB4D70FD0}" type="pres">
      <dgm:prSet presAssocID="{C1DF5451-0C53-42FC-B4B4-676E828C7F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B83102-17DF-494C-BE10-E7082FB4E364}" type="pres">
      <dgm:prSet presAssocID="{C1DF5451-0C53-42FC-B4B4-676E828C7F9D}" presName="spaceRect" presStyleCnt="0"/>
      <dgm:spPr/>
    </dgm:pt>
    <dgm:pt modelId="{E8008EAB-CF7D-4063-9F4E-AF44283FA381}" type="pres">
      <dgm:prSet presAssocID="{C1DF5451-0C53-42FC-B4B4-676E828C7F9D}" presName="textRect" presStyleLbl="revTx" presStyleIdx="1" presStyleCnt="3">
        <dgm:presLayoutVars>
          <dgm:chMax val="1"/>
          <dgm:chPref val="1"/>
        </dgm:presLayoutVars>
      </dgm:prSet>
      <dgm:spPr/>
    </dgm:pt>
    <dgm:pt modelId="{824BA2F9-1023-467C-953F-AE40DFC0AA61}" type="pres">
      <dgm:prSet presAssocID="{82BE1D82-D53B-42D1-807E-9E57C3AE22CB}" presName="sibTrans" presStyleCnt="0"/>
      <dgm:spPr/>
    </dgm:pt>
    <dgm:pt modelId="{359BD715-95C9-40AD-98EF-1A6B8E7C48FB}" type="pres">
      <dgm:prSet presAssocID="{FAD0C76F-8238-42A9-AF48-FF3277DB66E8}" presName="compNode" presStyleCnt="0"/>
      <dgm:spPr/>
    </dgm:pt>
    <dgm:pt modelId="{A1BA3DD4-0AF6-4BCD-8D17-E6020F755BF5}" type="pres">
      <dgm:prSet presAssocID="{FAD0C76F-8238-42A9-AF48-FF3277DB66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63DAFD-5CCC-40DA-AC4B-8828059BF104}" type="pres">
      <dgm:prSet presAssocID="{FAD0C76F-8238-42A9-AF48-FF3277DB66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299529-75DE-4A21-B375-B0058CE3A23B}" type="pres">
      <dgm:prSet presAssocID="{FAD0C76F-8238-42A9-AF48-FF3277DB66E8}" presName="spaceRect" presStyleCnt="0"/>
      <dgm:spPr/>
    </dgm:pt>
    <dgm:pt modelId="{A3B92D70-4E02-4F87-AAE7-D21D42409C73}" type="pres">
      <dgm:prSet presAssocID="{FAD0C76F-8238-42A9-AF48-FF3277DB66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F77869-0DE1-4E6F-98AB-EB82E121778A}" srcId="{79FBC2ED-8338-4AAE-A726-B247FA1B2343}" destId="{BD99497F-F075-4039-928B-6D794A78B0BA}" srcOrd="0" destOrd="0" parTransId="{C164D60A-311B-40B3-A42C-1A3F003E6A80}" sibTransId="{66ED6FFD-0318-4963-BE50-FD0078C31C9C}"/>
    <dgm:cxn modelId="{1CE2E551-7F5B-45CA-9B90-E49254FF178B}" type="presOf" srcId="{79FBC2ED-8338-4AAE-A726-B247FA1B2343}" destId="{B851AEBC-BC66-47E1-ABCA-9446125FCC9C}" srcOrd="0" destOrd="0" presId="urn:microsoft.com/office/officeart/2018/5/layout/IconLeafLabelList"/>
    <dgm:cxn modelId="{5645B454-29F2-48B0-BBB7-E7F00A56261A}" srcId="{79FBC2ED-8338-4AAE-A726-B247FA1B2343}" destId="{FAD0C76F-8238-42A9-AF48-FF3277DB66E8}" srcOrd="2" destOrd="0" parTransId="{662FC340-3036-452E-9853-DA50C6EE794B}" sibTransId="{BD633EED-0E64-4C8A-BC88-851C54C3EEC9}"/>
    <dgm:cxn modelId="{D34FEF84-EDAA-4169-95D9-547176FCA915}" type="presOf" srcId="{BD99497F-F075-4039-928B-6D794A78B0BA}" destId="{E389206F-CDE1-41D7-A27C-40758EB0A27C}" srcOrd="0" destOrd="0" presId="urn:microsoft.com/office/officeart/2018/5/layout/IconLeafLabelList"/>
    <dgm:cxn modelId="{7C28D49C-6598-4578-BFF5-B65616F64445}" type="presOf" srcId="{FAD0C76F-8238-42A9-AF48-FF3277DB66E8}" destId="{A3B92D70-4E02-4F87-AAE7-D21D42409C73}" srcOrd="0" destOrd="0" presId="urn:microsoft.com/office/officeart/2018/5/layout/IconLeafLabelList"/>
    <dgm:cxn modelId="{1A1E3ED9-2390-4E64-A1B6-98CDEF7E3425}" type="presOf" srcId="{C1DF5451-0C53-42FC-B4B4-676E828C7F9D}" destId="{E8008EAB-CF7D-4063-9F4E-AF44283FA381}" srcOrd="0" destOrd="0" presId="urn:microsoft.com/office/officeart/2018/5/layout/IconLeafLabelList"/>
    <dgm:cxn modelId="{A10DD0E1-BE3D-4EED-935D-73F5B9EAC80A}" srcId="{79FBC2ED-8338-4AAE-A726-B247FA1B2343}" destId="{C1DF5451-0C53-42FC-B4B4-676E828C7F9D}" srcOrd="1" destOrd="0" parTransId="{657F051E-61D5-482D-9B8F-FC82DA5E580E}" sibTransId="{82BE1D82-D53B-42D1-807E-9E57C3AE22CB}"/>
    <dgm:cxn modelId="{D1EFCED7-DC9D-4FA3-8318-69DFC716B580}" type="presParOf" srcId="{B851AEBC-BC66-47E1-ABCA-9446125FCC9C}" destId="{97A8F7EC-CB2E-4CC2-A304-9E509E9460EC}" srcOrd="0" destOrd="0" presId="urn:microsoft.com/office/officeart/2018/5/layout/IconLeafLabelList"/>
    <dgm:cxn modelId="{13C56697-11B6-4407-8BB4-B169F7438A86}" type="presParOf" srcId="{97A8F7EC-CB2E-4CC2-A304-9E509E9460EC}" destId="{491C740F-A360-471E-AC9F-5567F5AE44B1}" srcOrd="0" destOrd="0" presId="urn:microsoft.com/office/officeart/2018/5/layout/IconLeafLabelList"/>
    <dgm:cxn modelId="{36F50C54-A739-453A-86FB-3A1D0FBEEA6D}" type="presParOf" srcId="{97A8F7EC-CB2E-4CC2-A304-9E509E9460EC}" destId="{C8F23EC9-8058-4946-947E-0B88901C97CC}" srcOrd="1" destOrd="0" presId="urn:microsoft.com/office/officeart/2018/5/layout/IconLeafLabelList"/>
    <dgm:cxn modelId="{8E3D4180-D85E-4ECB-92CF-A1715334CB9F}" type="presParOf" srcId="{97A8F7EC-CB2E-4CC2-A304-9E509E9460EC}" destId="{C851B047-5BC5-4498-96F5-905A598E964C}" srcOrd="2" destOrd="0" presId="urn:microsoft.com/office/officeart/2018/5/layout/IconLeafLabelList"/>
    <dgm:cxn modelId="{75979695-7B49-4A2C-8098-4FADE794BB5E}" type="presParOf" srcId="{97A8F7EC-CB2E-4CC2-A304-9E509E9460EC}" destId="{E389206F-CDE1-41D7-A27C-40758EB0A27C}" srcOrd="3" destOrd="0" presId="urn:microsoft.com/office/officeart/2018/5/layout/IconLeafLabelList"/>
    <dgm:cxn modelId="{2C33F1EF-6D52-4182-A4A9-140814D96922}" type="presParOf" srcId="{B851AEBC-BC66-47E1-ABCA-9446125FCC9C}" destId="{942E7255-F176-4AC5-8373-83B606980617}" srcOrd="1" destOrd="0" presId="urn:microsoft.com/office/officeart/2018/5/layout/IconLeafLabelList"/>
    <dgm:cxn modelId="{2F069DDE-0B4C-4C2D-A172-70B3B8D0682E}" type="presParOf" srcId="{B851AEBC-BC66-47E1-ABCA-9446125FCC9C}" destId="{1BD12094-3B5D-4F20-939E-AAC6C88EB01A}" srcOrd="2" destOrd="0" presId="urn:microsoft.com/office/officeart/2018/5/layout/IconLeafLabelList"/>
    <dgm:cxn modelId="{27A141FF-04C3-4585-BFB8-622B9CB72A89}" type="presParOf" srcId="{1BD12094-3B5D-4F20-939E-AAC6C88EB01A}" destId="{0AD9EA51-3BB9-48E6-AE39-37E5218FC1CE}" srcOrd="0" destOrd="0" presId="urn:microsoft.com/office/officeart/2018/5/layout/IconLeafLabelList"/>
    <dgm:cxn modelId="{FA23A45A-F9CB-4F86-8F61-317F48626480}" type="presParOf" srcId="{1BD12094-3B5D-4F20-939E-AAC6C88EB01A}" destId="{CDC029DF-E818-4110-8C44-ACDAB4D70FD0}" srcOrd="1" destOrd="0" presId="urn:microsoft.com/office/officeart/2018/5/layout/IconLeafLabelList"/>
    <dgm:cxn modelId="{F2A032BD-732F-4642-B3F0-3669700E5D20}" type="presParOf" srcId="{1BD12094-3B5D-4F20-939E-AAC6C88EB01A}" destId="{CAB83102-17DF-494C-BE10-E7082FB4E364}" srcOrd="2" destOrd="0" presId="urn:microsoft.com/office/officeart/2018/5/layout/IconLeafLabelList"/>
    <dgm:cxn modelId="{0C6652A4-2517-4238-8835-13275D27875A}" type="presParOf" srcId="{1BD12094-3B5D-4F20-939E-AAC6C88EB01A}" destId="{E8008EAB-CF7D-4063-9F4E-AF44283FA381}" srcOrd="3" destOrd="0" presId="urn:microsoft.com/office/officeart/2018/5/layout/IconLeafLabelList"/>
    <dgm:cxn modelId="{FA4B086C-78AF-4A3C-8D0D-8EBEB0D9D445}" type="presParOf" srcId="{B851AEBC-BC66-47E1-ABCA-9446125FCC9C}" destId="{824BA2F9-1023-467C-953F-AE40DFC0AA61}" srcOrd="3" destOrd="0" presId="urn:microsoft.com/office/officeart/2018/5/layout/IconLeafLabelList"/>
    <dgm:cxn modelId="{8FC544BC-449B-4CD2-B2F0-7248FC247635}" type="presParOf" srcId="{B851AEBC-BC66-47E1-ABCA-9446125FCC9C}" destId="{359BD715-95C9-40AD-98EF-1A6B8E7C48FB}" srcOrd="4" destOrd="0" presId="urn:microsoft.com/office/officeart/2018/5/layout/IconLeafLabelList"/>
    <dgm:cxn modelId="{50F98B15-9EFB-49F1-A7BB-EB1B33647864}" type="presParOf" srcId="{359BD715-95C9-40AD-98EF-1A6B8E7C48FB}" destId="{A1BA3DD4-0AF6-4BCD-8D17-E6020F755BF5}" srcOrd="0" destOrd="0" presId="urn:microsoft.com/office/officeart/2018/5/layout/IconLeafLabelList"/>
    <dgm:cxn modelId="{F4BC9B20-515A-48CA-BDFD-953A4680FCA7}" type="presParOf" srcId="{359BD715-95C9-40AD-98EF-1A6B8E7C48FB}" destId="{0E63DAFD-5CCC-40DA-AC4B-8828059BF104}" srcOrd="1" destOrd="0" presId="urn:microsoft.com/office/officeart/2018/5/layout/IconLeafLabelList"/>
    <dgm:cxn modelId="{83615A2C-8AF8-4D94-B8E7-EA02CA740CD7}" type="presParOf" srcId="{359BD715-95C9-40AD-98EF-1A6B8E7C48FB}" destId="{BE299529-75DE-4A21-B375-B0058CE3A23B}" srcOrd="2" destOrd="0" presId="urn:microsoft.com/office/officeart/2018/5/layout/IconLeafLabelList"/>
    <dgm:cxn modelId="{3B62D1FB-9BC8-4439-B8F2-47FC747B38C2}" type="presParOf" srcId="{359BD715-95C9-40AD-98EF-1A6B8E7C48FB}" destId="{A3B92D70-4E02-4F87-AAE7-D21D42409C7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D6025-DCE3-4CBF-A717-9506C21A05DC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A3D4E1-9D56-4EDE-98B7-6351CBA3990A}">
      <dgm:prSet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Viele Klassen</a:t>
          </a:r>
          <a:r>
            <a:rPr lang="en-US"/>
            <a:t> und </a:t>
          </a:r>
          <a:r>
            <a:rPr lang="en-US" err="1"/>
            <a:t>Schnittstellen</a:t>
          </a:r>
          <a:r>
            <a:rPr lang="en-US"/>
            <a:t> </a:t>
          </a:r>
          <a:r>
            <a:rPr lang="en-US" err="1"/>
            <a:t>im</a:t>
          </a:r>
          <a:r>
            <a:rPr lang="en-US"/>
            <a:t> Subsystem</a:t>
          </a:r>
        </a:p>
      </dgm:t>
    </dgm:pt>
    <dgm:pt modelId="{2A505820-AAA7-44F5-A539-BDA98422945D}" type="parTrans" cxnId="{8EEA3B8D-2CE4-42B9-977A-957F8877BD2C}">
      <dgm:prSet/>
      <dgm:spPr/>
      <dgm:t>
        <a:bodyPr/>
        <a:lstStyle/>
        <a:p>
          <a:endParaRPr lang="en-US"/>
        </a:p>
      </dgm:t>
    </dgm:pt>
    <dgm:pt modelId="{DE2AB8FF-CA8E-4887-B655-B95038524B53}" type="sibTrans" cxnId="{8EEA3B8D-2CE4-42B9-977A-957F8877BD2C}">
      <dgm:prSet/>
      <dgm:spPr/>
      <dgm:t>
        <a:bodyPr/>
        <a:lstStyle/>
        <a:p>
          <a:endParaRPr lang="en-US"/>
        </a:p>
      </dgm:t>
    </dgm:pt>
    <dgm:pt modelId="{6C0760F0-A289-49AE-8DA7-768C7C533001}">
      <dgm:prSet/>
      <dgm:spPr/>
      <dgm:t>
        <a:bodyPr/>
        <a:lstStyle/>
        <a:p>
          <a:r>
            <a:rPr lang="en-US"/>
            <a:t>Hohe </a:t>
          </a:r>
          <a:r>
            <a:rPr lang="en-US" err="1"/>
            <a:t>Kopplung</a:t>
          </a:r>
        </a:p>
      </dgm:t>
    </dgm:pt>
    <dgm:pt modelId="{FC1FA93B-C173-41B6-AEDE-9F2B9772837C}" type="parTrans" cxnId="{9626A1F3-4501-45C0-A119-197C3666F192}">
      <dgm:prSet/>
      <dgm:spPr/>
      <dgm:t>
        <a:bodyPr/>
        <a:lstStyle/>
        <a:p>
          <a:endParaRPr lang="en-US"/>
        </a:p>
      </dgm:t>
    </dgm:pt>
    <dgm:pt modelId="{E262CC5B-DD72-4C78-B9F6-58F7A410E55D}" type="sibTrans" cxnId="{9626A1F3-4501-45C0-A119-197C3666F192}">
      <dgm:prSet/>
      <dgm:spPr/>
      <dgm:t>
        <a:bodyPr/>
        <a:lstStyle/>
        <a:p>
          <a:endParaRPr lang="en-US"/>
        </a:p>
      </dgm:t>
    </dgm:pt>
    <dgm:pt modelId="{E96AED58-57DE-42AF-99A4-B7972EBB948F}">
      <dgm:prSet/>
      <dgm:spPr/>
      <dgm:t>
        <a:bodyPr/>
        <a:lstStyle/>
        <a:p>
          <a:r>
            <a:rPr lang="en-US" err="1"/>
            <a:t>Schwierige</a:t>
          </a:r>
          <a:r>
            <a:rPr lang="en-US"/>
            <a:t> </a:t>
          </a:r>
          <a:r>
            <a:rPr lang="en-US" err="1"/>
            <a:t>Wartung</a:t>
          </a:r>
          <a:r>
            <a:rPr lang="en-US"/>
            <a:t> und </a:t>
          </a:r>
          <a:r>
            <a:rPr lang="en-US" err="1"/>
            <a:t>Erweiterung</a:t>
          </a:r>
        </a:p>
      </dgm:t>
    </dgm:pt>
    <dgm:pt modelId="{304B04AF-DBEA-4E84-8C75-E89992341CAA}" type="parTrans" cxnId="{2BB2E100-BFE8-4965-A5A2-BD4602AEF34A}">
      <dgm:prSet/>
      <dgm:spPr/>
      <dgm:t>
        <a:bodyPr/>
        <a:lstStyle/>
        <a:p>
          <a:endParaRPr lang="en-US"/>
        </a:p>
      </dgm:t>
    </dgm:pt>
    <dgm:pt modelId="{A8C40EB9-44A2-414B-80A7-620CC802F1F7}" type="sibTrans" cxnId="{2BB2E100-BFE8-4965-A5A2-BD4602AEF34A}">
      <dgm:prSet/>
      <dgm:spPr/>
      <dgm:t>
        <a:bodyPr/>
        <a:lstStyle/>
        <a:p>
          <a:endParaRPr lang="en-US"/>
        </a:p>
      </dgm:t>
    </dgm:pt>
    <dgm:pt modelId="{6BCB6349-ADB3-4733-A837-41ACDB1D3E77}">
      <dgm:prSet/>
      <dgm:spPr/>
      <dgm:t>
        <a:bodyPr/>
        <a:lstStyle/>
        <a:p>
          <a:r>
            <a:rPr lang="en-US" err="1"/>
            <a:t>Testbarkeit</a:t>
          </a:r>
        </a:p>
      </dgm:t>
    </dgm:pt>
    <dgm:pt modelId="{CE8BAE99-68E7-48FF-A8D1-5C225324D68A}" type="parTrans" cxnId="{F73994BC-1643-4210-BEE3-DB0736850A2F}">
      <dgm:prSet/>
      <dgm:spPr/>
      <dgm:t>
        <a:bodyPr/>
        <a:lstStyle/>
        <a:p>
          <a:endParaRPr lang="en-US"/>
        </a:p>
      </dgm:t>
    </dgm:pt>
    <dgm:pt modelId="{27C29F17-31D7-4965-9C29-39A48F9EECE9}" type="sibTrans" cxnId="{F73994BC-1643-4210-BEE3-DB0736850A2F}">
      <dgm:prSet/>
      <dgm:spPr/>
      <dgm:t>
        <a:bodyPr/>
        <a:lstStyle/>
        <a:p>
          <a:endParaRPr lang="en-US"/>
        </a:p>
      </dgm:t>
    </dgm:pt>
    <dgm:pt modelId="{8FC9206B-A467-46E2-A709-3E5E916C433C}" type="pres">
      <dgm:prSet presAssocID="{AE3D6025-DCE3-4CBF-A717-9506C21A05DC}" presName="matrix" presStyleCnt="0">
        <dgm:presLayoutVars>
          <dgm:chMax val="1"/>
          <dgm:dir/>
          <dgm:resizeHandles val="exact"/>
        </dgm:presLayoutVars>
      </dgm:prSet>
      <dgm:spPr/>
    </dgm:pt>
    <dgm:pt modelId="{3AAC6607-4B22-4516-AC61-EB0D54EEE910}" type="pres">
      <dgm:prSet presAssocID="{AE3D6025-DCE3-4CBF-A717-9506C21A05DC}" presName="diamond" presStyleLbl="bgShp" presStyleIdx="0" presStyleCnt="1"/>
      <dgm:spPr/>
    </dgm:pt>
    <dgm:pt modelId="{26E261EC-67C4-44F4-BF37-E12A3648BAF9}" type="pres">
      <dgm:prSet presAssocID="{AE3D6025-DCE3-4CBF-A717-9506C21A05D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0F3102D-78AF-409A-9789-1E8796764461}" type="pres">
      <dgm:prSet presAssocID="{AE3D6025-DCE3-4CBF-A717-9506C21A05D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FEB3B4-B1AD-46EA-9678-903FEA71E8F9}" type="pres">
      <dgm:prSet presAssocID="{AE3D6025-DCE3-4CBF-A717-9506C21A05D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75A1D5-301E-4D89-9936-FB8DC12FF361}" type="pres">
      <dgm:prSet presAssocID="{AE3D6025-DCE3-4CBF-A717-9506C21A05D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BB2E100-BFE8-4965-A5A2-BD4602AEF34A}" srcId="{AE3D6025-DCE3-4CBF-A717-9506C21A05DC}" destId="{E96AED58-57DE-42AF-99A4-B7972EBB948F}" srcOrd="2" destOrd="0" parTransId="{304B04AF-DBEA-4E84-8C75-E89992341CAA}" sibTransId="{A8C40EB9-44A2-414B-80A7-620CC802F1F7}"/>
    <dgm:cxn modelId="{15AC851A-49F8-4B14-8800-42D07B93B0D2}" type="presOf" srcId="{6C0760F0-A289-49AE-8DA7-768C7C533001}" destId="{E0F3102D-78AF-409A-9789-1E8796764461}" srcOrd="0" destOrd="0" presId="urn:microsoft.com/office/officeart/2005/8/layout/matrix3"/>
    <dgm:cxn modelId="{E292461C-9206-4DDC-90E8-2DF27519B788}" type="presOf" srcId="{AE3D6025-DCE3-4CBF-A717-9506C21A05DC}" destId="{8FC9206B-A467-46E2-A709-3E5E916C433C}" srcOrd="0" destOrd="0" presId="urn:microsoft.com/office/officeart/2005/8/layout/matrix3"/>
    <dgm:cxn modelId="{3BB3AF66-E902-4588-9A32-D859662650B9}" type="presOf" srcId="{E96AED58-57DE-42AF-99A4-B7972EBB948F}" destId="{14FEB3B4-B1AD-46EA-9678-903FEA71E8F9}" srcOrd="0" destOrd="0" presId="urn:microsoft.com/office/officeart/2005/8/layout/matrix3"/>
    <dgm:cxn modelId="{0D492749-AA78-4EC0-A292-BF27DCAA2D50}" type="presOf" srcId="{6BCB6349-ADB3-4733-A837-41ACDB1D3E77}" destId="{0075A1D5-301E-4D89-9936-FB8DC12FF361}" srcOrd="0" destOrd="0" presId="urn:microsoft.com/office/officeart/2005/8/layout/matrix3"/>
    <dgm:cxn modelId="{8EEA3B8D-2CE4-42B9-977A-957F8877BD2C}" srcId="{AE3D6025-DCE3-4CBF-A717-9506C21A05DC}" destId="{21A3D4E1-9D56-4EDE-98B7-6351CBA3990A}" srcOrd="0" destOrd="0" parTransId="{2A505820-AAA7-44F5-A539-BDA98422945D}" sibTransId="{DE2AB8FF-CA8E-4887-B655-B95038524B53}"/>
    <dgm:cxn modelId="{BE8BD8B8-196A-4B7A-BBB1-4305BCAF87ED}" type="presOf" srcId="{21A3D4E1-9D56-4EDE-98B7-6351CBA3990A}" destId="{26E261EC-67C4-44F4-BF37-E12A3648BAF9}" srcOrd="0" destOrd="0" presId="urn:microsoft.com/office/officeart/2005/8/layout/matrix3"/>
    <dgm:cxn modelId="{F73994BC-1643-4210-BEE3-DB0736850A2F}" srcId="{AE3D6025-DCE3-4CBF-A717-9506C21A05DC}" destId="{6BCB6349-ADB3-4733-A837-41ACDB1D3E77}" srcOrd="3" destOrd="0" parTransId="{CE8BAE99-68E7-48FF-A8D1-5C225324D68A}" sibTransId="{27C29F17-31D7-4965-9C29-39A48F9EECE9}"/>
    <dgm:cxn modelId="{9626A1F3-4501-45C0-A119-197C3666F192}" srcId="{AE3D6025-DCE3-4CBF-A717-9506C21A05DC}" destId="{6C0760F0-A289-49AE-8DA7-768C7C533001}" srcOrd="1" destOrd="0" parTransId="{FC1FA93B-C173-41B6-AEDE-9F2B9772837C}" sibTransId="{E262CC5B-DD72-4C78-B9F6-58F7A410E55D}"/>
    <dgm:cxn modelId="{CA214771-8A8F-4806-8D47-1484D6CE42F3}" type="presParOf" srcId="{8FC9206B-A467-46E2-A709-3E5E916C433C}" destId="{3AAC6607-4B22-4516-AC61-EB0D54EEE910}" srcOrd="0" destOrd="0" presId="urn:microsoft.com/office/officeart/2005/8/layout/matrix3"/>
    <dgm:cxn modelId="{54F41530-E1BF-4E19-A9AE-286CEB8BDD82}" type="presParOf" srcId="{8FC9206B-A467-46E2-A709-3E5E916C433C}" destId="{26E261EC-67C4-44F4-BF37-E12A3648BAF9}" srcOrd="1" destOrd="0" presId="urn:microsoft.com/office/officeart/2005/8/layout/matrix3"/>
    <dgm:cxn modelId="{F8BFBD44-87EE-4206-A449-C5901DA3EE40}" type="presParOf" srcId="{8FC9206B-A467-46E2-A709-3E5E916C433C}" destId="{E0F3102D-78AF-409A-9789-1E8796764461}" srcOrd="2" destOrd="0" presId="urn:microsoft.com/office/officeart/2005/8/layout/matrix3"/>
    <dgm:cxn modelId="{081E720E-DEED-463F-A62A-2EE8E76AAEE7}" type="presParOf" srcId="{8FC9206B-A467-46E2-A709-3E5E916C433C}" destId="{14FEB3B4-B1AD-46EA-9678-903FEA71E8F9}" srcOrd="3" destOrd="0" presId="urn:microsoft.com/office/officeart/2005/8/layout/matrix3"/>
    <dgm:cxn modelId="{6A02A42D-9E72-4859-A252-B056E22CC599}" type="presParOf" srcId="{8FC9206B-A467-46E2-A709-3E5E916C433C}" destId="{0075A1D5-301E-4D89-9936-FB8DC12FF36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C14171-18A2-494B-87FA-1DAEE644570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E47CF1-EBEF-4BA6-9EEE-9446E9A078C7}">
      <dgm:prSet/>
      <dgm:spPr/>
      <dgm:t>
        <a:bodyPr/>
        <a:lstStyle/>
        <a:p>
          <a:r>
            <a:rPr lang="en-US"/>
            <a:t>Vereinfachte Schnittstelle</a:t>
          </a:r>
        </a:p>
      </dgm:t>
    </dgm:pt>
    <dgm:pt modelId="{065FF48E-88EE-452A-9154-DFEA50E1B920}" type="parTrans" cxnId="{853586AB-3257-4319-A97A-8A4BA1419FFC}">
      <dgm:prSet/>
      <dgm:spPr/>
      <dgm:t>
        <a:bodyPr/>
        <a:lstStyle/>
        <a:p>
          <a:endParaRPr lang="en-US"/>
        </a:p>
      </dgm:t>
    </dgm:pt>
    <dgm:pt modelId="{4D51B32F-56A6-46BF-9C5D-274A08C18C7D}" type="sibTrans" cxnId="{853586AB-3257-4319-A97A-8A4BA1419FFC}">
      <dgm:prSet/>
      <dgm:spPr/>
      <dgm:t>
        <a:bodyPr/>
        <a:lstStyle/>
        <a:p>
          <a:endParaRPr lang="en-US"/>
        </a:p>
      </dgm:t>
    </dgm:pt>
    <dgm:pt modelId="{2195D272-299A-4C9D-9F6C-AA53B8062458}">
      <dgm:prSet/>
      <dgm:spPr/>
      <dgm:t>
        <a:bodyPr/>
        <a:lstStyle/>
        <a:p>
          <a:r>
            <a:rPr lang="en-US"/>
            <a:t>Versteckte Komplexität</a:t>
          </a:r>
        </a:p>
      </dgm:t>
    </dgm:pt>
    <dgm:pt modelId="{C8D64DBB-EC22-4662-B68C-AC9138D3B6AC}" type="parTrans" cxnId="{B940DF5E-6486-4A0F-8732-BC01C02F3174}">
      <dgm:prSet/>
      <dgm:spPr/>
      <dgm:t>
        <a:bodyPr/>
        <a:lstStyle/>
        <a:p>
          <a:endParaRPr lang="en-US"/>
        </a:p>
      </dgm:t>
    </dgm:pt>
    <dgm:pt modelId="{6F05AEA6-2272-4A0D-A66E-D97D614C14AF}" type="sibTrans" cxnId="{B940DF5E-6486-4A0F-8732-BC01C02F3174}">
      <dgm:prSet/>
      <dgm:spPr/>
      <dgm:t>
        <a:bodyPr/>
        <a:lstStyle/>
        <a:p>
          <a:endParaRPr lang="en-US"/>
        </a:p>
      </dgm:t>
    </dgm:pt>
    <dgm:pt modelId="{7DEE0AE1-63A7-48C3-B400-D6CED8246D90}">
      <dgm:prSet/>
      <dgm:spPr/>
      <dgm:t>
        <a:bodyPr/>
        <a:lstStyle/>
        <a:p>
          <a:r>
            <a:rPr lang="en-US"/>
            <a:t>Lose Kopplung</a:t>
          </a:r>
        </a:p>
      </dgm:t>
    </dgm:pt>
    <dgm:pt modelId="{DD6B0912-F876-49AA-9AE1-6B4A85217394}" type="parTrans" cxnId="{A1EA2174-9222-42AF-A6C9-2C07758A565D}">
      <dgm:prSet/>
      <dgm:spPr/>
      <dgm:t>
        <a:bodyPr/>
        <a:lstStyle/>
        <a:p>
          <a:endParaRPr lang="en-US"/>
        </a:p>
      </dgm:t>
    </dgm:pt>
    <dgm:pt modelId="{7C8679A9-332F-4507-B654-2530F5B700F9}" type="sibTrans" cxnId="{A1EA2174-9222-42AF-A6C9-2C07758A565D}">
      <dgm:prSet/>
      <dgm:spPr/>
      <dgm:t>
        <a:bodyPr/>
        <a:lstStyle/>
        <a:p>
          <a:endParaRPr lang="en-US"/>
        </a:p>
      </dgm:t>
    </dgm:pt>
    <dgm:pt modelId="{1F5118FF-5C6F-4465-9576-0160117FEE3A}">
      <dgm:prSet/>
      <dgm:spPr/>
      <dgm:t>
        <a:bodyPr/>
        <a:lstStyle/>
        <a:p>
          <a:r>
            <a:rPr lang="en-US"/>
            <a:t>Bessere Wartbarkeit</a:t>
          </a:r>
        </a:p>
      </dgm:t>
    </dgm:pt>
    <dgm:pt modelId="{8DAA27F8-9D1C-43A8-86FD-2D63B62DA1F8}" type="parTrans" cxnId="{7EFC5F88-9E5C-407D-AE06-83C59E197005}">
      <dgm:prSet/>
      <dgm:spPr/>
      <dgm:t>
        <a:bodyPr/>
        <a:lstStyle/>
        <a:p>
          <a:endParaRPr lang="en-US"/>
        </a:p>
      </dgm:t>
    </dgm:pt>
    <dgm:pt modelId="{5F26ED5A-231D-46E9-BB76-502A1A840834}" type="sibTrans" cxnId="{7EFC5F88-9E5C-407D-AE06-83C59E197005}">
      <dgm:prSet/>
      <dgm:spPr/>
      <dgm:t>
        <a:bodyPr/>
        <a:lstStyle/>
        <a:p>
          <a:endParaRPr lang="en-US"/>
        </a:p>
      </dgm:t>
    </dgm:pt>
    <dgm:pt modelId="{3E489BBE-F278-45F7-AAAC-462F2C35C18E}">
      <dgm:prSet/>
      <dgm:spPr/>
      <dgm:t>
        <a:bodyPr/>
        <a:lstStyle/>
        <a:p>
          <a:r>
            <a:rPr lang="en-US"/>
            <a:t>Verbesserte Lesbarkeit</a:t>
          </a:r>
        </a:p>
      </dgm:t>
    </dgm:pt>
    <dgm:pt modelId="{E4A54E93-4E56-473A-88E4-B1BB2DE47C91}" type="parTrans" cxnId="{4E993C8E-EEE8-4DF3-A385-2FA2E99A78D8}">
      <dgm:prSet/>
      <dgm:spPr/>
      <dgm:t>
        <a:bodyPr/>
        <a:lstStyle/>
        <a:p>
          <a:endParaRPr lang="en-US"/>
        </a:p>
      </dgm:t>
    </dgm:pt>
    <dgm:pt modelId="{5543B7AD-44B7-4432-A2D4-D3F5273175E1}" type="sibTrans" cxnId="{4E993C8E-EEE8-4DF3-A385-2FA2E99A78D8}">
      <dgm:prSet/>
      <dgm:spPr/>
      <dgm:t>
        <a:bodyPr/>
        <a:lstStyle/>
        <a:p>
          <a:endParaRPr lang="en-US"/>
        </a:p>
      </dgm:t>
    </dgm:pt>
    <dgm:pt modelId="{A8C477A0-7A0A-4956-8760-CE973057B802}">
      <dgm:prSet/>
      <dgm:spPr/>
      <dgm:t>
        <a:bodyPr/>
        <a:lstStyle/>
        <a:p>
          <a:r>
            <a:rPr lang="en-US"/>
            <a:t>Kapselung</a:t>
          </a:r>
        </a:p>
      </dgm:t>
    </dgm:pt>
    <dgm:pt modelId="{8CE3E34C-C3B3-4563-A1A5-FE4870C5197D}" type="parTrans" cxnId="{BCBB11B9-1201-4886-8704-9CE000D0EC3F}">
      <dgm:prSet/>
      <dgm:spPr/>
      <dgm:t>
        <a:bodyPr/>
        <a:lstStyle/>
        <a:p>
          <a:endParaRPr lang="en-US"/>
        </a:p>
      </dgm:t>
    </dgm:pt>
    <dgm:pt modelId="{931B4C83-434C-4393-84D8-4ABEA6AD59A3}" type="sibTrans" cxnId="{BCBB11B9-1201-4886-8704-9CE000D0EC3F}">
      <dgm:prSet/>
      <dgm:spPr/>
      <dgm:t>
        <a:bodyPr/>
        <a:lstStyle/>
        <a:p>
          <a:endParaRPr lang="en-US"/>
        </a:p>
      </dgm:t>
    </dgm:pt>
    <dgm:pt modelId="{B3536290-F7AD-46AF-87CD-4B6D67304554}">
      <dgm:prSet/>
      <dgm:spPr/>
      <dgm:t>
        <a:bodyPr/>
        <a:lstStyle/>
        <a:p>
          <a:r>
            <a:rPr lang="en-US"/>
            <a:t>Erleichterte Testbarkeit</a:t>
          </a:r>
        </a:p>
      </dgm:t>
    </dgm:pt>
    <dgm:pt modelId="{F84D6C28-7342-462A-916D-9611CC1ECE9C}" type="parTrans" cxnId="{3928FB59-D326-438A-9806-02BE3E8649F8}">
      <dgm:prSet/>
      <dgm:spPr/>
      <dgm:t>
        <a:bodyPr/>
        <a:lstStyle/>
        <a:p>
          <a:endParaRPr lang="en-US"/>
        </a:p>
      </dgm:t>
    </dgm:pt>
    <dgm:pt modelId="{6FC1D92B-731C-4059-985B-CA500FBE40D8}" type="sibTrans" cxnId="{3928FB59-D326-438A-9806-02BE3E8649F8}">
      <dgm:prSet/>
      <dgm:spPr/>
      <dgm:t>
        <a:bodyPr/>
        <a:lstStyle/>
        <a:p>
          <a:endParaRPr lang="en-US"/>
        </a:p>
      </dgm:t>
    </dgm:pt>
    <dgm:pt modelId="{5ACDFB12-B5A0-400E-9379-42D42D170C30}">
      <dgm:prSet/>
      <dgm:spPr/>
      <dgm:t>
        <a:bodyPr/>
        <a:lstStyle/>
        <a:p>
          <a:r>
            <a:rPr lang="en-US"/>
            <a:t>Zentraler Zugangspunkt</a:t>
          </a:r>
        </a:p>
      </dgm:t>
    </dgm:pt>
    <dgm:pt modelId="{E44E5DA4-FEEC-42D8-8D34-88DA5E31CAB0}" type="parTrans" cxnId="{2E438578-F263-499A-B2A0-EEC407D21A52}">
      <dgm:prSet/>
      <dgm:spPr/>
      <dgm:t>
        <a:bodyPr/>
        <a:lstStyle/>
        <a:p>
          <a:endParaRPr lang="en-US"/>
        </a:p>
      </dgm:t>
    </dgm:pt>
    <dgm:pt modelId="{B7D1437E-45D9-4BC0-8250-898A12D2EAC0}" type="sibTrans" cxnId="{2E438578-F263-499A-B2A0-EEC407D21A52}">
      <dgm:prSet/>
      <dgm:spPr/>
      <dgm:t>
        <a:bodyPr/>
        <a:lstStyle/>
        <a:p>
          <a:endParaRPr lang="en-US"/>
        </a:p>
      </dgm:t>
    </dgm:pt>
    <dgm:pt modelId="{2C677D47-2FDE-49DF-8DD6-03991514D8DB}" type="pres">
      <dgm:prSet presAssocID="{C0C14171-18A2-494B-87FA-1DAEE6445703}" presName="linear" presStyleCnt="0">
        <dgm:presLayoutVars>
          <dgm:animLvl val="lvl"/>
          <dgm:resizeHandles val="exact"/>
        </dgm:presLayoutVars>
      </dgm:prSet>
      <dgm:spPr/>
    </dgm:pt>
    <dgm:pt modelId="{18079159-3757-4F09-AA33-5A8565980B90}" type="pres">
      <dgm:prSet presAssocID="{48E47CF1-EBEF-4BA6-9EEE-9446E9A078C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60AEE85-11C8-41CD-9426-81FD4BE3B267}" type="pres">
      <dgm:prSet presAssocID="{4D51B32F-56A6-46BF-9C5D-274A08C18C7D}" presName="spacer" presStyleCnt="0"/>
      <dgm:spPr/>
    </dgm:pt>
    <dgm:pt modelId="{A9308AFC-0EF9-4876-B349-FA592ABBA5D6}" type="pres">
      <dgm:prSet presAssocID="{2195D272-299A-4C9D-9F6C-AA53B806245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448F707-CF01-4D2E-A76A-23BD4F4ADA83}" type="pres">
      <dgm:prSet presAssocID="{6F05AEA6-2272-4A0D-A66E-D97D614C14AF}" presName="spacer" presStyleCnt="0"/>
      <dgm:spPr/>
    </dgm:pt>
    <dgm:pt modelId="{24E8DF39-7A62-46EB-9636-B6705657CBDB}" type="pres">
      <dgm:prSet presAssocID="{7DEE0AE1-63A7-48C3-B400-D6CED8246D9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18C9A66-8301-4D77-AFC0-FB76D426CE0F}" type="pres">
      <dgm:prSet presAssocID="{7C8679A9-332F-4507-B654-2530F5B700F9}" presName="spacer" presStyleCnt="0"/>
      <dgm:spPr/>
    </dgm:pt>
    <dgm:pt modelId="{468AE628-A2C9-48DA-AABD-B058F68F14AC}" type="pres">
      <dgm:prSet presAssocID="{1F5118FF-5C6F-4465-9576-0160117FEE3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28A5B1F-8E70-4A3F-B225-CFD684B5D26B}" type="pres">
      <dgm:prSet presAssocID="{5F26ED5A-231D-46E9-BB76-502A1A840834}" presName="spacer" presStyleCnt="0"/>
      <dgm:spPr/>
    </dgm:pt>
    <dgm:pt modelId="{C3704D7A-BD3A-466C-87AB-23A66643184D}" type="pres">
      <dgm:prSet presAssocID="{3E489BBE-F278-45F7-AAAC-462F2C35C18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A1EA5BD-1DFE-4FC8-8455-22984699903A}" type="pres">
      <dgm:prSet presAssocID="{5543B7AD-44B7-4432-A2D4-D3F5273175E1}" presName="spacer" presStyleCnt="0"/>
      <dgm:spPr/>
    </dgm:pt>
    <dgm:pt modelId="{25CCD796-39A5-48B7-8FFA-BB53F32DC4F5}" type="pres">
      <dgm:prSet presAssocID="{A8C477A0-7A0A-4956-8760-CE973057B80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C5E9F1A-E4FE-48F1-926B-3B33DD9785CD}" type="pres">
      <dgm:prSet presAssocID="{931B4C83-434C-4393-84D8-4ABEA6AD59A3}" presName="spacer" presStyleCnt="0"/>
      <dgm:spPr/>
    </dgm:pt>
    <dgm:pt modelId="{6FA62DAA-89D0-44B6-940C-AF6A44D48DF0}" type="pres">
      <dgm:prSet presAssocID="{B3536290-F7AD-46AF-87CD-4B6D6730455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329C257-31BF-490E-A462-54666140DCE4}" type="pres">
      <dgm:prSet presAssocID="{6FC1D92B-731C-4059-985B-CA500FBE40D8}" presName="spacer" presStyleCnt="0"/>
      <dgm:spPr/>
    </dgm:pt>
    <dgm:pt modelId="{6365DEAF-FCB8-448D-8EE2-D474260E997F}" type="pres">
      <dgm:prSet presAssocID="{5ACDFB12-B5A0-400E-9379-42D42D170C3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1A44C5D-85EF-4E9D-9A54-ADE73AA7C150}" type="presOf" srcId="{B3536290-F7AD-46AF-87CD-4B6D67304554}" destId="{6FA62DAA-89D0-44B6-940C-AF6A44D48DF0}" srcOrd="0" destOrd="0" presId="urn:microsoft.com/office/officeart/2005/8/layout/vList2"/>
    <dgm:cxn modelId="{B940DF5E-6486-4A0F-8732-BC01C02F3174}" srcId="{C0C14171-18A2-494B-87FA-1DAEE6445703}" destId="{2195D272-299A-4C9D-9F6C-AA53B8062458}" srcOrd="1" destOrd="0" parTransId="{C8D64DBB-EC22-4662-B68C-AC9138D3B6AC}" sibTransId="{6F05AEA6-2272-4A0D-A66E-D97D614C14AF}"/>
    <dgm:cxn modelId="{E28F8F43-3D45-4C6B-AE73-AF2D4D55F037}" type="presOf" srcId="{5ACDFB12-B5A0-400E-9379-42D42D170C30}" destId="{6365DEAF-FCB8-448D-8EE2-D474260E997F}" srcOrd="0" destOrd="0" presId="urn:microsoft.com/office/officeart/2005/8/layout/vList2"/>
    <dgm:cxn modelId="{A1EA2174-9222-42AF-A6C9-2C07758A565D}" srcId="{C0C14171-18A2-494B-87FA-1DAEE6445703}" destId="{7DEE0AE1-63A7-48C3-B400-D6CED8246D90}" srcOrd="2" destOrd="0" parTransId="{DD6B0912-F876-49AA-9AE1-6B4A85217394}" sibTransId="{7C8679A9-332F-4507-B654-2530F5B700F9}"/>
    <dgm:cxn modelId="{B1432B57-2803-4734-9CFD-BC143A845DCB}" type="presOf" srcId="{7DEE0AE1-63A7-48C3-B400-D6CED8246D90}" destId="{24E8DF39-7A62-46EB-9636-B6705657CBDB}" srcOrd="0" destOrd="0" presId="urn:microsoft.com/office/officeart/2005/8/layout/vList2"/>
    <dgm:cxn modelId="{2E438578-F263-499A-B2A0-EEC407D21A52}" srcId="{C0C14171-18A2-494B-87FA-1DAEE6445703}" destId="{5ACDFB12-B5A0-400E-9379-42D42D170C30}" srcOrd="7" destOrd="0" parTransId="{E44E5DA4-FEEC-42D8-8D34-88DA5E31CAB0}" sibTransId="{B7D1437E-45D9-4BC0-8250-898A12D2EAC0}"/>
    <dgm:cxn modelId="{3928FB59-D326-438A-9806-02BE3E8649F8}" srcId="{C0C14171-18A2-494B-87FA-1DAEE6445703}" destId="{B3536290-F7AD-46AF-87CD-4B6D67304554}" srcOrd="6" destOrd="0" parTransId="{F84D6C28-7342-462A-916D-9611CC1ECE9C}" sibTransId="{6FC1D92B-731C-4059-985B-CA500FBE40D8}"/>
    <dgm:cxn modelId="{7EFC5F88-9E5C-407D-AE06-83C59E197005}" srcId="{C0C14171-18A2-494B-87FA-1DAEE6445703}" destId="{1F5118FF-5C6F-4465-9576-0160117FEE3A}" srcOrd="3" destOrd="0" parTransId="{8DAA27F8-9D1C-43A8-86FD-2D63B62DA1F8}" sibTransId="{5F26ED5A-231D-46E9-BB76-502A1A840834}"/>
    <dgm:cxn modelId="{EAFCBC88-441D-4FD4-B0E4-52F1F5E19C2B}" type="presOf" srcId="{48E47CF1-EBEF-4BA6-9EEE-9446E9A078C7}" destId="{18079159-3757-4F09-AA33-5A8565980B90}" srcOrd="0" destOrd="0" presId="urn:microsoft.com/office/officeart/2005/8/layout/vList2"/>
    <dgm:cxn modelId="{7D519A89-69B3-4B9C-82AA-9D5B8DB208BB}" type="presOf" srcId="{C0C14171-18A2-494B-87FA-1DAEE6445703}" destId="{2C677D47-2FDE-49DF-8DD6-03991514D8DB}" srcOrd="0" destOrd="0" presId="urn:microsoft.com/office/officeart/2005/8/layout/vList2"/>
    <dgm:cxn modelId="{C50B228D-F84D-477B-8EE6-D9267975B1D7}" type="presOf" srcId="{1F5118FF-5C6F-4465-9576-0160117FEE3A}" destId="{468AE628-A2C9-48DA-AABD-B058F68F14AC}" srcOrd="0" destOrd="0" presId="urn:microsoft.com/office/officeart/2005/8/layout/vList2"/>
    <dgm:cxn modelId="{4E993C8E-EEE8-4DF3-A385-2FA2E99A78D8}" srcId="{C0C14171-18A2-494B-87FA-1DAEE6445703}" destId="{3E489BBE-F278-45F7-AAAC-462F2C35C18E}" srcOrd="4" destOrd="0" parTransId="{E4A54E93-4E56-473A-88E4-B1BB2DE47C91}" sibTransId="{5543B7AD-44B7-4432-A2D4-D3F5273175E1}"/>
    <dgm:cxn modelId="{B5536599-1478-4947-9286-12C3BC9AD870}" type="presOf" srcId="{A8C477A0-7A0A-4956-8760-CE973057B802}" destId="{25CCD796-39A5-48B7-8FFA-BB53F32DC4F5}" srcOrd="0" destOrd="0" presId="urn:microsoft.com/office/officeart/2005/8/layout/vList2"/>
    <dgm:cxn modelId="{9C05D3A7-5982-4086-8A61-53E293F4BC89}" type="presOf" srcId="{3E489BBE-F278-45F7-AAAC-462F2C35C18E}" destId="{C3704D7A-BD3A-466C-87AB-23A66643184D}" srcOrd="0" destOrd="0" presId="urn:microsoft.com/office/officeart/2005/8/layout/vList2"/>
    <dgm:cxn modelId="{853586AB-3257-4319-A97A-8A4BA1419FFC}" srcId="{C0C14171-18A2-494B-87FA-1DAEE6445703}" destId="{48E47CF1-EBEF-4BA6-9EEE-9446E9A078C7}" srcOrd="0" destOrd="0" parTransId="{065FF48E-88EE-452A-9154-DFEA50E1B920}" sibTransId="{4D51B32F-56A6-46BF-9C5D-274A08C18C7D}"/>
    <dgm:cxn modelId="{BCBB11B9-1201-4886-8704-9CE000D0EC3F}" srcId="{C0C14171-18A2-494B-87FA-1DAEE6445703}" destId="{A8C477A0-7A0A-4956-8760-CE973057B802}" srcOrd="5" destOrd="0" parTransId="{8CE3E34C-C3B3-4563-A1A5-FE4870C5197D}" sibTransId="{931B4C83-434C-4393-84D8-4ABEA6AD59A3}"/>
    <dgm:cxn modelId="{DB3AD9E0-A09A-41AE-9331-0423ACE2A599}" type="presOf" srcId="{2195D272-299A-4C9D-9F6C-AA53B8062458}" destId="{A9308AFC-0EF9-4876-B349-FA592ABBA5D6}" srcOrd="0" destOrd="0" presId="urn:microsoft.com/office/officeart/2005/8/layout/vList2"/>
    <dgm:cxn modelId="{00C1B4BF-250E-4FA5-9AB4-045F96FE65B0}" type="presParOf" srcId="{2C677D47-2FDE-49DF-8DD6-03991514D8DB}" destId="{18079159-3757-4F09-AA33-5A8565980B90}" srcOrd="0" destOrd="0" presId="urn:microsoft.com/office/officeart/2005/8/layout/vList2"/>
    <dgm:cxn modelId="{2D203210-7278-416C-AEC0-3C0E1E26854E}" type="presParOf" srcId="{2C677D47-2FDE-49DF-8DD6-03991514D8DB}" destId="{C60AEE85-11C8-41CD-9426-81FD4BE3B267}" srcOrd="1" destOrd="0" presId="urn:microsoft.com/office/officeart/2005/8/layout/vList2"/>
    <dgm:cxn modelId="{7ECFF0DE-9506-48D2-9743-5F2D8E25DA73}" type="presParOf" srcId="{2C677D47-2FDE-49DF-8DD6-03991514D8DB}" destId="{A9308AFC-0EF9-4876-B349-FA592ABBA5D6}" srcOrd="2" destOrd="0" presId="urn:microsoft.com/office/officeart/2005/8/layout/vList2"/>
    <dgm:cxn modelId="{11649235-FFBB-4D9F-9590-558A0CD31C9D}" type="presParOf" srcId="{2C677D47-2FDE-49DF-8DD6-03991514D8DB}" destId="{8448F707-CF01-4D2E-A76A-23BD4F4ADA83}" srcOrd="3" destOrd="0" presId="urn:microsoft.com/office/officeart/2005/8/layout/vList2"/>
    <dgm:cxn modelId="{B83396A9-9AD7-4BF7-9EA6-8E109B947A16}" type="presParOf" srcId="{2C677D47-2FDE-49DF-8DD6-03991514D8DB}" destId="{24E8DF39-7A62-46EB-9636-B6705657CBDB}" srcOrd="4" destOrd="0" presId="urn:microsoft.com/office/officeart/2005/8/layout/vList2"/>
    <dgm:cxn modelId="{B06F78BE-5F1F-45CF-804A-23287406CCC3}" type="presParOf" srcId="{2C677D47-2FDE-49DF-8DD6-03991514D8DB}" destId="{418C9A66-8301-4D77-AFC0-FB76D426CE0F}" srcOrd="5" destOrd="0" presId="urn:microsoft.com/office/officeart/2005/8/layout/vList2"/>
    <dgm:cxn modelId="{AFE2EF0D-AA27-4F82-8113-2EAE6BA0730B}" type="presParOf" srcId="{2C677D47-2FDE-49DF-8DD6-03991514D8DB}" destId="{468AE628-A2C9-48DA-AABD-B058F68F14AC}" srcOrd="6" destOrd="0" presId="urn:microsoft.com/office/officeart/2005/8/layout/vList2"/>
    <dgm:cxn modelId="{3E8D40F9-E9EE-4DCF-BCC5-9F1D0683BE67}" type="presParOf" srcId="{2C677D47-2FDE-49DF-8DD6-03991514D8DB}" destId="{628A5B1F-8E70-4A3F-B225-CFD684B5D26B}" srcOrd="7" destOrd="0" presId="urn:microsoft.com/office/officeart/2005/8/layout/vList2"/>
    <dgm:cxn modelId="{377E0093-4EC9-469B-9978-78BE5333E0CA}" type="presParOf" srcId="{2C677D47-2FDE-49DF-8DD6-03991514D8DB}" destId="{C3704D7A-BD3A-466C-87AB-23A66643184D}" srcOrd="8" destOrd="0" presId="urn:microsoft.com/office/officeart/2005/8/layout/vList2"/>
    <dgm:cxn modelId="{03A90589-3B19-4965-8B82-6BBC5044CD39}" type="presParOf" srcId="{2C677D47-2FDE-49DF-8DD6-03991514D8DB}" destId="{EA1EA5BD-1DFE-4FC8-8455-22984699903A}" srcOrd="9" destOrd="0" presId="urn:microsoft.com/office/officeart/2005/8/layout/vList2"/>
    <dgm:cxn modelId="{E9954032-FBDD-4826-B9B9-6DC3F13AFBF4}" type="presParOf" srcId="{2C677D47-2FDE-49DF-8DD6-03991514D8DB}" destId="{25CCD796-39A5-48B7-8FFA-BB53F32DC4F5}" srcOrd="10" destOrd="0" presId="urn:microsoft.com/office/officeart/2005/8/layout/vList2"/>
    <dgm:cxn modelId="{8D42D338-8DEE-4704-9F90-D3A3C77F94A4}" type="presParOf" srcId="{2C677D47-2FDE-49DF-8DD6-03991514D8DB}" destId="{CC5E9F1A-E4FE-48F1-926B-3B33DD9785CD}" srcOrd="11" destOrd="0" presId="urn:microsoft.com/office/officeart/2005/8/layout/vList2"/>
    <dgm:cxn modelId="{4828B098-BF71-40C0-BEA0-95C1EDB7C73A}" type="presParOf" srcId="{2C677D47-2FDE-49DF-8DD6-03991514D8DB}" destId="{6FA62DAA-89D0-44B6-940C-AF6A44D48DF0}" srcOrd="12" destOrd="0" presId="urn:microsoft.com/office/officeart/2005/8/layout/vList2"/>
    <dgm:cxn modelId="{BEC06F50-C3A9-4446-ADA2-435C0FD3863D}" type="presParOf" srcId="{2C677D47-2FDE-49DF-8DD6-03991514D8DB}" destId="{6329C257-31BF-490E-A462-54666140DCE4}" srcOrd="13" destOrd="0" presId="urn:microsoft.com/office/officeart/2005/8/layout/vList2"/>
    <dgm:cxn modelId="{938891FE-03F4-49F4-B949-BD009F6638CD}" type="presParOf" srcId="{2C677D47-2FDE-49DF-8DD6-03991514D8DB}" destId="{6365DEAF-FCB8-448D-8EE2-D474260E997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110761-5AC2-4CA1-8D70-5ECCF7A6F0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D7F6FD-288D-481F-98B3-E36FBB4BA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Erstellung</a:t>
          </a:r>
          <a:r>
            <a:rPr lang="en-US"/>
            <a:t> </a:t>
          </a:r>
          <a:r>
            <a:rPr lang="en-US" err="1"/>
            <a:t>einer</a:t>
          </a:r>
          <a:r>
            <a:rPr lang="en-US"/>
            <a:t> </a:t>
          </a:r>
          <a:r>
            <a:rPr lang="en-US" err="1"/>
            <a:t>Fassade</a:t>
          </a:r>
          <a:r>
            <a:rPr lang="en-US"/>
            <a:t>-Klasse</a:t>
          </a:r>
        </a:p>
      </dgm:t>
    </dgm:pt>
    <dgm:pt modelId="{6308A3FE-3032-439F-9E04-DD8DCFCA66B4}" type="parTrans" cxnId="{302E1C52-5C61-43F5-AB56-4E0B1068A827}">
      <dgm:prSet/>
      <dgm:spPr/>
      <dgm:t>
        <a:bodyPr/>
        <a:lstStyle/>
        <a:p>
          <a:endParaRPr lang="en-US"/>
        </a:p>
      </dgm:t>
    </dgm:pt>
    <dgm:pt modelId="{10E24CBB-87CC-409C-B084-F56A0101F20C}" type="sibTrans" cxnId="{302E1C52-5C61-43F5-AB56-4E0B1068A827}">
      <dgm:prSet/>
      <dgm:spPr/>
      <dgm:t>
        <a:bodyPr/>
        <a:lstStyle/>
        <a:p>
          <a:endParaRPr lang="en-US"/>
        </a:p>
      </dgm:t>
    </dgm:pt>
    <dgm:pt modelId="{6B2BE596-FCC8-4B8C-A597-875D7284AF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Beispielhafter</a:t>
          </a:r>
          <a:r>
            <a:rPr lang="en-US"/>
            <a:t> </a:t>
          </a:r>
          <a:r>
            <a:rPr lang="en-US" err="1"/>
            <a:t>Ablauf</a:t>
          </a:r>
          <a:r>
            <a:rPr lang="en-US"/>
            <a:t>: Client </a:t>
          </a:r>
          <a:r>
            <a:rPr lang="en-US" err="1"/>
            <a:t>kommuniziert</a:t>
          </a:r>
          <a:r>
            <a:rPr lang="en-US"/>
            <a:t> </a:t>
          </a:r>
          <a:r>
            <a:rPr lang="en-US" err="1"/>
            <a:t>ausschließlich</a:t>
          </a:r>
          <a:r>
            <a:rPr lang="en-US"/>
            <a:t> </a:t>
          </a:r>
          <a:r>
            <a:rPr lang="en-US" err="1"/>
            <a:t>mit</a:t>
          </a:r>
          <a:r>
            <a:rPr lang="en-US"/>
            <a:t> der Facade und nicht </a:t>
          </a:r>
          <a:r>
            <a:rPr lang="en-US" err="1"/>
            <a:t>direkt</a:t>
          </a:r>
          <a:r>
            <a:rPr lang="en-US"/>
            <a:t> </a:t>
          </a:r>
          <a:r>
            <a:rPr lang="en-US" err="1"/>
            <a:t>mit</a:t>
          </a:r>
          <a:r>
            <a:rPr lang="en-US"/>
            <a:t> </a:t>
          </a:r>
          <a:r>
            <a:rPr lang="en-US" err="1"/>
            <a:t>Subsystemen</a:t>
          </a:r>
          <a:r>
            <a:rPr lang="en-US"/>
            <a:t>.</a:t>
          </a:r>
        </a:p>
      </dgm:t>
    </dgm:pt>
    <dgm:pt modelId="{FC171596-C435-4EDA-9F13-34E7478F3A2C}" type="parTrans" cxnId="{5053DDCB-0C2D-4A9A-B896-F44A5027DD82}">
      <dgm:prSet/>
      <dgm:spPr/>
      <dgm:t>
        <a:bodyPr/>
        <a:lstStyle/>
        <a:p>
          <a:endParaRPr lang="en-US"/>
        </a:p>
      </dgm:t>
    </dgm:pt>
    <dgm:pt modelId="{538CE0B6-7986-4266-A9A8-9D7076B5D287}" type="sibTrans" cxnId="{5053DDCB-0C2D-4A9A-B896-F44A5027DD82}">
      <dgm:prSet/>
      <dgm:spPr/>
      <dgm:t>
        <a:bodyPr/>
        <a:lstStyle/>
        <a:p>
          <a:endParaRPr lang="en-US"/>
        </a:p>
      </dgm:t>
    </dgm:pt>
    <dgm:pt modelId="{68D6E557-B74B-402D-BD7F-E5B00B39669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Aptos Display" panose="02110004020202020204"/>
            </a:rPr>
            <a:t>Verbindungen</a:t>
          </a:r>
          <a:r>
            <a:rPr lang="en-US">
              <a:latin typeface="Aptos Display" panose="02110004020202020204"/>
            </a:rPr>
            <a:t> </a:t>
          </a:r>
          <a:r>
            <a:rPr lang="en-US" err="1">
              <a:latin typeface="Aptos Display" panose="02110004020202020204"/>
            </a:rPr>
            <a:t>zu</a:t>
          </a:r>
          <a:r>
            <a:rPr lang="en-US">
              <a:latin typeface="Aptos Display" panose="02110004020202020204"/>
            </a:rPr>
            <a:t> den </a:t>
          </a:r>
          <a:r>
            <a:rPr lang="en-US" err="1">
              <a:latin typeface="Aptos Display" panose="02110004020202020204"/>
            </a:rPr>
            <a:t>Subklassen</a:t>
          </a:r>
          <a:r>
            <a:rPr lang="en-US">
              <a:latin typeface="Aptos Display" panose="02110004020202020204"/>
            </a:rPr>
            <a:t> </a:t>
          </a:r>
          <a:r>
            <a:rPr lang="en-US" err="1">
              <a:latin typeface="Aptos Display" panose="02110004020202020204"/>
            </a:rPr>
            <a:t>sowie</a:t>
          </a:r>
          <a:r>
            <a:rPr lang="en-US">
              <a:latin typeface="Aptos Display" panose="02110004020202020204"/>
            </a:rPr>
            <a:t> den Client </a:t>
          </a:r>
          <a:r>
            <a:rPr lang="en-US" err="1">
              <a:latin typeface="Aptos Display" panose="02110004020202020204"/>
            </a:rPr>
            <a:t>aufstellen</a:t>
          </a:r>
        </a:p>
      </dgm:t>
    </dgm:pt>
    <dgm:pt modelId="{BB6B6A16-0701-4678-949C-25AC27BAAD65}" type="parTrans" cxnId="{DA13B782-E177-4881-953C-6961D0D55EE7}">
      <dgm:prSet/>
      <dgm:spPr/>
    </dgm:pt>
    <dgm:pt modelId="{74050797-5340-46A7-9493-353494815A74}" type="sibTrans" cxnId="{DA13B782-E177-4881-953C-6961D0D55EE7}">
      <dgm:prSet/>
      <dgm:spPr/>
    </dgm:pt>
    <dgm:pt modelId="{A9BDB389-D6EA-4AAD-8C76-A0546F852C7A}" type="pres">
      <dgm:prSet presAssocID="{98110761-5AC2-4CA1-8D70-5ECCF7A6F0B4}" presName="root" presStyleCnt="0">
        <dgm:presLayoutVars>
          <dgm:dir/>
          <dgm:resizeHandles val="exact"/>
        </dgm:presLayoutVars>
      </dgm:prSet>
      <dgm:spPr/>
    </dgm:pt>
    <dgm:pt modelId="{A9CEBE60-3027-45E3-BBBE-155478534282}" type="pres">
      <dgm:prSet presAssocID="{93D7F6FD-288D-481F-98B3-E36FBB4BA6AC}" presName="compNode" presStyleCnt="0"/>
      <dgm:spPr/>
    </dgm:pt>
    <dgm:pt modelId="{F05519A2-D92C-4489-9CEA-761BFE7CA167}" type="pres">
      <dgm:prSet presAssocID="{93D7F6FD-288D-481F-98B3-E36FBB4BA6AC}" presName="bgRect" presStyleLbl="bgShp" presStyleIdx="0" presStyleCnt="3"/>
      <dgm:spPr/>
    </dgm:pt>
    <dgm:pt modelId="{A7BCBF0E-172A-4B68-95BF-CA71B19E290D}" type="pres">
      <dgm:prSet presAssocID="{93D7F6FD-288D-481F-98B3-E36FBB4BA6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7C3F2CC-C6F4-44EA-86D4-DF9C33EF941F}" type="pres">
      <dgm:prSet presAssocID="{93D7F6FD-288D-481F-98B3-E36FBB4BA6AC}" presName="spaceRect" presStyleCnt="0"/>
      <dgm:spPr/>
    </dgm:pt>
    <dgm:pt modelId="{884D60CC-6E4B-441F-B57B-D3699296DB59}" type="pres">
      <dgm:prSet presAssocID="{93D7F6FD-288D-481F-98B3-E36FBB4BA6AC}" presName="parTx" presStyleLbl="revTx" presStyleIdx="0" presStyleCnt="3">
        <dgm:presLayoutVars>
          <dgm:chMax val="0"/>
          <dgm:chPref val="0"/>
        </dgm:presLayoutVars>
      </dgm:prSet>
      <dgm:spPr/>
    </dgm:pt>
    <dgm:pt modelId="{4AA36FC7-0E72-4BE6-A8C6-486B8DE16FFD}" type="pres">
      <dgm:prSet presAssocID="{10E24CBB-87CC-409C-B084-F56A0101F20C}" presName="sibTrans" presStyleCnt="0"/>
      <dgm:spPr/>
    </dgm:pt>
    <dgm:pt modelId="{394B04A7-627F-4516-BA63-6CFED713D8ED}" type="pres">
      <dgm:prSet presAssocID="{68D6E557-B74B-402D-BD7F-E5B00B396691}" presName="compNode" presStyleCnt="0"/>
      <dgm:spPr/>
    </dgm:pt>
    <dgm:pt modelId="{C8DDC101-880F-42D3-9821-5566603FEF5F}" type="pres">
      <dgm:prSet presAssocID="{68D6E557-B74B-402D-BD7F-E5B00B396691}" presName="bgRect" presStyleLbl="bgShp" presStyleIdx="1" presStyleCnt="3"/>
      <dgm:spPr/>
    </dgm:pt>
    <dgm:pt modelId="{12A40FF8-7E83-4803-8232-7F2DEBFDE02A}" type="pres">
      <dgm:prSet presAssocID="{68D6E557-B74B-402D-BD7F-E5B00B3966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116080-BF5D-44BA-94AF-E4651EE23408}" type="pres">
      <dgm:prSet presAssocID="{68D6E557-B74B-402D-BD7F-E5B00B396691}" presName="spaceRect" presStyleCnt="0"/>
      <dgm:spPr/>
    </dgm:pt>
    <dgm:pt modelId="{9B9D07D2-01D9-43A0-AB5E-F92EBF9D9DE4}" type="pres">
      <dgm:prSet presAssocID="{68D6E557-B74B-402D-BD7F-E5B00B396691}" presName="parTx" presStyleLbl="revTx" presStyleIdx="1" presStyleCnt="3">
        <dgm:presLayoutVars>
          <dgm:chMax val="0"/>
          <dgm:chPref val="0"/>
        </dgm:presLayoutVars>
      </dgm:prSet>
      <dgm:spPr/>
    </dgm:pt>
    <dgm:pt modelId="{4C6AAAB5-86F4-4DAD-9367-49D42884CE1B}" type="pres">
      <dgm:prSet presAssocID="{74050797-5340-46A7-9493-353494815A74}" presName="sibTrans" presStyleCnt="0"/>
      <dgm:spPr/>
    </dgm:pt>
    <dgm:pt modelId="{827D4BCE-701B-4F73-9568-99962EB22242}" type="pres">
      <dgm:prSet presAssocID="{6B2BE596-FCC8-4B8C-A597-875D7284AF2B}" presName="compNode" presStyleCnt="0"/>
      <dgm:spPr/>
    </dgm:pt>
    <dgm:pt modelId="{5E56B447-E6A3-4DF3-8CEA-3279E03921D1}" type="pres">
      <dgm:prSet presAssocID="{6B2BE596-FCC8-4B8C-A597-875D7284AF2B}" presName="bgRect" presStyleLbl="bgShp" presStyleIdx="2" presStyleCnt="3"/>
      <dgm:spPr/>
    </dgm:pt>
    <dgm:pt modelId="{D38E50E1-1B58-4338-B561-3AEB50909DB7}" type="pres">
      <dgm:prSet presAssocID="{6B2BE596-FCC8-4B8C-A597-875D7284AF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CAA9187-22A3-4EC4-8AFC-67B492F6CE54}" type="pres">
      <dgm:prSet presAssocID="{6B2BE596-FCC8-4B8C-A597-875D7284AF2B}" presName="spaceRect" presStyleCnt="0"/>
      <dgm:spPr/>
    </dgm:pt>
    <dgm:pt modelId="{6D894165-A80A-4C65-949E-DA0627F33A3D}" type="pres">
      <dgm:prSet presAssocID="{6B2BE596-FCC8-4B8C-A597-875D7284AF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9CA315-B3D1-4A92-B119-4E607E6985D1}" type="presOf" srcId="{6B2BE596-FCC8-4B8C-A597-875D7284AF2B}" destId="{6D894165-A80A-4C65-949E-DA0627F33A3D}" srcOrd="0" destOrd="0" presId="urn:microsoft.com/office/officeart/2018/2/layout/IconVerticalSolidList"/>
    <dgm:cxn modelId="{302E1C52-5C61-43F5-AB56-4E0B1068A827}" srcId="{98110761-5AC2-4CA1-8D70-5ECCF7A6F0B4}" destId="{93D7F6FD-288D-481F-98B3-E36FBB4BA6AC}" srcOrd="0" destOrd="0" parTransId="{6308A3FE-3032-439F-9E04-DD8DCFCA66B4}" sibTransId="{10E24CBB-87CC-409C-B084-F56A0101F20C}"/>
    <dgm:cxn modelId="{DA13B782-E177-4881-953C-6961D0D55EE7}" srcId="{98110761-5AC2-4CA1-8D70-5ECCF7A6F0B4}" destId="{68D6E557-B74B-402D-BD7F-E5B00B396691}" srcOrd="1" destOrd="0" parTransId="{BB6B6A16-0701-4678-949C-25AC27BAAD65}" sibTransId="{74050797-5340-46A7-9493-353494815A74}"/>
    <dgm:cxn modelId="{416953AA-3463-403B-B863-FAAEEC0B6343}" type="presOf" srcId="{98110761-5AC2-4CA1-8D70-5ECCF7A6F0B4}" destId="{A9BDB389-D6EA-4AAD-8C76-A0546F852C7A}" srcOrd="0" destOrd="0" presId="urn:microsoft.com/office/officeart/2018/2/layout/IconVerticalSolidList"/>
    <dgm:cxn modelId="{5053DDCB-0C2D-4A9A-B896-F44A5027DD82}" srcId="{98110761-5AC2-4CA1-8D70-5ECCF7A6F0B4}" destId="{6B2BE596-FCC8-4B8C-A597-875D7284AF2B}" srcOrd="2" destOrd="0" parTransId="{FC171596-C435-4EDA-9F13-34E7478F3A2C}" sibTransId="{538CE0B6-7986-4266-A9A8-9D7076B5D287}"/>
    <dgm:cxn modelId="{639FCCE2-8D27-44A7-80ED-0D8717AA2943}" type="presOf" srcId="{68D6E557-B74B-402D-BD7F-E5B00B396691}" destId="{9B9D07D2-01D9-43A0-AB5E-F92EBF9D9DE4}" srcOrd="0" destOrd="0" presId="urn:microsoft.com/office/officeart/2018/2/layout/IconVerticalSolidList"/>
    <dgm:cxn modelId="{A8F6CFF5-51DD-4656-9284-1D74EBBD3A93}" type="presOf" srcId="{93D7F6FD-288D-481F-98B3-E36FBB4BA6AC}" destId="{884D60CC-6E4B-441F-B57B-D3699296DB59}" srcOrd="0" destOrd="0" presId="urn:microsoft.com/office/officeart/2018/2/layout/IconVerticalSolidList"/>
    <dgm:cxn modelId="{2BB0A9D4-78A3-4535-A699-9153D244E54E}" type="presParOf" srcId="{A9BDB389-D6EA-4AAD-8C76-A0546F852C7A}" destId="{A9CEBE60-3027-45E3-BBBE-155478534282}" srcOrd="0" destOrd="0" presId="urn:microsoft.com/office/officeart/2018/2/layout/IconVerticalSolidList"/>
    <dgm:cxn modelId="{52F4A1EC-4F6A-43DF-B39A-22B98F04F021}" type="presParOf" srcId="{A9CEBE60-3027-45E3-BBBE-155478534282}" destId="{F05519A2-D92C-4489-9CEA-761BFE7CA167}" srcOrd="0" destOrd="0" presId="urn:microsoft.com/office/officeart/2018/2/layout/IconVerticalSolidList"/>
    <dgm:cxn modelId="{371C89F4-D3FC-4DD0-BA4D-320C016C9E9A}" type="presParOf" srcId="{A9CEBE60-3027-45E3-BBBE-155478534282}" destId="{A7BCBF0E-172A-4B68-95BF-CA71B19E290D}" srcOrd="1" destOrd="0" presId="urn:microsoft.com/office/officeart/2018/2/layout/IconVerticalSolidList"/>
    <dgm:cxn modelId="{11A4D595-6851-4C03-8864-3ACEC5C3DE0E}" type="presParOf" srcId="{A9CEBE60-3027-45E3-BBBE-155478534282}" destId="{27C3F2CC-C6F4-44EA-86D4-DF9C33EF941F}" srcOrd="2" destOrd="0" presId="urn:microsoft.com/office/officeart/2018/2/layout/IconVerticalSolidList"/>
    <dgm:cxn modelId="{BB5C2E9F-1CFF-4B0A-8E0B-8F4D95C9E0F8}" type="presParOf" srcId="{A9CEBE60-3027-45E3-BBBE-155478534282}" destId="{884D60CC-6E4B-441F-B57B-D3699296DB59}" srcOrd="3" destOrd="0" presId="urn:microsoft.com/office/officeart/2018/2/layout/IconVerticalSolidList"/>
    <dgm:cxn modelId="{A6C73388-02EB-4271-A3DD-9A4B8E55126E}" type="presParOf" srcId="{A9BDB389-D6EA-4AAD-8C76-A0546F852C7A}" destId="{4AA36FC7-0E72-4BE6-A8C6-486B8DE16FFD}" srcOrd="1" destOrd="0" presId="urn:microsoft.com/office/officeart/2018/2/layout/IconVerticalSolidList"/>
    <dgm:cxn modelId="{7067369C-55E6-4748-AD28-44400ACBF584}" type="presParOf" srcId="{A9BDB389-D6EA-4AAD-8C76-A0546F852C7A}" destId="{394B04A7-627F-4516-BA63-6CFED713D8ED}" srcOrd="2" destOrd="0" presId="urn:microsoft.com/office/officeart/2018/2/layout/IconVerticalSolidList"/>
    <dgm:cxn modelId="{B783ADDE-DD9D-4DEC-85BD-727533406A5E}" type="presParOf" srcId="{394B04A7-627F-4516-BA63-6CFED713D8ED}" destId="{C8DDC101-880F-42D3-9821-5566603FEF5F}" srcOrd="0" destOrd="0" presId="urn:microsoft.com/office/officeart/2018/2/layout/IconVerticalSolidList"/>
    <dgm:cxn modelId="{DE10CEDF-318C-4A8E-85D2-7449C95FBA9D}" type="presParOf" srcId="{394B04A7-627F-4516-BA63-6CFED713D8ED}" destId="{12A40FF8-7E83-4803-8232-7F2DEBFDE02A}" srcOrd="1" destOrd="0" presId="urn:microsoft.com/office/officeart/2018/2/layout/IconVerticalSolidList"/>
    <dgm:cxn modelId="{9D832206-E30C-45D0-9787-3A871AF4421C}" type="presParOf" srcId="{394B04A7-627F-4516-BA63-6CFED713D8ED}" destId="{B0116080-BF5D-44BA-94AF-E4651EE23408}" srcOrd="2" destOrd="0" presId="urn:microsoft.com/office/officeart/2018/2/layout/IconVerticalSolidList"/>
    <dgm:cxn modelId="{73D1D2AF-9396-4517-89E2-406007BA6237}" type="presParOf" srcId="{394B04A7-627F-4516-BA63-6CFED713D8ED}" destId="{9B9D07D2-01D9-43A0-AB5E-F92EBF9D9DE4}" srcOrd="3" destOrd="0" presId="urn:microsoft.com/office/officeart/2018/2/layout/IconVerticalSolidList"/>
    <dgm:cxn modelId="{BD8B298B-4DE5-48CC-A3A6-F4FF76FCD693}" type="presParOf" srcId="{A9BDB389-D6EA-4AAD-8C76-A0546F852C7A}" destId="{4C6AAAB5-86F4-4DAD-9367-49D42884CE1B}" srcOrd="3" destOrd="0" presId="urn:microsoft.com/office/officeart/2018/2/layout/IconVerticalSolidList"/>
    <dgm:cxn modelId="{5148A558-F359-4334-A40E-50CB1FFF58B9}" type="presParOf" srcId="{A9BDB389-D6EA-4AAD-8C76-A0546F852C7A}" destId="{827D4BCE-701B-4F73-9568-99962EB22242}" srcOrd="4" destOrd="0" presId="urn:microsoft.com/office/officeart/2018/2/layout/IconVerticalSolidList"/>
    <dgm:cxn modelId="{CF9D5B76-0FA4-42CB-9BED-6928D81E1C9D}" type="presParOf" srcId="{827D4BCE-701B-4F73-9568-99962EB22242}" destId="{5E56B447-E6A3-4DF3-8CEA-3279E03921D1}" srcOrd="0" destOrd="0" presId="urn:microsoft.com/office/officeart/2018/2/layout/IconVerticalSolidList"/>
    <dgm:cxn modelId="{90850170-8D65-4531-863D-375ADD9A0054}" type="presParOf" srcId="{827D4BCE-701B-4F73-9568-99962EB22242}" destId="{D38E50E1-1B58-4338-B561-3AEB50909DB7}" srcOrd="1" destOrd="0" presId="urn:microsoft.com/office/officeart/2018/2/layout/IconVerticalSolidList"/>
    <dgm:cxn modelId="{840395A3-5974-415D-8E73-710DF7E506DA}" type="presParOf" srcId="{827D4BCE-701B-4F73-9568-99962EB22242}" destId="{BCAA9187-22A3-4EC4-8AFC-67B492F6CE54}" srcOrd="2" destOrd="0" presId="urn:microsoft.com/office/officeart/2018/2/layout/IconVerticalSolidList"/>
    <dgm:cxn modelId="{68CA4C80-CA43-4B09-B24C-BD4C853A6005}" type="presParOf" srcId="{827D4BCE-701B-4F73-9568-99962EB22242}" destId="{6D894165-A80A-4C65-949E-DA0627F33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D1F1B-50D2-478A-BDB3-129E76C718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53310CF-7273-4E42-9917-2030DAFBF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Komplexe Softwaresysteme mit vielen Komponenten</a:t>
          </a:r>
        </a:p>
      </dgm:t>
    </dgm:pt>
    <dgm:pt modelId="{C4DDFDCA-7950-4E43-A277-91D8F9520E27}" type="parTrans" cxnId="{020104B7-F085-491B-B1BD-AA9A2CA275CA}">
      <dgm:prSet/>
      <dgm:spPr/>
      <dgm:t>
        <a:bodyPr/>
        <a:lstStyle/>
        <a:p>
          <a:endParaRPr lang="en-US"/>
        </a:p>
      </dgm:t>
    </dgm:pt>
    <dgm:pt modelId="{222A7D7F-8EF6-442E-89E1-A39882CB6544}" type="sibTrans" cxnId="{020104B7-F085-491B-B1BD-AA9A2CA275CA}">
      <dgm:prSet/>
      <dgm:spPr/>
      <dgm:t>
        <a:bodyPr/>
        <a:lstStyle/>
        <a:p>
          <a:endParaRPr lang="en-US"/>
        </a:p>
      </dgm:t>
    </dgm:pt>
    <dgm:pt modelId="{E0D5BD8F-1F34-46C1-B8C5-02BA08AD0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Einheitliche, vereinfachte Schnittstelle für komplexe Subsysteme</a:t>
          </a:r>
        </a:p>
      </dgm:t>
    </dgm:pt>
    <dgm:pt modelId="{8A05B9BE-5AF3-4C4F-B143-E0D425E6F9BB}" type="parTrans" cxnId="{7065EEBF-075F-4789-8498-F21B1923D6A2}">
      <dgm:prSet/>
      <dgm:spPr/>
      <dgm:t>
        <a:bodyPr/>
        <a:lstStyle/>
        <a:p>
          <a:endParaRPr lang="en-US"/>
        </a:p>
      </dgm:t>
    </dgm:pt>
    <dgm:pt modelId="{856C5201-06CB-4E73-821F-163A0F50E4CE}" type="sibTrans" cxnId="{7065EEBF-075F-4789-8498-F21B1923D6A2}">
      <dgm:prSet/>
      <dgm:spPr/>
      <dgm:t>
        <a:bodyPr/>
        <a:lstStyle/>
        <a:p>
          <a:endParaRPr lang="en-US"/>
        </a:p>
      </dgm:t>
    </dgm:pt>
    <dgm:pt modelId="{32314817-A1C4-466B-B466-C55905FE6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Reduziert Abhängigkeiten zwischen Client und Subsystem</a:t>
          </a:r>
        </a:p>
      </dgm:t>
    </dgm:pt>
    <dgm:pt modelId="{F06162C9-59B7-4352-AC3D-A7C17422FD39}" type="parTrans" cxnId="{B6A535FC-4933-403B-809E-FBCA7B69ECDF}">
      <dgm:prSet/>
      <dgm:spPr/>
      <dgm:t>
        <a:bodyPr/>
        <a:lstStyle/>
        <a:p>
          <a:endParaRPr lang="en-US"/>
        </a:p>
      </dgm:t>
    </dgm:pt>
    <dgm:pt modelId="{0875E997-4245-496C-A6DC-6FD9C66C3853}" type="sibTrans" cxnId="{B6A535FC-4933-403B-809E-FBCA7B69ECDF}">
      <dgm:prSet/>
      <dgm:spPr/>
      <dgm:t>
        <a:bodyPr/>
        <a:lstStyle/>
        <a:p>
          <a:endParaRPr lang="en-US"/>
        </a:p>
      </dgm:t>
    </dgm:pt>
    <dgm:pt modelId="{8C7107DE-53B1-4728-A42E-F1B5E9DA9F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Sinnvoll in mehrschichtigen Architekturen</a:t>
          </a:r>
        </a:p>
      </dgm:t>
    </dgm:pt>
    <dgm:pt modelId="{B4703487-9E3D-4A78-A55E-BF623F1F770E}" type="parTrans" cxnId="{5B27A5A7-065F-4403-9D00-6BC2B5B9BA2D}">
      <dgm:prSet/>
      <dgm:spPr/>
      <dgm:t>
        <a:bodyPr/>
        <a:lstStyle/>
        <a:p>
          <a:endParaRPr lang="en-US"/>
        </a:p>
      </dgm:t>
    </dgm:pt>
    <dgm:pt modelId="{B477C7DF-47BA-4C96-ACC0-1B3C69CC4EAE}" type="sibTrans" cxnId="{5B27A5A7-065F-4403-9D00-6BC2B5B9BA2D}">
      <dgm:prSet/>
      <dgm:spPr/>
      <dgm:t>
        <a:bodyPr/>
        <a:lstStyle/>
        <a:p>
          <a:endParaRPr lang="en-US"/>
        </a:p>
      </dgm:t>
    </dgm:pt>
    <dgm:pt modelId="{0F73ED52-6568-4C19-9F37-325CED0F7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komplexer Bibliotheken oder Frameworks</a:t>
          </a:r>
        </a:p>
      </dgm:t>
    </dgm:pt>
    <dgm:pt modelId="{8206FE50-D9FC-4F0F-936D-353D4E5303F2}" type="parTrans" cxnId="{C2CDAC38-F832-4F78-85EA-A553C069664C}">
      <dgm:prSet/>
      <dgm:spPr/>
      <dgm:t>
        <a:bodyPr/>
        <a:lstStyle/>
        <a:p>
          <a:endParaRPr lang="en-US"/>
        </a:p>
      </dgm:t>
    </dgm:pt>
    <dgm:pt modelId="{A880347B-E3B2-42DB-9C60-89249E544C50}" type="sibTrans" cxnId="{C2CDAC38-F832-4F78-85EA-A553C069664C}">
      <dgm:prSet/>
      <dgm:spPr/>
      <dgm:t>
        <a:bodyPr/>
        <a:lstStyle/>
        <a:p>
          <a:endParaRPr lang="en-US"/>
        </a:p>
      </dgm:t>
    </dgm:pt>
    <dgm:pt modelId="{F9CCD559-4561-479D-9B38-8D72B4804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Verbessert Wartbarkeit und Erweiterbarkeit</a:t>
          </a:r>
        </a:p>
      </dgm:t>
    </dgm:pt>
    <dgm:pt modelId="{F575E8DB-0B66-4970-8F77-608DE8AB2AB3}" type="parTrans" cxnId="{E901B6A7-FC4A-4AF1-A7E4-B02817C963F9}">
      <dgm:prSet/>
      <dgm:spPr/>
      <dgm:t>
        <a:bodyPr/>
        <a:lstStyle/>
        <a:p>
          <a:endParaRPr lang="en-US"/>
        </a:p>
      </dgm:t>
    </dgm:pt>
    <dgm:pt modelId="{D49B2250-2EF6-4334-BB9D-7AA45D55EC0B}" type="sibTrans" cxnId="{E901B6A7-FC4A-4AF1-A7E4-B02817C963F9}">
      <dgm:prSet/>
      <dgm:spPr/>
      <dgm:t>
        <a:bodyPr/>
        <a:lstStyle/>
        <a:p>
          <a:endParaRPr lang="en-US"/>
        </a:p>
      </dgm:t>
    </dgm:pt>
    <dgm:pt modelId="{B08FCB2F-E898-4294-962A-848B47292C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Reduziert Komplexität für Nutzer und Entwickler</a:t>
          </a:r>
        </a:p>
      </dgm:t>
    </dgm:pt>
    <dgm:pt modelId="{231FB351-2206-468E-A2DF-53CA98142A0F}" type="parTrans" cxnId="{EA43ADD6-838F-4FE8-9B53-F8E97268A84B}">
      <dgm:prSet/>
      <dgm:spPr/>
      <dgm:t>
        <a:bodyPr/>
        <a:lstStyle/>
        <a:p>
          <a:endParaRPr lang="en-US"/>
        </a:p>
      </dgm:t>
    </dgm:pt>
    <dgm:pt modelId="{362C0C1F-0F9E-4390-9503-A99336C99D7C}" type="sibTrans" cxnId="{EA43ADD6-838F-4FE8-9B53-F8E97268A84B}">
      <dgm:prSet/>
      <dgm:spPr/>
      <dgm:t>
        <a:bodyPr/>
        <a:lstStyle/>
        <a:p>
          <a:endParaRPr lang="en-US"/>
        </a:p>
      </dgm:t>
    </dgm:pt>
    <dgm:pt modelId="{A8C9FCDF-DDF6-4BDD-BC8A-088F929BF312}" type="pres">
      <dgm:prSet presAssocID="{FBFD1F1B-50D2-478A-BDB3-129E76C71889}" presName="root" presStyleCnt="0">
        <dgm:presLayoutVars>
          <dgm:dir/>
          <dgm:resizeHandles val="exact"/>
        </dgm:presLayoutVars>
      </dgm:prSet>
      <dgm:spPr/>
    </dgm:pt>
    <dgm:pt modelId="{29DE8F5A-A595-42B5-AFFF-DE75F5DB5F2B}" type="pres">
      <dgm:prSet presAssocID="{A53310CF-7273-4E42-9917-2030DAFBF5E3}" presName="compNode" presStyleCnt="0"/>
      <dgm:spPr/>
    </dgm:pt>
    <dgm:pt modelId="{B9BFCE8F-38A5-40F9-BBD9-F791DC1DB82E}" type="pres">
      <dgm:prSet presAssocID="{A53310CF-7273-4E42-9917-2030DAFBF5E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60B363-5771-463F-8FDB-2D83F209BA22}" type="pres">
      <dgm:prSet presAssocID="{A53310CF-7273-4E42-9917-2030DAFBF5E3}" presName="spaceRect" presStyleCnt="0"/>
      <dgm:spPr/>
    </dgm:pt>
    <dgm:pt modelId="{6B36FD99-11C2-4DE1-A39A-BA548E4D265F}" type="pres">
      <dgm:prSet presAssocID="{A53310CF-7273-4E42-9917-2030DAFBF5E3}" presName="textRect" presStyleLbl="revTx" presStyleIdx="0" presStyleCnt="7">
        <dgm:presLayoutVars>
          <dgm:chMax val="1"/>
          <dgm:chPref val="1"/>
        </dgm:presLayoutVars>
      </dgm:prSet>
      <dgm:spPr/>
    </dgm:pt>
    <dgm:pt modelId="{4003C990-1785-4E29-B9DE-C91CEDABF714}" type="pres">
      <dgm:prSet presAssocID="{222A7D7F-8EF6-442E-89E1-A39882CB6544}" presName="sibTrans" presStyleCnt="0"/>
      <dgm:spPr/>
    </dgm:pt>
    <dgm:pt modelId="{2FFCD449-BFBC-4C59-A643-201868DFB054}" type="pres">
      <dgm:prSet presAssocID="{E0D5BD8F-1F34-46C1-B8C5-02BA08AD0F09}" presName="compNode" presStyleCnt="0"/>
      <dgm:spPr/>
    </dgm:pt>
    <dgm:pt modelId="{E67BBF46-20CC-4F42-8F31-C566405B0DF1}" type="pres">
      <dgm:prSet presAssocID="{E0D5BD8F-1F34-46C1-B8C5-02BA08AD0F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079A274-B522-4C84-8F65-5D9C14EAB982}" type="pres">
      <dgm:prSet presAssocID="{E0D5BD8F-1F34-46C1-B8C5-02BA08AD0F09}" presName="spaceRect" presStyleCnt="0"/>
      <dgm:spPr/>
    </dgm:pt>
    <dgm:pt modelId="{0E3C4B23-6EA9-4154-928F-3C9CEBFEA6E3}" type="pres">
      <dgm:prSet presAssocID="{E0D5BD8F-1F34-46C1-B8C5-02BA08AD0F09}" presName="textRect" presStyleLbl="revTx" presStyleIdx="1" presStyleCnt="7">
        <dgm:presLayoutVars>
          <dgm:chMax val="1"/>
          <dgm:chPref val="1"/>
        </dgm:presLayoutVars>
      </dgm:prSet>
      <dgm:spPr/>
    </dgm:pt>
    <dgm:pt modelId="{5BFDA7C4-C6F7-4CE7-A73B-03FE906E2955}" type="pres">
      <dgm:prSet presAssocID="{856C5201-06CB-4E73-821F-163A0F50E4CE}" presName="sibTrans" presStyleCnt="0"/>
      <dgm:spPr/>
    </dgm:pt>
    <dgm:pt modelId="{111E4A13-98CA-4905-B581-44A38AABE503}" type="pres">
      <dgm:prSet presAssocID="{32314817-A1C4-466B-B466-C55905FE6B38}" presName="compNode" presStyleCnt="0"/>
      <dgm:spPr/>
    </dgm:pt>
    <dgm:pt modelId="{B93ED16C-7A23-4D8D-A1AE-8A0479738B18}" type="pres">
      <dgm:prSet presAssocID="{32314817-A1C4-466B-B466-C55905FE6B3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CBF61BC-9867-4E69-8AEF-550135EDF7F1}" type="pres">
      <dgm:prSet presAssocID="{32314817-A1C4-466B-B466-C55905FE6B38}" presName="spaceRect" presStyleCnt="0"/>
      <dgm:spPr/>
    </dgm:pt>
    <dgm:pt modelId="{8859E53D-D3F6-409A-B17A-3534B5DD3FD5}" type="pres">
      <dgm:prSet presAssocID="{32314817-A1C4-466B-B466-C55905FE6B38}" presName="textRect" presStyleLbl="revTx" presStyleIdx="2" presStyleCnt="7">
        <dgm:presLayoutVars>
          <dgm:chMax val="1"/>
          <dgm:chPref val="1"/>
        </dgm:presLayoutVars>
      </dgm:prSet>
      <dgm:spPr/>
    </dgm:pt>
    <dgm:pt modelId="{531B9FA2-3EAC-4323-9BA7-0156D9DE8D98}" type="pres">
      <dgm:prSet presAssocID="{0875E997-4245-496C-A6DC-6FD9C66C3853}" presName="sibTrans" presStyleCnt="0"/>
      <dgm:spPr/>
    </dgm:pt>
    <dgm:pt modelId="{1A4C64B2-219F-4BA9-A754-F58669737CF8}" type="pres">
      <dgm:prSet presAssocID="{8C7107DE-53B1-4728-A42E-F1B5E9DA9F64}" presName="compNode" presStyleCnt="0"/>
      <dgm:spPr/>
    </dgm:pt>
    <dgm:pt modelId="{3AB91556-9609-4E38-AB58-6D0FA0C298C0}" type="pres">
      <dgm:prSet presAssocID="{8C7107DE-53B1-4728-A42E-F1B5E9DA9F6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0AC8F3-7FE0-4DF2-BE8E-6D6D6B521289}" type="pres">
      <dgm:prSet presAssocID="{8C7107DE-53B1-4728-A42E-F1B5E9DA9F64}" presName="spaceRect" presStyleCnt="0"/>
      <dgm:spPr/>
    </dgm:pt>
    <dgm:pt modelId="{146F8F74-3CAE-4B79-95F5-D2AF0667FEFF}" type="pres">
      <dgm:prSet presAssocID="{8C7107DE-53B1-4728-A42E-F1B5E9DA9F64}" presName="textRect" presStyleLbl="revTx" presStyleIdx="3" presStyleCnt="7">
        <dgm:presLayoutVars>
          <dgm:chMax val="1"/>
          <dgm:chPref val="1"/>
        </dgm:presLayoutVars>
      </dgm:prSet>
      <dgm:spPr/>
    </dgm:pt>
    <dgm:pt modelId="{92098733-5896-4313-B6BF-54305164C87E}" type="pres">
      <dgm:prSet presAssocID="{B477C7DF-47BA-4C96-ACC0-1B3C69CC4EAE}" presName="sibTrans" presStyleCnt="0"/>
      <dgm:spPr/>
    </dgm:pt>
    <dgm:pt modelId="{8400A533-56A6-43B1-A00E-4A8F9CB52759}" type="pres">
      <dgm:prSet presAssocID="{0F73ED52-6568-4C19-9F37-325CED0F7EA2}" presName="compNode" presStyleCnt="0"/>
      <dgm:spPr/>
    </dgm:pt>
    <dgm:pt modelId="{6649BCA0-ABF1-46DA-B36C-7642AB368AF0}" type="pres">
      <dgm:prSet presAssocID="{0F73ED52-6568-4C19-9F37-325CED0F7EA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743A7E-3544-4B8F-8D09-1F01455F11FC}" type="pres">
      <dgm:prSet presAssocID="{0F73ED52-6568-4C19-9F37-325CED0F7EA2}" presName="spaceRect" presStyleCnt="0"/>
      <dgm:spPr/>
    </dgm:pt>
    <dgm:pt modelId="{3DF2B348-F253-4718-9188-E720DB5A9533}" type="pres">
      <dgm:prSet presAssocID="{0F73ED52-6568-4C19-9F37-325CED0F7EA2}" presName="textRect" presStyleLbl="revTx" presStyleIdx="4" presStyleCnt="7">
        <dgm:presLayoutVars>
          <dgm:chMax val="1"/>
          <dgm:chPref val="1"/>
        </dgm:presLayoutVars>
      </dgm:prSet>
      <dgm:spPr/>
    </dgm:pt>
    <dgm:pt modelId="{F418634A-6BEB-4CD8-B45E-1D5F0A56496B}" type="pres">
      <dgm:prSet presAssocID="{A880347B-E3B2-42DB-9C60-89249E544C50}" presName="sibTrans" presStyleCnt="0"/>
      <dgm:spPr/>
    </dgm:pt>
    <dgm:pt modelId="{C5445B03-5737-453F-9928-5910AF823AF3}" type="pres">
      <dgm:prSet presAssocID="{F9CCD559-4561-479D-9B38-8D72B4804B15}" presName="compNode" presStyleCnt="0"/>
      <dgm:spPr/>
    </dgm:pt>
    <dgm:pt modelId="{768063C6-D60B-4AF9-8569-35C1838676A3}" type="pres">
      <dgm:prSet presAssocID="{F9CCD559-4561-479D-9B38-8D72B4804B1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25E138B-95FB-4E64-A812-AFFE82A470C5}" type="pres">
      <dgm:prSet presAssocID="{F9CCD559-4561-479D-9B38-8D72B4804B15}" presName="spaceRect" presStyleCnt="0"/>
      <dgm:spPr/>
    </dgm:pt>
    <dgm:pt modelId="{85688C07-EA43-4FE2-8592-A47ED7D43007}" type="pres">
      <dgm:prSet presAssocID="{F9CCD559-4561-479D-9B38-8D72B4804B15}" presName="textRect" presStyleLbl="revTx" presStyleIdx="5" presStyleCnt="7">
        <dgm:presLayoutVars>
          <dgm:chMax val="1"/>
          <dgm:chPref val="1"/>
        </dgm:presLayoutVars>
      </dgm:prSet>
      <dgm:spPr/>
    </dgm:pt>
    <dgm:pt modelId="{409AF80E-EE40-4FF7-A0E4-EF6647E967E8}" type="pres">
      <dgm:prSet presAssocID="{D49B2250-2EF6-4334-BB9D-7AA45D55EC0B}" presName="sibTrans" presStyleCnt="0"/>
      <dgm:spPr/>
    </dgm:pt>
    <dgm:pt modelId="{96155670-F1D9-4396-81A9-523C9E31CE41}" type="pres">
      <dgm:prSet presAssocID="{B08FCB2F-E898-4294-962A-848B47292C14}" presName="compNode" presStyleCnt="0"/>
      <dgm:spPr/>
    </dgm:pt>
    <dgm:pt modelId="{7B4445F5-BE74-4EB9-885B-F904EC4C33D4}" type="pres">
      <dgm:prSet presAssocID="{B08FCB2F-E898-4294-962A-848B47292C1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A8558B-59A9-4E7F-BB0A-58582A3F4776}" type="pres">
      <dgm:prSet presAssocID="{B08FCB2F-E898-4294-962A-848B47292C14}" presName="spaceRect" presStyleCnt="0"/>
      <dgm:spPr/>
    </dgm:pt>
    <dgm:pt modelId="{CAC8B7A7-73D3-4038-82E0-DB87396415DA}" type="pres">
      <dgm:prSet presAssocID="{B08FCB2F-E898-4294-962A-848B47292C1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A717601-7C63-4B41-8C5F-EB9973A396D0}" type="presOf" srcId="{E0D5BD8F-1F34-46C1-B8C5-02BA08AD0F09}" destId="{0E3C4B23-6EA9-4154-928F-3C9CEBFEA6E3}" srcOrd="0" destOrd="0" presId="urn:microsoft.com/office/officeart/2018/2/layout/IconLabelList"/>
    <dgm:cxn modelId="{47C87C18-950F-403A-834A-42536C02DE0E}" type="presOf" srcId="{32314817-A1C4-466B-B466-C55905FE6B38}" destId="{8859E53D-D3F6-409A-B17A-3534B5DD3FD5}" srcOrd="0" destOrd="0" presId="urn:microsoft.com/office/officeart/2018/2/layout/IconLabelList"/>
    <dgm:cxn modelId="{DCD8FC30-0AC4-4370-B949-DABD84BDCB70}" type="presOf" srcId="{8C7107DE-53B1-4728-A42E-F1B5E9DA9F64}" destId="{146F8F74-3CAE-4B79-95F5-D2AF0667FEFF}" srcOrd="0" destOrd="0" presId="urn:microsoft.com/office/officeart/2018/2/layout/IconLabelList"/>
    <dgm:cxn modelId="{C2CDAC38-F832-4F78-85EA-A553C069664C}" srcId="{FBFD1F1B-50D2-478A-BDB3-129E76C71889}" destId="{0F73ED52-6568-4C19-9F37-325CED0F7EA2}" srcOrd="4" destOrd="0" parTransId="{8206FE50-D9FC-4F0F-936D-353D4E5303F2}" sibTransId="{A880347B-E3B2-42DB-9C60-89249E544C50}"/>
    <dgm:cxn modelId="{C3C78058-FF81-4835-A82C-907BF144C736}" type="presOf" srcId="{B08FCB2F-E898-4294-962A-848B47292C14}" destId="{CAC8B7A7-73D3-4038-82E0-DB87396415DA}" srcOrd="0" destOrd="0" presId="urn:microsoft.com/office/officeart/2018/2/layout/IconLabelList"/>
    <dgm:cxn modelId="{ACAB7F88-D0BE-4B14-8BA4-927E02F10C1D}" type="presOf" srcId="{0F73ED52-6568-4C19-9F37-325CED0F7EA2}" destId="{3DF2B348-F253-4718-9188-E720DB5A9533}" srcOrd="0" destOrd="0" presId="urn:microsoft.com/office/officeart/2018/2/layout/IconLabelList"/>
    <dgm:cxn modelId="{5B27A5A7-065F-4403-9D00-6BC2B5B9BA2D}" srcId="{FBFD1F1B-50D2-478A-BDB3-129E76C71889}" destId="{8C7107DE-53B1-4728-A42E-F1B5E9DA9F64}" srcOrd="3" destOrd="0" parTransId="{B4703487-9E3D-4A78-A55E-BF623F1F770E}" sibTransId="{B477C7DF-47BA-4C96-ACC0-1B3C69CC4EAE}"/>
    <dgm:cxn modelId="{E901B6A7-FC4A-4AF1-A7E4-B02817C963F9}" srcId="{FBFD1F1B-50D2-478A-BDB3-129E76C71889}" destId="{F9CCD559-4561-479D-9B38-8D72B4804B15}" srcOrd="5" destOrd="0" parTransId="{F575E8DB-0B66-4970-8F77-608DE8AB2AB3}" sibTransId="{D49B2250-2EF6-4334-BB9D-7AA45D55EC0B}"/>
    <dgm:cxn modelId="{020104B7-F085-491B-B1BD-AA9A2CA275CA}" srcId="{FBFD1F1B-50D2-478A-BDB3-129E76C71889}" destId="{A53310CF-7273-4E42-9917-2030DAFBF5E3}" srcOrd="0" destOrd="0" parTransId="{C4DDFDCA-7950-4E43-A277-91D8F9520E27}" sibTransId="{222A7D7F-8EF6-442E-89E1-A39882CB6544}"/>
    <dgm:cxn modelId="{FF6384BE-055C-42E1-8412-340A130DFBBF}" type="presOf" srcId="{FBFD1F1B-50D2-478A-BDB3-129E76C71889}" destId="{A8C9FCDF-DDF6-4BDD-BC8A-088F929BF312}" srcOrd="0" destOrd="0" presId="urn:microsoft.com/office/officeart/2018/2/layout/IconLabelList"/>
    <dgm:cxn modelId="{7065EEBF-075F-4789-8498-F21B1923D6A2}" srcId="{FBFD1F1B-50D2-478A-BDB3-129E76C71889}" destId="{E0D5BD8F-1F34-46C1-B8C5-02BA08AD0F09}" srcOrd="1" destOrd="0" parTransId="{8A05B9BE-5AF3-4C4F-B143-E0D425E6F9BB}" sibTransId="{856C5201-06CB-4E73-821F-163A0F50E4CE}"/>
    <dgm:cxn modelId="{EA43ADD6-838F-4FE8-9B53-F8E97268A84B}" srcId="{FBFD1F1B-50D2-478A-BDB3-129E76C71889}" destId="{B08FCB2F-E898-4294-962A-848B47292C14}" srcOrd="6" destOrd="0" parTransId="{231FB351-2206-468E-A2DF-53CA98142A0F}" sibTransId="{362C0C1F-0F9E-4390-9503-A99336C99D7C}"/>
    <dgm:cxn modelId="{9DA3EBD6-03D7-4F18-BFD0-8A502203C663}" type="presOf" srcId="{A53310CF-7273-4E42-9917-2030DAFBF5E3}" destId="{6B36FD99-11C2-4DE1-A39A-BA548E4D265F}" srcOrd="0" destOrd="0" presId="urn:microsoft.com/office/officeart/2018/2/layout/IconLabelList"/>
    <dgm:cxn modelId="{4CFCDBEB-AE96-4879-ADF1-8D0BD7A5D8E9}" type="presOf" srcId="{F9CCD559-4561-479D-9B38-8D72B4804B15}" destId="{85688C07-EA43-4FE2-8592-A47ED7D43007}" srcOrd="0" destOrd="0" presId="urn:microsoft.com/office/officeart/2018/2/layout/IconLabelList"/>
    <dgm:cxn modelId="{B6A535FC-4933-403B-809E-FBCA7B69ECDF}" srcId="{FBFD1F1B-50D2-478A-BDB3-129E76C71889}" destId="{32314817-A1C4-466B-B466-C55905FE6B38}" srcOrd="2" destOrd="0" parTransId="{F06162C9-59B7-4352-AC3D-A7C17422FD39}" sibTransId="{0875E997-4245-496C-A6DC-6FD9C66C3853}"/>
    <dgm:cxn modelId="{79DF0306-B5C4-4F4B-96DE-5D37FFE8774A}" type="presParOf" srcId="{A8C9FCDF-DDF6-4BDD-BC8A-088F929BF312}" destId="{29DE8F5A-A595-42B5-AFFF-DE75F5DB5F2B}" srcOrd="0" destOrd="0" presId="urn:microsoft.com/office/officeart/2018/2/layout/IconLabelList"/>
    <dgm:cxn modelId="{06690EB1-9EEB-4304-A47C-199ADB7062D8}" type="presParOf" srcId="{29DE8F5A-A595-42B5-AFFF-DE75F5DB5F2B}" destId="{B9BFCE8F-38A5-40F9-BBD9-F791DC1DB82E}" srcOrd="0" destOrd="0" presId="urn:microsoft.com/office/officeart/2018/2/layout/IconLabelList"/>
    <dgm:cxn modelId="{50F83760-79DA-4FED-B481-ECEF43BB837D}" type="presParOf" srcId="{29DE8F5A-A595-42B5-AFFF-DE75F5DB5F2B}" destId="{B360B363-5771-463F-8FDB-2D83F209BA22}" srcOrd="1" destOrd="0" presId="urn:microsoft.com/office/officeart/2018/2/layout/IconLabelList"/>
    <dgm:cxn modelId="{CD96D554-6F49-4A2F-8A89-0C4A89134F0D}" type="presParOf" srcId="{29DE8F5A-A595-42B5-AFFF-DE75F5DB5F2B}" destId="{6B36FD99-11C2-4DE1-A39A-BA548E4D265F}" srcOrd="2" destOrd="0" presId="urn:microsoft.com/office/officeart/2018/2/layout/IconLabelList"/>
    <dgm:cxn modelId="{F9A3E776-0BA9-46B6-BC03-51A14549CEC9}" type="presParOf" srcId="{A8C9FCDF-DDF6-4BDD-BC8A-088F929BF312}" destId="{4003C990-1785-4E29-B9DE-C91CEDABF714}" srcOrd="1" destOrd="0" presId="urn:microsoft.com/office/officeart/2018/2/layout/IconLabelList"/>
    <dgm:cxn modelId="{B30E949B-A69F-47FD-9B1C-805C3F510CFE}" type="presParOf" srcId="{A8C9FCDF-DDF6-4BDD-BC8A-088F929BF312}" destId="{2FFCD449-BFBC-4C59-A643-201868DFB054}" srcOrd="2" destOrd="0" presId="urn:microsoft.com/office/officeart/2018/2/layout/IconLabelList"/>
    <dgm:cxn modelId="{CA03E813-DB81-4FCA-856B-9549ADCDCE64}" type="presParOf" srcId="{2FFCD449-BFBC-4C59-A643-201868DFB054}" destId="{E67BBF46-20CC-4F42-8F31-C566405B0DF1}" srcOrd="0" destOrd="0" presId="urn:microsoft.com/office/officeart/2018/2/layout/IconLabelList"/>
    <dgm:cxn modelId="{13658C14-F9ED-48DD-8559-D4BBEBF34B7A}" type="presParOf" srcId="{2FFCD449-BFBC-4C59-A643-201868DFB054}" destId="{8079A274-B522-4C84-8F65-5D9C14EAB982}" srcOrd="1" destOrd="0" presId="urn:microsoft.com/office/officeart/2018/2/layout/IconLabelList"/>
    <dgm:cxn modelId="{1C67FBF0-E4FA-447A-BB2A-595D32C17929}" type="presParOf" srcId="{2FFCD449-BFBC-4C59-A643-201868DFB054}" destId="{0E3C4B23-6EA9-4154-928F-3C9CEBFEA6E3}" srcOrd="2" destOrd="0" presId="urn:microsoft.com/office/officeart/2018/2/layout/IconLabelList"/>
    <dgm:cxn modelId="{78C9B7DD-2276-4DBD-8B12-E505FC825D19}" type="presParOf" srcId="{A8C9FCDF-DDF6-4BDD-BC8A-088F929BF312}" destId="{5BFDA7C4-C6F7-4CE7-A73B-03FE906E2955}" srcOrd="3" destOrd="0" presId="urn:microsoft.com/office/officeart/2018/2/layout/IconLabelList"/>
    <dgm:cxn modelId="{521B873B-8A5F-4F18-A09D-05BFC5441DE3}" type="presParOf" srcId="{A8C9FCDF-DDF6-4BDD-BC8A-088F929BF312}" destId="{111E4A13-98CA-4905-B581-44A38AABE503}" srcOrd="4" destOrd="0" presId="urn:microsoft.com/office/officeart/2018/2/layout/IconLabelList"/>
    <dgm:cxn modelId="{27C62ECA-411E-4CEA-A359-71BB4B588924}" type="presParOf" srcId="{111E4A13-98CA-4905-B581-44A38AABE503}" destId="{B93ED16C-7A23-4D8D-A1AE-8A0479738B18}" srcOrd="0" destOrd="0" presId="urn:microsoft.com/office/officeart/2018/2/layout/IconLabelList"/>
    <dgm:cxn modelId="{7E05F1B9-55F4-44E1-84DD-E810E8484425}" type="presParOf" srcId="{111E4A13-98CA-4905-B581-44A38AABE503}" destId="{2CBF61BC-9867-4E69-8AEF-550135EDF7F1}" srcOrd="1" destOrd="0" presId="urn:microsoft.com/office/officeart/2018/2/layout/IconLabelList"/>
    <dgm:cxn modelId="{1C33E59D-DD91-4C5A-BCFF-7F54B1E6A413}" type="presParOf" srcId="{111E4A13-98CA-4905-B581-44A38AABE503}" destId="{8859E53D-D3F6-409A-B17A-3534B5DD3FD5}" srcOrd="2" destOrd="0" presId="urn:microsoft.com/office/officeart/2018/2/layout/IconLabelList"/>
    <dgm:cxn modelId="{455BBE8B-F338-4C56-A13F-0985F981D7A4}" type="presParOf" srcId="{A8C9FCDF-DDF6-4BDD-BC8A-088F929BF312}" destId="{531B9FA2-3EAC-4323-9BA7-0156D9DE8D98}" srcOrd="5" destOrd="0" presId="urn:microsoft.com/office/officeart/2018/2/layout/IconLabelList"/>
    <dgm:cxn modelId="{E3A03B52-C8B8-4BA5-9645-C104C529F144}" type="presParOf" srcId="{A8C9FCDF-DDF6-4BDD-BC8A-088F929BF312}" destId="{1A4C64B2-219F-4BA9-A754-F58669737CF8}" srcOrd="6" destOrd="0" presId="urn:microsoft.com/office/officeart/2018/2/layout/IconLabelList"/>
    <dgm:cxn modelId="{716DF9F8-C569-494E-A65F-CB189E1476D3}" type="presParOf" srcId="{1A4C64B2-219F-4BA9-A754-F58669737CF8}" destId="{3AB91556-9609-4E38-AB58-6D0FA0C298C0}" srcOrd="0" destOrd="0" presId="urn:microsoft.com/office/officeart/2018/2/layout/IconLabelList"/>
    <dgm:cxn modelId="{BE4308D4-A957-443B-B13C-096280F6BD15}" type="presParOf" srcId="{1A4C64B2-219F-4BA9-A754-F58669737CF8}" destId="{B90AC8F3-7FE0-4DF2-BE8E-6D6D6B521289}" srcOrd="1" destOrd="0" presId="urn:microsoft.com/office/officeart/2018/2/layout/IconLabelList"/>
    <dgm:cxn modelId="{8A3B3DB3-4616-4DDD-9B92-C3239197AFA5}" type="presParOf" srcId="{1A4C64B2-219F-4BA9-A754-F58669737CF8}" destId="{146F8F74-3CAE-4B79-95F5-D2AF0667FEFF}" srcOrd="2" destOrd="0" presId="urn:microsoft.com/office/officeart/2018/2/layout/IconLabelList"/>
    <dgm:cxn modelId="{6F702F25-35A0-4632-95C0-4A51F0046DAD}" type="presParOf" srcId="{A8C9FCDF-DDF6-4BDD-BC8A-088F929BF312}" destId="{92098733-5896-4313-B6BF-54305164C87E}" srcOrd="7" destOrd="0" presId="urn:microsoft.com/office/officeart/2018/2/layout/IconLabelList"/>
    <dgm:cxn modelId="{55DA6D10-44B5-4909-93DF-C3D03619824D}" type="presParOf" srcId="{A8C9FCDF-DDF6-4BDD-BC8A-088F929BF312}" destId="{8400A533-56A6-43B1-A00E-4A8F9CB52759}" srcOrd="8" destOrd="0" presId="urn:microsoft.com/office/officeart/2018/2/layout/IconLabelList"/>
    <dgm:cxn modelId="{2D161015-8EC0-4D37-B85E-06683FD8A646}" type="presParOf" srcId="{8400A533-56A6-43B1-A00E-4A8F9CB52759}" destId="{6649BCA0-ABF1-46DA-B36C-7642AB368AF0}" srcOrd="0" destOrd="0" presId="urn:microsoft.com/office/officeart/2018/2/layout/IconLabelList"/>
    <dgm:cxn modelId="{5502B3E7-82D5-4521-A3D7-D678FF501196}" type="presParOf" srcId="{8400A533-56A6-43B1-A00E-4A8F9CB52759}" destId="{EE743A7E-3544-4B8F-8D09-1F01455F11FC}" srcOrd="1" destOrd="0" presId="urn:microsoft.com/office/officeart/2018/2/layout/IconLabelList"/>
    <dgm:cxn modelId="{57E8AFDB-0F8C-4178-AA7D-2DC733665F7F}" type="presParOf" srcId="{8400A533-56A6-43B1-A00E-4A8F9CB52759}" destId="{3DF2B348-F253-4718-9188-E720DB5A9533}" srcOrd="2" destOrd="0" presId="urn:microsoft.com/office/officeart/2018/2/layout/IconLabelList"/>
    <dgm:cxn modelId="{578C8CEE-14FB-4A2A-B3AF-905E4A541A11}" type="presParOf" srcId="{A8C9FCDF-DDF6-4BDD-BC8A-088F929BF312}" destId="{F418634A-6BEB-4CD8-B45E-1D5F0A56496B}" srcOrd="9" destOrd="0" presId="urn:microsoft.com/office/officeart/2018/2/layout/IconLabelList"/>
    <dgm:cxn modelId="{A5B9B414-7F6A-4B83-BAEF-791EE9A2832A}" type="presParOf" srcId="{A8C9FCDF-DDF6-4BDD-BC8A-088F929BF312}" destId="{C5445B03-5737-453F-9928-5910AF823AF3}" srcOrd="10" destOrd="0" presId="urn:microsoft.com/office/officeart/2018/2/layout/IconLabelList"/>
    <dgm:cxn modelId="{83CB3AC6-A79F-4CB0-A0B1-F50E85008914}" type="presParOf" srcId="{C5445B03-5737-453F-9928-5910AF823AF3}" destId="{768063C6-D60B-4AF9-8569-35C1838676A3}" srcOrd="0" destOrd="0" presId="urn:microsoft.com/office/officeart/2018/2/layout/IconLabelList"/>
    <dgm:cxn modelId="{16664A0E-C3C0-419E-8B58-0123DE642E9D}" type="presParOf" srcId="{C5445B03-5737-453F-9928-5910AF823AF3}" destId="{825E138B-95FB-4E64-A812-AFFE82A470C5}" srcOrd="1" destOrd="0" presId="urn:microsoft.com/office/officeart/2018/2/layout/IconLabelList"/>
    <dgm:cxn modelId="{4BD25DFD-A195-4AF1-A7DC-24184E89F332}" type="presParOf" srcId="{C5445B03-5737-453F-9928-5910AF823AF3}" destId="{85688C07-EA43-4FE2-8592-A47ED7D43007}" srcOrd="2" destOrd="0" presId="urn:microsoft.com/office/officeart/2018/2/layout/IconLabelList"/>
    <dgm:cxn modelId="{18A40BD0-2B36-420B-856C-1B20FF8D911F}" type="presParOf" srcId="{A8C9FCDF-DDF6-4BDD-BC8A-088F929BF312}" destId="{409AF80E-EE40-4FF7-A0E4-EF6647E967E8}" srcOrd="11" destOrd="0" presId="urn:microsoft.com/office/officeart/2018/2/layout/IconLabelList"/>
    <dgm:cxn modelId="{81A9572B-59FB-4C64-A306-E166B8016BFA}" type="presParOf" srcId="{A8C9FCDF-DDF6-4BDD-BC8A-088F929BF312}" destId="{96155670-F1D9-4396-81A9-523C9E31CE41}" srcOrd="12" destOrd="0" presId="urn:microsoft.com/office/officeart/2018/2/layout/IconLabelList"/>
    <dgm:cxn modelId="{DAF51A40-AE31-4F61-8EF1-D01D0D15C805}" type="presParOf" srcId="{96155670-F1D9-4396-81A9-523C9E31CE41}" destId="{7B4445F5-BE74-4EB9-885B-F904EC4C33D4}" srcOrd="0" destOrd="0" presId="urn:microsoft.com/office/officeart/2018/2/layout/IconLabelList"/>
    <dgm:cxn modelId="{00FAD0A8-D26D-4F86-A1D1-F08EFE787334}" type="presParOf" srcId="{96155670-F1D9-4396-81A9-523C9E31CE41}" destId="{79A8558B-59A9-4E7F-BB0A-58582A3F4776}" srcOrd="1" destOrd="0" presId="urn:microsoft.com/office/officeart/2018/2/layout/IconLabelList"/>
    <dgm:cxn modelId="{5C53891C-54AD-412C-844B-89F2828A72EA}" type="presParOf" srcId="{96155670-F1D9-4396-81A9-523C9E31CE41}" destId="{CAC8B7A7-73D3-4038-82E0-DB87396415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C740F-A360-471E-AC9F-5567F5AE44B1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3EC9-8058-4946-947E-0B88901C97C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9206F-CDE1-41D7-A27C-40758EB0A27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Ein </a:t>
          </a:r>
          <a:r>
            <a:rPr lang="en-US" sz="1200" kern="1200" err="1"/>
            <a:t>strukturelles</a:t>
          </a:r>
          <a:r>
            <a:rPr lang="en-US" sz="1200" kern="1200"/>
            <a:t> </a:t>
          </a:r>
          <a:r>
            <a:rPr lang="en-US" sz="1200" kern="1200" err="1"/>
            <a:t>Entwurfsmuster</a:t>
          </a:r>
          <a:r>
            <a:rPr lang="en-US" sz="1200" kern="1200"/>
            <a:t>, das </a:t>
          </a:r>
          <a:r>
            <a:rPr lang="en-US" sz="1200" kern="1200" err="1"/>
            <a:t>eine</a:t>
          </a:r>
          <a:r>
            <a:rPr lang="en-US" sz="1200" kern="1200"/>
            <a:t> </a:t>
          </a:r>
          <a:r>
            <a:rPr lang="en-US" sz="1200" kern="1200" err="1"/>
            <a:t>vereinfachte</a:t>
          </a:r>
          <a:r>
            <a:rPr lang="en-US" sz="1200" kern="1200"/>
            <a:t> </a:t>
          </a:r>
          <a:r>
            <a:rPr lang="en-US" sz="1200" kern="1200" err="1"/>
            <a:t>Schnittstelle</a:t>
          </a:r>
          <a:r>
            <a:rPr lang="en-US" sz="1200" kern="1200"/>
            <a:t> </a:t>
          </a:r>
          <a:r>
            <a:rPr lang="en-US" sz="1200" kern="1200" err="1"/>
            <a:t>zu</a:t>
          </a:r>
          <a:r>
            <a:rPr lang="en-US" sz="1200" kern="1200"/>
            <a:t> </a:t>
          </a:r>
          <a:r>
            <a:rPr lang="en-US" sz="1200" kern="1200" err="1"/>
            <a:t>einem</a:t>
          </a:r>
          <a:r>
            <a:rPr lang="en-US" sz="1200" kern="1200"/>
            <a:t> </a:t>
          </a:r>
          <a:r>
            <a:rPr lang="en-US" sz="1200" kern="1200" err="1"/>
            <a:t>komplexen</a:t>
          </a:r>
          <a:r>
            <a:rPr lang="en-US" sz="1200" kern="1200"/>
            <a:t> Subsystem </a:t>
          </a:r>
          <a:r>
            <a:rPr lang="en-US" sz="1200" kern="1200" err="1"/>
            <a:t>bietet</a:t>
          </a:r>
          <a:r>
            <a:rPr lang="en-US" sz="1200" kern="1200"/>
            <a:t>.</a:t>
          </a:r>
        </a:p>
      </dsp:txBody>
      <dsp:txXfrm>
        <a:off x="93445" y="3018902"/>
        <a:ext cx="3206250" cy="720000"/>
      </dsp:txXfrm>
    </dsp:sp>
    <dsp:sp modelId="{0AD9EA51-3BB9-48E6-AE39-37E5218FC1CE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029DF-E818-4110-8C44-ACDAB4D70FD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08EAB-CF7D-4063-9F4E-AF44283FA38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Ein </a:t>
          </a:r>
          <a:r>
            <a:rPr lang="en-US" sz="1200" kern="1200" err="1"/>
            <a:t>GoF</a:t>
          </a:r>
          <a:r>
            <a:rPr lang="en-US" sz="1200" kern="1200"/>
            <a:t> Muster</a:t>
          </a:r>
        </a:p>
      </dsp:txBody>
      <dsp:txXfrm>
        <a:off x="3860789" y="3018902"/>
        <a:ext cx="3206250" cy="720000"/>
      </dsp:txXfrm>
    </dsp:sp>
    <dsp:sp modelId="{A1BA3DD4-0AF6-4BCD-8D17-E6020F755BF5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DAFD-5CCC-40DA-AC4B-8828059BF104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2D70-4E02-4F87-AAE7-D21D42409C73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Aptos Display" panose="02110004020202020204"/>
            </a:rPr>
            <a:t>Verbergen</a:t>
          </a:r>
          <a:r>
            <a:rPr lang="en-US" sz="1200" kern="1200"/>
            <a:t> der internen Komplexität und Bereitstellung einer einheitlichen, einfach zu benutzenden API.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C6607-4B22-4516-AC61-EB0D54EEE910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E261EC-67C4-44F4-BF37-E12A3648BAF9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ptos Display" panose="02110004020202020204"/>
            </a:rPr>
            <a:t>Viele Klassen</a:t>
          </a:r>
          <a:r>
            <a:rPr lang="en-US" sz="2200" kern="1200"/>
            <a:t> und </a:t>
          </a:r>
          <a:r>
            <a:rPr lang="en-US" sz="2200" kern="1200" err="1"/>
            <a:t>Schnittstellen</a:t>
          </a:r>
          <a:r>
            <a:rPr lang="en-US" sz="2200" kern="1200"/>
            <a:t> </a:t>
          </a:r>
          <a:r>
            <a:rPr lang="en-US" sz="2200" kern="1200" err="1"/>
            <a:t>im</a:t>
          </a:r>
          <a:r>
            <a:rPr lang="en-US" sz="2200" kern="1200"/>
            <a:t> Subsystem</a:t>
          </a:r>
        </a:p>
      </dsp:txBody>
      <dsp:txXfrm>
        <a:off x="1228411" y="621955"/>
        <a:ext cx="1919362" cy="1919362"/>
      </dsp:txXfrm>
    </dsp:sp>
    <dsp:sp modelId="{E0F3102D-78AF-409A-9789-1E8796764461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Hohe </a:t>
          </a:r>
          <a:r>
            <a:rPr lang="en-US" sz="2200" kern="1200" err="1"/>
            <a:t>Kopplung</a:t>
          </a:r>
        </a:p>
      </dsp:txBody>
      <dsp:txXfrm>
        <a:off x="3519058" y="621955"/>
        <a:ext cx="1919362" cy="1919362"/>
      </dsp:txXfrm>
    </dsp:sp>
    <dsp:sp modelId="{14FEB3B4-B1AD-46EA-9678-903FEA71E8F9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Schwierige</a:t>
          </a:r>
          <a:r>
            <a:rPr lang="en-US" sz="2200" kern="1200"/>
            <a:t> </a:t>
          </a:r>
          <a:r>
            <a:rPr lang="en-US" sz="2200" kern="1200" err="1"/>
            <a:t>Wartung</a:t>
          </a:r>
          <a:r>
            <a:rPr lang="en-US" sz="2200" kern="1200"/>
            <a:t> und </a:t>
          </a:r>
          <a:r>
            <a:rPr lang="en-US" sz="2200" kern="1200" err="1"/>
            <a:t>Erweiterung</a:t>
          </a:r>
        </a:p>
      </dsp:txBody>
      <dsp:txXfrm>
        <a:off x="1228411" y="2912601"/>
        <a:ext cx="1919362" cy="1919362"/>
      </dsp:txXfrm>
    </dsp:sp>
    <dsp:sp modelId="{0075A1D5-301E-4D89-9936-FB8DC12FF361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/>
            <a:t>Testbarkeit</a:t>
          </a:r>
        </a:p>
      </dsp:txBody>
      <dsp:txXfrm>
        <a:off x="3519058" y="2912601"/>
        <a:ext cx="1919362" cy="1919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79159-3757-4F09-AA33-5A8565980B90}">
      <dsp:nvSpPr>
        <dsp:cNvPr id="0" name=""/>
        <dsp:cNvSpPr/>
      </dsp:nvSpPr>
      <dsp:spPr>
        <a:xfrm>
          <a:off x="0" y="85673"/>
          <a:ext cx="6245265" cy="61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Vereinfachte Schnittstelle</a:t>
          </a:r>
        </a:p>
      </dsp:txBody>
      <dsp:txXfrm>
        <a:off x="29985" y="115658"/>
        <a:ext cx="6185295" cy="554280"/>
      </dsp:txXfrm>
    </dsp:sp>
    <dsp:sp modelId="{A9308AFC-0EF9-4876-B349-FA592ABBA5D6}">
      <dsp:nvSpPr>
        <dsp:cNvPr id="0" name=""/>
        <dsp:cNvSpPr/>
      </dsp:nvSpPr>
      <dsp:spPr>
        <a:xfrm>
          <a:off x="0" y="771923"/>
          <a:ext cx="6245265" cy="614250"/>
        </a:xfrm>
        <a:prstGeom prst="round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Versteckte Komplexität</a:t>
          </a:r>
        </a:p>
      </dsp:txBody>
      <dsp:txXfrm>
        <a:off x="29985" y="801908"/>
        <a:ext cx="6185295" cy="554280"/>
      </dsp:txXfrm>
    </dsp:sp>
    <dsp:sp modelId="{24E8DF39-7A62-46EB-9636-B6705657CBDB}">
      <dsp:nvSpPr>
        <dsp:cNvPr id="0" name=""/>
        <dsp:cNvSpPr/>
      </dsp:nvSpPr>
      <dsp:spPr>
        <a:xfrm>
          <a:off x="0" y="1458173"/>
          <a:ext cx="6245265" cy="614250"/>
        </a:xfrm>
        <a:prstGeom prst="roundRect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Lose Kopplung</a:t>
          </a:r>
        </a:p>
      </dsp:txBody>
      <dsp:txXfrm>
        <a:off x="29985" y="1488158"/>
        <a:ext cx="6185295" cy="554280"/>
      </dsp:txXfrm>
    </dsp:sp>
    <dsp:sp modelId="{468AE628-A2C9-48DA-AABD-B058F68F14AC}">
      <dsp:nvSpPr>
        <dsp:cNvPr id="0" name=""/>
        <dsp:cNvSpPr/>
      </dsp:nvSpPr>
      <dsp:spPr>
        <a:xfrm>
          <a:off x="0" y="2144423"/>
          <a:ext cx="6245265" cy="614250"/>
        </a:xfrm>
        <a:prstGeom prst="round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Bessere Wartbarkeit</a:t>
          </a:r>
        </a:p>
      </dsp:txBody>
      <dsp:txXfrm>
        <a:off x="29985" y="2174408"/>
        <a:ext cx="6185295" cy="554280"/>
      </dsp:txXfrm>
    </dsp:sp>
    <dsp:sp modelId="{C3704D7A-BD3A-466C-87AB-23A66643184D}">
      <dsp:nvSpPr>
        <dsp:cNvPr id="0" name=""/>
        <dsp:cNvSpPr/>
      </dsp:nvSpPr>
      <dsp:spPr>
        <a:xfrm>
          <a:off x="0" y="2830673"/>
          <a:ext cx="6245265" cy="614250"/>
        </a:xfrm>
        <a:prstGeom prst="roundRect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Verbesserte Lesbarkeit</a:t>
          </a:r>
        </a:p>
      </dsp:txBody>
      <dsp:txXfrm>
        <a:off x="29985" y="2860658"/>
        <a:ext cx="6185295" cy="554280"/>
      </dsp:txXfrm>
    </dsp:sp>
    <dsp:sp modelId="{25CCD796-39A5-48B7-8FFA-BB53F32DC4F5}">
      <dsp:nvSpPr>
        <dsp:cNvPr id="0" name=""/>
        <dsp:cNvSpPr/>
      </dsp:nvSpPr>
      <dsp:spPr>
        <a:xfrm>
          <a:off x="0" y="3516923"/>
          <a:ext cx="6245265" cy="614250"/>
        </a:xfrm>
        <a:prstGeom prst="round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Kapselung</a:t>
          </a:r>
        </a:p>
      </dsp:txBody>
      <dsp:txXfrm>
        <a:off x="29985" y="3546908"/>
        <a:ext cx="6185295" cy="554280"/>
      </dsp:txXfrm>
    </dsp:sp>
    <dsp:sp modelId="{6FA62DAA-89D0-44B6-940C-AF6A44D48DF0}">
      <dsp:nvSpPr>
        <dsp:cNvPr id="0" name=""/>
        <dsp:cNvSpPr/>
      </dsp:nvSpPr>
      <dsp:spPr>
        <a:xfrm>
          <a:off x="0" y="4203173"/>
          <a:ext cx="6245265" cy="614250"/>
        </a:xfrm>
        <a:prstGeom prst="roundRect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Erleichterte Testbarkeit</a:t>
          </a:r>
        </a:p>
      </dsp:txBody>
      <dsp:txXfrm>
        <a:off x="29985" y="4233158"/>
        <a:ext cx="6185295" cy="554280"/>
      </dsp:txXfrm>
    </dsp:sp>
    <dsp:sp modelId="{6365DEAF-FCB8-448D-8EE2-D474260E997F}">
      <dsp:nvSpPr>
        <dsp:cNvPr id="0" name=""/>
        <dsp:cNvSpPr/>
      </dsp:nvSpPr>
      <dsp:spPr>
        <a:xfrm>
          <a:off x="0" y="4889423"/>
          <a:ext cx="6245265" cy="61425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Zentraler Zugangspunkt</a:t>
          </a:r>
        </a:p>
      </dsp:txBody>
      <dsp:txXfrm>
        <a:off x="29985" y="4919408"/>
        <a:ext cx="6185295" cy="554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519A2-D92C-4489-9CEA-761BFE7CA16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CBF0E-172A-4B68-95BF-CA71B19E290D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D60CC-6E4B-441F-B57B-D3699296DB5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Erstellung</a:t>
          </a:r>
          <a:r>
            <a:rPr lang="en-US" sz="2000" kern="1200"/>
            <a:t> </a:t>
          </a:r>
          <a:r>
            <a:rPr lang="en-US" sz="2000" kern="1200" err="1"/>
            <a:t>einer</a:t>
          </a:r>
          <a:r>
            <a:rPr lang="en-US" sz="2000" kern="1200"/>
            <a:t> </a:t>
          </a:r>
          <a:r>
            <a:rPr lang="en-US" sz="2000" kern="1200" err="1"/>
            <a:t>Fassade</a:t>
          </a:r>
          <a:r>
            <a:rPr lang="en-US" sz="2000" kern="1200"/>
            <a:t>-Klasse</a:t>
          </a:r>
        </a:p>
      </dsp:txBody>
      <dsp:txXfrm>
        <a:off x="1844034" y="682"/>
        <a:ext cx="4401230" cy="1596566"/>
      </dsp:txXfrm>
    </dsp:sp>
    <dsp:sp modelId="{C8DDC101-880F-42D3-9821-5566603FEF5F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40FF8-7E83-4803-8232-7F2DEBFDE02A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D07D2-01D9-43A0-AB5E-F92EBF9D9DE4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Aptos Display" panose="02110004020202020204"/>
            </a:rPr>
            <a:t>Verbindungen</a:t>
          </a:r>
          <a:r>
            <a:rPr lang="en-US" sz="2000" kern="1200">
              <a:latin typeface="Aptos Display" panose="02110004020202020204"/>
            </a:rPr>
            <a:t> </a:t>
          </a:r>
          <a:r>
            <a:rPr lang="en-US" sz="2000" kern="1200" err="1">
              <a:latin typeface="Aptos Display" panose="02110004020202020204"/>
            </a:rPr>
            <a:t>zu</a:t>
          </a:r>
          <a:r>
            <a:rPr lang="en-US" sz="2000" kern="1200">
              <a:latin typeface="Aptos Display" panose="02110004020202020204"/>
            </a:rPr>
            <a:t> den </a:t>
          </a:r>
          <a:r>
            <a:rPr lang="en-US" sz="2000" kern="1200" err="1">
              <a:latin typeface="Aptos Display" panose="02110004020202020204"/>
            </a:rPr>
            <a:t>Subklassen</a:t>
          </a:r>
          <a:r>
            <a:rPr lang="en-US" sz="2000" kern="1200">
              <a:latin typeface="Aptos Display" panose="02110004020202020204"/>
            </a:rPr>
            <a:t> </a:t>
          </a:r>
          <a:r>
            <a:rPr lang="en-US" sz="2000" kern="1200" err="1">
              <a:latin typeface="Aptos Display" panose="02110004020202020204"/>
            </a:rPr>
            <a:t>sowie</a:t>
          </a:r>
          <a:r>
            <a:rPr lang="en-US" sz="2000" kern="1200">
              <a:latin typeface="Aptos Display" panose="02110004020202020204"/>
            </a:rPr>
            <a:t> den Client </a:t>
          </a:r>
          <a:r>
            <a:rPr lang="en-US" sz="2000" kern="1200" err="1">
              <a:latin typeface="Aptos Display" panose="02110004020202020204"/>
            </a:rPr>
            <a:t>aufstellen</a:t>
          </a:r>
        </a:p>
      </dsp:txBody>
      <dsp:txXfrm>
        <a:off x="1844034" y="1996390"/>
        <a:ext cx="4401230" cy="1596566"/>
      </dsp:txXfrm>
    </dsp:sp>
    <dsp:sp modelId="{5E56B447-E6A3-4DF3-8CEA-3279E03921D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E50E1-1B58-4338-B561-3AEB50909DB7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4165-A80A-4C65-949E-DA0627F33A3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Beispielhafter</a:t>
          </a:r>
          <a:r>
            <a:rPr lang="en-US" sz="2000" kern="1200"/>
            <a:t> </a:t>
          </a:r>
          <a:r>
            <a:rPr lang="en-US" sz="2000" kern="1200" err="1"/>
            <a:t>Ablauf</a:t>
          </a:r>
          <a:r>
            <a:rPr lang="en-US" sz="2000" kern="1200"/>
            <a:t>: Client </a:t>
          </a:r>
          <a:r>
            <a:rPr lang="en-US" sz="2000" kern="1200" err="1"/>
            <a:t>kommuniziert</a:t>
          </a:r>
          <a:r>
            <a:rPr lang="en-US" sz="2000" kern="1200"/>
            <a:t> </a:t>
          </a:r>
          <a:r>
            <a:rPr lang="en-US" sz="2000" kern="1200" err="1"/>
            <a:t>ausschließlich</a:t>
          </a:r>
          <a:r>
            <a:rPr lang="en-US" sz="2000" kern="1200"/>
            <a:t> </a:t>
          </a:r>
          <a:r>
            <a:rPr lang="en-US" sz="2000" kern="1200" err="1"/>
            <a:t>mit</a:t>
          </a:r>
          <a:r>
            <a:rPr lang="en-US" sz="2000" kern="1200"/>
            <a:t> der Facade und nicht </a:t>
          </a:r>
          <a:r>
            <a:rPr lang="en-US" sz="2000" kern="1200" err="1"/>
            <a:t>direkt</a:t>
          </a:r>
          <a:r>
            <a:rPr lang="en-US" sz="2000" kern="1200"/>
            <a:t> </a:t>
          </a:r>
          <a:r>
            <a:rPr lang="en-US" sz="2000" kern="1200" err="1"/>
            <a:t>mit</a:t>
          </a:r>
          <a:r>
            <a:rPr lang="en-US" sz="2000" kern="1200"/>
            <a:t> </a:t>
          </a:r>
          <a:r>
            <a:rPr lang="en-US" sz="2000" kern="1200" err="1"/>
            <a:t>Subsystemen</a:t>
          </a:r>
          <a:r>
            <a:rPr lang="en-US" sz="2000" kern="1200"/>
            <a:t>.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FCE8F-38A5-40F9-BBD9-F791DC1DB82E}">
      <dsp:nvSpPr>
        <dsp:cNvPr id="0" name=""/>
        <dsp:cNvSpPr/>
      </dsp:nvSpPr>
      <dsp:spPr>
        <a:xfrm>
          <a:off x="1434767" y="619988"/>
          <a:ext cx="809208" cy="809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6FD99-11C2-4DE1-A39A-BA548E4D265F}">
      <dsp:nvSpPr>
        <dsp:cNvPr id="0" name=""/>
        <dsp:cNvSpPr/>
      </dsp:nvSpPr>
      <dsp:spPr>
        <a:xfrm>
          <a:off x="940250" y="1771596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Komplexe Softwaresysteme mit vielen Komponenten</a:t>
          </a:r>
        </a:p>
      </dsp:txBody>
      <dsp:txXfrm>
        <a:off x="940250" y="1771596"/>
        <a:ext cx="1798242" cy="719296"/>
      </dsp:txXfrm>
    </dsp:sp>
    <dsp:sp modelId="{E67BBF46-20CC-4F42-8F31-C566405B0DF1}">
      <dsp:nvSpPr>
        <dsp:cNvPr id="0" name=""/>
        <dsp:cNvSpPr/>
      </dsp:nvSpPr>
      <dsp:spPr>
        <a:xfrm>
          <a:off x="3547702" y="619988"/>
          <a:ext cx="809208" cy="809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C4B23-6EA9-4154-928F-3C9CEBFEA6E3}">
      <dsp:nvSpPr>
        <dsp:cNvPr id="0" name=""/>
        <dsp:cNvSpPr/>
      </dsp:nvSpPr>
      <dsp:spPr>
        <a:xfrm>
          <a:off x="3053185" y="1771596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Einheitliche, vereinfachte Schnittstelle für komplexe Subsysteme</a:t>
          </a:r>
        </a:p>
      </dsp:txBody>
      <dsp:txXfrm>
        <a:off x="3053185" y="1771596"/>
        <a:ext cx="1798242" cy="719296"/>
      </dsp:txXfrm>
    </dsp:sp>
    <dsp:sp modelId="{B93ED16C-7A23-4D8D-A1AE-8A0479738B18}">
      <dsp:nvSpPr>
        <dsp:cNvPr id="0" name=""/>
        <dsp:cNvSpPr/>
      </dsp:nvSpPr>
      <dsp:spPr>
        <a:xfrm>
          <a:off x="5660636" y="619988"/>
          <a:ext cx="809208" cy="809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9E53D-D3F6-409A-B17A-3534B5DD3FD5}">
      <dsp:nvSpPr>
        <dsp:cNvPr id="0" name=""/>
        <dsp:cNvSpPr/>
      </dsp:nvSpPr>
      <dsp:spPr>
        <a:xfrm>
          <a:off x="5166119" y="1771596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Reduziert Abhängigkeiten zwischen Client und Subsystem</a:t>
          </a:r>
        </a:p>
      </dsp:txBody>
      <dsp:txXfrm>
        <a:off x="5166119" y="1771596"/>
        <a:ext cx="1798242" cy="719296"/>
      </dsp:txXfrm>
    </dsp:sp>
    <dsp:sp modelId="{3AB91556-9609-4E38-AB58-6D0FA0C298C0}">
      <dsp:nvSpPr>
        <dsp:cNvPr id="0" name=""/>
        <dsp:cNvSpPr/>
      </dsp:nvSpPr>
      <dsp:spPr>
        <a:xfrm>
          <a:off x="1434767" y="2940453"/>
          <a:ext cx="809208" cy="8092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F8F74-3CAE-4B79-95F5-D2AF0667FEFF}">
      <dsp:nvSpPr>
        <dsp:cNvPr id="0" name=""/>
        <dsp:cNvSpPr/>
      </dsp:nvSpPr>
      <dsp:spPr>
        <a:xfrm>
          <a:off x="940250" y="4092062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Sinnvoll in mehrschichtigen Architekturen</a:t>
          </a:r>
        </a:p>
      </dsp:txBody>
      <dsp:txXfrm>
        <a:off x="940250" y="4092062"/>
        <a:ext cx="1798242" cy="719296"/>
      </dsp:txXfrm>
    </dsp:sp>
    <dsp:sp modelId="{6649BCA0-ABF1-46DA-B36C-7642AB368AF0}">
      <dsp:nvSpPr>
        <dsp:cNvPr id="0" name=""/>
        <dsp:cNvSpPr/>
      </dsp:nvSpPr>
      <dsp:spPr>
        <a:xfrm>
          <a:off x="3547702" y="2940453"/>
          <a:ext cx="809208" cy="8092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2B348-F253-4718-9188-E720DB5A9533}">
      <dsp:nvSpPr>
        <dsp:cNvPr id="0" name=""/>
        <dsp:cNvSpPr/>
      </dsp:nvSpPr>
      <dsp:spPr>
        <a:xfrm>
          <a:off x="3053185" y="4092062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Integration komplexer Bibliotheken oder Frameworks</a:t>
          </a:r>
        </a:p>
      </dsp:txBody>
      <dsp:txXfrm>
        <a:off x="3053185" y="4092062"/>
        <a:ext cx="1798242" cy="719296"/>
      </dsp:txXfrm>
    </dsp:sp>
    <dsp:sp modelId="{768063C6-D60B-4AF9-8569-35C1838676A3}">
      <dsp:nvSpPr>
        <dsp:cNvPr id="0" name=""/>
        <dsp:cNvSpPr/>
      </dsp:nvSpPr>
      <dsp:spPr>
        <a:xfrm>
          <a:off x="5660636" y="2940453"/>
          <a:ext cx="809208" cy="8092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88C07-EA43-4FE2-8592-A47ED7D43007}">
      <dsp:nvSpPr>
        <dsp:cNvPr id="0" name=""/>
        <dsp:cNvSpPr/>
      </dsp:nvSpPr>
      <dsp:spPr>
        <a:xfrm>
          <a:off x="5166119" y="4092062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Verbessert Wartbarkeit und Erweiterbarkeit</a:t>
          </a:r>
        </a:p>
      </dsp:txBody>
      <dsp:txXfrm>
        <a:off x="5166119" y="4092062"/>
        <a:ext cx="1798242" cy="719296"/>
      </dsp:txXfrm>
    </dsp:sp>
    <dsp:sp modelId="{7B4445F5-BE74-4EB9-885B-F904EC4C33D4}">
      <dsp:nvSpPr>
        <dsp:cNvPr id="0" name=""/>
        <dsp:cNvSpPr/>
      </dsp:nvSpPr>
      <dsp:spPr>
        <a:xfrm>
          <a:off x="3547702" y="5260919"/>
          <a:ext cx="809208" cy="80920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8B7A7-73D3-4038-82E0-DB87396415DA}">
      <dsp:nvSpPr>
        <dsp:cNvPr id="0" name=""/>
        <dsp:cNvSpPr/>
      </dsp:nvSpPr>
      <dsp:spPr>
        <a:xfrm>
          <a:off x="3053185" y="6412527"/>
          <a:ext cx="1798242" cy="71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Reduziert Komplexität für Nutzer und Entwickler</a:t>
          </a:r>
        </a:p>
      </dsp:txBody>
      <dsp:txXfrm>
        <a:off x="3053185" y="6412527"/>
        <a:ext cx="1798242" cy="719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9A3A9-0DF5-563D-0344-4C24A7150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D584C0-8B2B-2296-505C-AD0CC7631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D05F3-F496-0642-B302-51272E4D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7A456-018F-2239-F57D-0D36831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C525F-C6F4-BD10-FF95-E0742E97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7943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B5F43-2259-0304-1AAE-A1E6CDD8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2C29C-6744-5476-4120-8A2EABCA3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0E787C-A1D6-3338-996F-96639F0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356632-87AE-A450-C5D9-311E4F54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98591-89F8-4747-6724-CDC209A6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09932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9B16D2-5D58-107A-1A8F-7D85388E0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5D9067-C1C9-23D2-C0B0-BE8B6428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36BFA-E9A6-8F11-9CB5-1CD12189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67FA5-9A1A-774F-4989-54AFDDA8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5F0B5-1FD9-D6F2-7FBE-449B308D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72521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F252E-7B5A-9CB7-1719-02A244B9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E466FC-3C07-BB31-17FC-BD8F1E02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37E06B-982F-7E41-FA52-CFF9A271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B4194-4F70-078F-AD7A-7AF912B3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016A5-36B9-A073-846D-9BE56B6D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2620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357E8-6DB4-8448-1BBD-0F581352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031069-2093-FB3E-9FA7-3CF7D2BE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13658-2E47-C603-3B10-CCCDA02B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ACAB5-223C-67BC-7EF7-A3F44EB8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0A976-6468-E03C-CF63-7FA45F12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96901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01B0D-7A4B-69E7-7161-BAA7C029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0BA02-555B-B0D6-EB6D-D95AA5193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21319-ED8D-6650-DD81-309D61B99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DA78DF-45B0-EF67-2573-C653150C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2722BA-B4B4-AA2F-E45B-CC2CAA12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85B31D-68C5-C7FC-E605-D2EAFB82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67144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931F-5FB7-6B88-D25F-D109CAE9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2C6D9-43E9-BFF6-A295-F08486F0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2A3484-6C55-87FE-4D3E-573BB347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A5D0D2-1E14-044E-9E96-8BF7EAE41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F16ACB-AB4F-BD86-9E6A-4B0A8E8F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B60B9-ED02-6651-F12F-761548A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0E817-3C84-8FA9-A333-D4657DBD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5C8C03-ED0F-9FCE-2619-7F9CE12A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58357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4F5ED-A447-9E08-54CE-211ECEEF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AFB768-E051-1849-71B6-B2DC52B2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ABCDE7-3BD5-EE8A-CE0C-A098424D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F2407-D3F4-7B6F-C837-709B0426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66691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25F0D2-6C5B-5F12-6747-3BD5846C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06B93-AD44-9CBE-7661-A753CABE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969E3-B575-9A7E-D14E-80101076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2361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B1348-6EF2-D462-FBBD-48E2E79C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599934-B5B7-1D8F-CAE5-8FA94A98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6D5133-ECCC-8DF3-EC2D-6B4D41FC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C677F-0325-13DF-6293-1E75C443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3ABF4-5C73-8D21-01B8-CAF63D23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257AB-4AC8-679D-47E9-A7214A4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5462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6C447-D9BB-333A-BD76-AC84B431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BC1226-5B72-7005-FA6D-35DA92755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5F6F0E-232D-AC30-E2CE-15FF78B6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346414-25BE-EC1C-2A69-B689CE24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A39BC6-99E5-00BB-1403-5B71E51A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Facade Pattern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3B162B-AA73-38F7-081B-AE27BBCD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700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D514A-77A2-9EF6-82EA-381EF8BA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56E23-B7B0-EE9E-E0CB-9DCF9948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A2E749-527B-8D71-A68A-3C6B3206B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E9E82-299C-4EF3-884D-657781B95C45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934D0A-A272-A849-7B69-A53DFE54F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Facade Pattern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E4EC5-B72B-CCBD-E30C-DE0D44C5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F902E-B5C6-4E69-9C0B-10E27A2344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28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programmieren-lernen/design-pattern/" TargetMode="External"/><Relationship Id="rId2" Type="http://schemas.openxmlformats.org/officeDocument/2006/relationships/hyperlink" Target="https://www.ionos.de/digitalguide/websites/web-entwicklung/was-ist-das-facade-patte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factoring.guru/design-patterns/faca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Außenfenster eines Gebäudes">
            <a:extLst>
              <a:ext uri="{FF2B5EF4-FFF2-40B4-BE49-F238E27FC236}">
                <a16:creationId xmlns:a16="http://schemas.microsoft.com/office/drawing/2014/main" id="{3BF1AC4F-FE0C-807F-3156-0CF2B6C4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967" b="17033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FBB674-7202-3E9F-D024-5EDA6385C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rgbClr val="FFFFFF"/>
                </a:solidFill>
              </a:rPr>
              <a:t>Design-Pattern</a:t>
            </a:r>
            <a:br>
              <a:rPr lang="de-DE" sz="4000"/>
            </a:br>
            <a:r>
              <a:rPr lang="de-DE" sz="4000" err="1">
                <a:solidFill>
                  <a:srgbClr val="FFFFFF"/>
                </a:solidFill>
              </a:rPr>
              <a:t>Facade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C65EC7-A153-A68E-65E3-CD3C72980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de-DE" sz="1800">
                <a:solidFill>
                  <a:srgbClr val="FFFFFF"/>
                </a:solidFill>
              </a:rPr>
              <a:t>Von Yuma Fellinger und Christoph Fercher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0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BBB9E-0B76-26A9-40E6-1AC8E909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Praktisches Beispiel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CDA82-FBCE-37E0-8C04-0C234A61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93A51-5D67-CA4E-6E36-7E1B9254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159235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BA7F9C-AA40-B2F2-8285-33A0679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Wann und wo ist der Einsatz sinnvoll?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86C526-A7EA-2D69-7823-219980872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833584"/>
              </p:ext>
            </p:extLst>
          </p:nvPr>
        </p:nvGraphicFramePr>
        <p:xfrm>
          <a:off x="4414386" y="-188094"/>
          <a:ext cx="7904613" cy="775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9DE9070-CD47-919C-5945-8719574D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11</a:t>
            </a:fld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3C98E88B-F0AC-9761-2B43-3657370E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198645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7628C-1DEE-3A8F-8C87-82899985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Quellen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F5312-0DB7-AA9C-0086-1DD3F4BB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ea typeface="+mn-lt"/>
                <a:cs typeface="+mn-lt"/>
              </a:rPr>
              <a:t>https://de.wikipedia.org/wiki/Fassade_(Entwurfsmuster)/</a:t>
            </a:r>
            <a:endParaRPr lang="de-DE" sz="2200" dirty="0"/>
          </a:p>
          <a:p>
            <a:r>
              <a:rPr lang="de-DE" sz="22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https://www.ionos.de/digitalguide/websites/web-entwicklung/was-ist-das-facade-pattern/</a:t>
            </a:r>
            <a:endParaRPr lang="de-DE" sz="2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sz="22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https://rock-the-prototype.com/programmieren-lernen/design-pattern/</a:t>
            </a:r>
          </a:p>
          <a:p>
            <a:r>
              <a:rPr lang="de-DE" sz="2200" dirty="0">
                <a:ea typeface="+mn-lt"/>
                <a:cs typeface="+mn-lt"/>
                <a:hlinkClick r:id="rId4"/>
              </a:rPr>
              <a:t>https://refactoring.guru/design-patterns/facade/</a:t>
            </a:r>
            <a:endParaRPr lang="de-DE" sz="2200">
              <a:ea typeface="+mn-lt"/>
              <a:cs typeface="+mn-lt"/>
            </a:endParaRPr>
          </a:p>
          <a:p>
            <a:endParaRPr lang="de-DE" sz="2200" dirty="0"/>
          </a:p>
          <a:p>
            <a:pPr marL="0" indent="0">
              <a:buNone/>
            </a:pPr>
            <a:r>
              <a:rPr lang="de-DE" sz="2200" dirty="0"/>
              <a:t>Stand 08.10.2025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F684D-4FC5-8D95-F228-B3FB4125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32B4F-2B0D-1E11-921D-3D72BBD4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29380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8AEF6-4124-4A51-BA47-A730A325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F23F7-247C-8E5C-9E89-E3050017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Inhaltsverzeichnis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95CE2-AA12-E23F-8F7E-FB21198D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ptos"/>
              </a:rPr>
              <a:t>Was </a:t>
            </a:r>
            <a:r>
              <a:rPr lang="en-US" sz="2400" err="1">
                <a:latin typeface="Aptos"/>
              </a:rPr>
              <a:t>ist</a:t>
            </a:r>
            <a:r>
              <a:rPr lang="en-US" sz="2400">
                <a:latin typeface="Aptos"/>
              </a:rPr>
              <a:t> </a:t>
            </a:r>
            <a:r>
              <a:rPr lang="en-US" sz="2400" err="1">
                <a:latin typeface="Aptos"/>
              </a:rPr>
              <a:t>eine</a:t>
            </a:r>
            <a:r>
              <a:rPr lang="en-US" sz="2400">
                <a:latin typeface="Aptos"/>
              </a:rPr>
              <a:t> Facade?</a:t>
            </a:r>
          </a:p>
          <a:p>
            <a:r>
              <a:rPr lang="en-US" sz="2400" err="1">
                <a:latin typeface="Aptos"/>
              </a:rPr>
              <a:t>Welche</a:t>
            </a:r>
            <a:r>
              <a:rPr lang="en-US" sz="2400">
                <a:latin typeface="Aptos"/>
              </a:rPr>
              <a:t> </a:t>
            </a:r>
            <a:r>
              <a:rPr lang="en-US" sz="2400" err="1">
                <a:latin typeface="Aptos"/>
              </a:rPr>
              <a:t>Probleme</a:t>
            </a:r>
            <a:r>
              <a:rPr lang="en-US" sz="2400">
                <a:latin typeface="Aptos"/>
              </a:rPr>
              <a:t> </a:t>
            </a:r>
            <a:r>
              <a:rPr lang="en-US" sz="2400" err="1">
                <a:latin typeface="Aptos"/>
              </a:rPr>
              <a:t>löst</a:t>
            </a:r>
            <a:r>
              <a:rPr lang="en-US" sz="2400">
                <a:latin typeface="Aptos"/>
              </a:rPr>
              <a:t> sie?</a:t>
            </a:r>
            <a:endParaRPr lang="en-US" sz="2400"/>
          </a:p>
          <a:p>
            <a:r>
              <a:rPr lang="en-US" sz="2400" err="1">
                <a:latin typeface="Aptos"/>
              </a:rPr>
              <a:t>Welche</a:t>
            </a:r>
            <a:r>
              <a:rPr lang="en-US" sz="2400">
                <a:latin typeface="Aptos"/>
              </a:rPr>
              <a:t> </a:t>
            </a:r>
            <a:r>
              <a:rPr lang="en-US" sz="2400" err="1">
                <a:latin typeface="Aptos"/>
              </a:rPr>
              <a:t>Vorteile</a:t>
            </a:r>
            <a:r>
              <a:rPr lang="en-US" sz="2400">
                <a:latin typeface="Aptos"/>
              </a:rPr>
              <a:t> </a:t>
            </a:r>
            <a:r>
              <a:rPr lang="en-US" sz="2400" err="1">
                <a:latin typeface="Aptos"/>
              </a:rPr>
              <a:t>bringt</a:t>
            </a:r>
            <a:r>
              <a:rPr lang="en-US" sz="2400">
                <a:latin typeface="Aptos"/>
              </a:rPr>
              <a:t> die Facade?</a:t>
            </a:r>
          </a:p>
          <a:p>
            <a:r>
              <a:rPr lang="en-US" sz="2400">
                <a:latin typeface="Aptos"/>
              </a:rPr>
              <a:t>Wie </a:t>
            </a:r>
            <a:r>
              <a:rPr lang="en-US" sz="2400" err="1">
                <a:latin typeface="Aptos"/>
              </a:rPr>
              <a:t>wendet</a:t>
            </a:r>
            <a:r>
              <a:rPr lang="en-US" sz="2400">
                <a:latin typeface="Aptos"/>
              </a:rPr>
              <a:t> man </a:t>
            </a:r>
            <a:r>
              <a:rPr lang="en-US" sz="2400" err="1">
                <a:latin typeface="Aptos"/>
              </a:rPr>
              <a:t>sie</a:t>
            </a:r>
            <a:r>
              <a:rPr lang="en-US" sz="2400">
                <a:latin typeface="Aptos"/>
              </a:rPr>
              <a:t> an?</a:t>
            </a:r>
          </a:p>
          <a:p>
            <a:r>
              <a:rPr lang="en-US" sz="2400">
                <a:latin typeface="Aptos"/>
              </a:rPr>
              <a:t>UML</a:t>
            </a:r>
          </a:p>
          <a:p>
            <a:r>
              <a:rPr lang="en-US" sz="2400" err="1">
                <a:latin typeface="Aptos"/>
              </a:rPr>
              <a:t>Praktisches</a:t>
            </a:r>
            <a:r>
              <a:rPr lang="en-US" sz="2400">
                <a:latin typeface="Aptos"/>
              </a:rPr>
              <a:t> </a:t>
            </a:r>
            <a:r>
              <a:rPr lang="en-US" sz="2400" err="1">
                <a:latin typeface="Aptos"/>
              </a:rPr>
              <a:t>Beispiel</a:t>
            </a:r>
            <a:endParaRPr lang="en-US" sz="2400">
              <a:latin typeface="Aptos"/>
            </a:endParaRPr>
          </a:p>
          <a:p>
            <a:r>
              <a:rPr lang="en-US" sz="2400">
                <a:latin typeface="Aptos"/>
              </a:rPr>
              <a:t>Wann und wo </a:t>
            </a:r>
            <a:r>
              <a:rPr lang="en-US" sz="2400" err="1">
                <a:latin typeface="Aptos"/>
              </a:rPr>
              <a:t>ist</a:t>
            </a:r>
            <a:r>
              <a:rPr lang="en-US" sz="2400">
                <a:latin typeface="Aptos"/>
              </a:rPr>
              <a:t> der </a:t>
            </a:r>
            <a:r>
              <a:rPr lang="en-US" sz="2400" err="1">
                <a:latin typeface="Aptos"/>
              </a:rPr>
              <a:t>Einsatz</a:t>
            </a:r>
            <a:r>
              <a:rPr lang="en-US" sz="2400">
                <a:latin typeface="Aptos"/>
              </a:rPr>
              <a:t> </a:t>
            </a:r>
            <a:r>
              <a:rPr lang="en-US" sz="2400" err="1">
                <a:latin typeface="Aptos"/>
              </a:rPr>
              <a:t>sinnvoll</a:t>
            </a:r>
            <a:r>
              <a:rPr lang="en-US" sz="2400">
                <a:latin typeface="Aptos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9586E-BBBF-CBC2-2D3B-5CE69F01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dirty="0" smtClean="0"/>
              <a:t>2</a:t>
            </a:fld>
            <a:r>
              <a:rPr lang="de-DE"/>
              <a:t>/12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BF7FB-3D23-DC23-4F3A-A48FFACF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4738" y="6356350"/>
            <a:ext cx="7701455" cy="365125"/>
          </a:xfrm>
        </p:spPr>
        <p:txBody>
          <a:bodyPr/>
          <a:lstStyle/>
          <a:p>
            <a:r>
              <a:rPr lang="en-US"/>
              <a:t>09.10.2025                                                                     Facade Pattern-Christoph </a:t>
            </a:r>
            <a:r>
              <a:rPr lang="en-US" err="1"/>
              <a:t>Fercher</a:t>
            </a:r>
            <a:r>
              <a:rPr lang="en-US"/>
              <a:t>, Yuma Fellinger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171041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B03AF-1E7B-179A-3D96-D6640E9D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Was ist eine Facade?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A8D8C-4A19-9424-09F4-11F80A7BB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0741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F2EEACA-87A2-4D5B-5E14-3A41E032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3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2999E18B-0BE0-6908-D8FF-A60440D4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185598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CEA9D-3886-17FE-5817-5EE2F605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Welche Probleme löst es?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050162F-A219-5FDE-D9CB-E20545A45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4233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9A39F5-32F7-2601-E241-3A3AB6D6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0BF4585-358C-0C0D-EED7-EDE32DB8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395729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4661-7B8F-38E3-8DDC-19B5A70C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Welche Vorteile bringt eine Facade?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50C51-F2B5-B2E7-7685-2A671EB32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1350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2138A18-A543-1131-2305-69FB4A9F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B2C1041-5FA2-5409-6C8D-747C3B8F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42298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EBD2-9554-9280-5A55-95A032D1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Wie </a:t>
            </a:r>
            <a:r>
              <a:rPr lang="en-US" sz="8000" err="1"/>
              <a:t>wendet</a:t>
            </a:r>
            <a:r>
              <a:rPr lang="en-US" sz="8000"/>
              <a:t> man </a:t>
            </a:r>
            <a:r>
              <a:rPr lang="en-US" sz="8000" err="1"/>
              <a:t>sie</a:t>
            </a:r>
            <a:r>
              <a:rPr lang="en-US" sz="8000"/>
              <a:t> an?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60D8E59-B107-0845-51B4-1189F2A2A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7338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F3D0674-1B8C-145E-053C-D4AF939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6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C780B2-15DF-D554-2BBF-0111F68D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212401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1F983-827B-E0EE-1FCC-FE09AAE2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UML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0F9E985-FFEC-C983-7C0C-219E46AA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 descr="https://cdn.discordapp.com/attachments/1022418250392416257/1425792760123887676/facade.png?ex=68e8e07b&amp;is=68e78efb&amp;hm=1ea7b6454f9426285bc0a8e108ff7ba1d7985d78e3797ed703cdd4af30742dd5">
            <a:extLst>
              <a:ext uri="{FF2B5EF4-FFF2-40B4-BE49-F238E27FC236}">
                <a16:creationId xmlns:a16="http://schemas.microsoft.com/office/drawing/2014/main" id="{FF52F609-1C7E-6B9B-359D-3AB639CE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" r="3237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5C7A9-21A1-0413-EB55-3630F4FC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C342E-8AC3-689F-0078-37E1BF92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7699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8E6C43-CA41-E9C6-E00B-0DF4E955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0A0DBCB8-5E34-B6A3-6A4B-495F924F0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D16C05-0277-FE76-520D-159AC4922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DA29-90E3-A77C-BEEA-5878BEE5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UML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6F812E9-7BA4-62FA-F50A-B2EEB902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4" name="Content Placeholder 3" descr="https://cdn.discordapp.com/attachments/1022418250392416257/1425792760123887676/facade.png?ex=68e8e07b&amp;is=68e78efb&amp;hm=1ea7b6454f9426285bc0a8e108ff7ba1d7985d78e3797ed703cdd4af30742dd5">
            <a:extLst>
              <a:ext uri="{FF2B5EF4-FFF2-40B4-BE49-F238E27FC236}">
                <a16:creationId xmlns:a16="http://schemas.microsoft.com/office/drawing/2014/main" id="{22645666-CAAB-CB6F-63A1-38A2A56A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" r="3237"/>
          <a:stretch>
            <a:fillRect/>
          </a:stretch>
        </p:blipFill>
        <p:spPr>
          <a:xfrm>
            <a:off x="7189" y="1"/>
            <a:ext cx="12184447" cy="13642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6C128-6425-A9B5-E90E-CC0DFD2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D93B4-2799-BF72-A7FA-E252CB3B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97391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873D-1EAA-77E0-A067-0849B0A3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AA72-C803-A944-D916-070DC763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 descr="https://cdn.discordapp.com/attachments/1022418250392416257/1425792760123887676/facade.png?ex=68e8e07b&amp;is=68e78efb&amp;hm=1ea7b6454f9426285bc0a8e108ff7ba1d7985d78e3797ed703cdd4af30742dd5">
            <a:extLst>
              <a:ext uri="{FF2B5EF4-FFF2-40B4-BE49-F238E27FC236}">
                <a16:creationId xmlns:a16="http://schemas.microsoft.com/office/drawing/2014/main" id="{3755876E-1DC4-8948-89FC-7DFFF9A2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" r="3237"/>
          <a:stretch>
            <a:fillRect/>
          </a:stretch>
        </p:blipFill>
        <p:spPr>
          <a:xfrm>
            <a:off x="-620" y="-6627465"/>
            <a:ext cx="12198825" cy="137095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F630-5D55-B5B7-E384-0C79FBC8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902E-B5C6-4E69-9C0B-10E27A23440D}" type="slidenum">
              <a:rPr lang="de-DE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F3DA6-B5DC-071E-7A86-D6D66263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Facade Pattern</a:t>
            </a:r>
          </a:p>
        </p:txBody>
      </p:sp>
    </p:spTree>
    <p:extLst>
      <p:ext uri="{BB962C8B-B14F-4D97-AF65-F5344CB8AC3E}">
        <p14:creationId xmlns:p14="http://schemas.microsoft.com/office/powerpoint/2010/main" val="25280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c7dc53-6b6d-4491-9dd2-420ce2d88ab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92D8E89BBE744782C9A07A57F387DD" ma:contentTypeVersion="16" ma:contentTypeDescription="Ein neues Dokument erstellen." ma:contentTypeScope="" ma:versionID="ab288b5dc1a1e5df07281e6b53049029">
  <xsd:schema xmlns:xsd="http://www.w3.org/2001/XMLSchema" xmlns:xs="http://www.w3.org/2001/XMLSchema" xmlns:p="http://schemas.microsoft.com/office/2006/metadata/properties" xmlns:ns3="b8c7dc53-6b6d-4491-9dd2-420ce2d88abc" xmlns:ns4="f90e875c-0a5a-4812-b074-347a16c743b2" targetNamespace="http://schemas.microsoft.com/office/2006/metadata/properties" ma:root="true" ma:fieldsID="0092bc48f6a0035d2c7d9dd391e48e30" ns3:_="" ns4:_="">
    <xsd:import namespace="b8c7dc53-6b6d-4491-9dd2-420ce2d88abc"/>
    <xsd:import namespace="f90e875c-0a5a-4812-b074-347a16c743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7dc53-6b6d-4491-9dd2-420ce2d8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e875c-0a5a-4812-b074-347a16c743b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36072B-633E-4472-A7D2-B992E33A9E35}">
  <ds:schemaRefs>
    <ds:schemaRef ds:uri="b8c7dc53-6b6d-4491-9dd2-420ce2d88abc"/>
    <ds:schemaRef ds:uri="f90e875c-0a5a-4812-b074-347a16c743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59B0B5-7592-4925-9A94-06C5952D0612}">
  <ds:schemaRefs>
    <ds:schemaRef ds:uri="b8c7dc53-6b6d-4491-9dd2-420ce2d88abc"/>
    <ds:schemaRef ds:uri="f90e875c-0a5a-4812-b074-347a16c743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096EF8-A3D2-452F-8862-8F01BACBC3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</vt:lpstr>
      <vt:lpstr>Design-Pattern Facade</vt:lpstr>
      <vt:lpstr>Inhaltsverzeichnis</vt:lpstr>
      <vt:lpstr>Was ist eine Facade?</vt:lpstr>
      <vt:lpstr>Welche Probleme löst es?</vt:lpstr>
      <vt:lpstr>Welche Vorteile bringt eine Facade?</vt:lpstr>
      <vt:lpstr>Wie wendet man sie an?</vt:lpstr>
      <vt:lpstr>UML</vt:lpstr>
      <vt:lpstr>UML</vt:lpstr>
      <vt:lpstr>PowerPoint Presentation</vt:lpstr>
      <vt:lpstr>Praktisches Beispiel</vt:lpstr>
      <vt:lpstr>Wann und wo ist der Einsatz sinnvoll?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Fercher Christoph</dc:creator>
  <cp:revision>6</cp:revision>
  <dcterms:created xsi:type="dcterms:W3CDTF">2025-09-25T11:30:03Z</dcterms:created>
  <dcterms:modified xsi:type="dcterms:W3CDTF">2025-10-21T10:20:05Z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0x010100B492D8E89BBE744782C9A07A57F387DD</vt:lpwstr>
  </property>
</Properties>
</file>