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Roberto Fuentealba Durán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Desarrollador y líder de pruebas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Nestor Valenzuela Arias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Yeison Rivera Nuñez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Programación y creación de casos de prueba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CL" dirty="0"/>
            <a:t>Programación y ejecución de pruebas</a:t>
          </a:r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Desarrollador y Tester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Programación y ejecución de pruebas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CL" dirty="0"/>
            <a:t>Desarrollador y Tester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Roberto Fuentealba Durán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Desarrollador y líder de pruebas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Programación y creación de casos de prueba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Nestor Valenzuela Arias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Desarrollador y Tester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Programación y ejecución de pruebas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Yeison Rivera Nuñez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Desarrollador y Tester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000" kern="1200" dirty="0"/>
            <a:t>Programación y ejecución de pruebas</a:t>
          </a:r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06-12-2024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“Salfa Capacitaciones”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86506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Tutorial de React.js &quot;Hello World&quot;: Crea tu Primera Aplicación en React -  Custom Software, Infinite Possibilities.">
            <a:extLst>
              <a:ext uri="{FF2B5EF4-FFF2-40B4-BE49-F238E27FC236}">
                <a16:creationId xmlns:a16="http://schemas.microsoft.com/office/drawing/2014/main" id="{59B0514C-FA3D-6C03-700F-21A4A294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75" y="13855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9A72BA7C-7F33-45D4-0A7B-8614BB32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75" y="2985763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enzando con NodeJS">
            <a:extLst>
              <a:ext uri="{FF2B5EF4-FFF2-40B4-BE49-F238E27FC236}">
                <a16:creationId xmlns:a16="http://schemas.microsoft.com/office/drawing/2014/main" id="{C3DB7212-EBFC-0F0A-1F7F-1765D175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75" y="4602746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te: Webpack Killer or Something Else? | by Erbil Nas | Trendyol Tech |  Medium">
            <a:extLst>
              <a:ext uri="{FF2B5EF4-FFF2-40B4-BE49-F238E27FC236}">
                <a16:creationId xmlns:a16="http://schemas.microsoft.com/office/drawing/2014/main" id="{96048319-F75F-3265-B9BA-4ACE00AC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27" y="1490338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ción a Tailwind CSS. Vabadus">
            <a:extLst>
              <a:ext uri="{FF2B5EF4-FFF2-40B4-BE49-F238E27FC236}">
                <a16:creationId xmlns:a16="http://schemas.microsoft.com/office/drawing/2014/main" id="{E5DA43CD-98D3-109F-5216-71FC4E22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50" y="2852413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rebase Storage logo">
            <a:extLst>
              <a:ext uri="{FF2B5EF4-FFF2-40B4-BE49-F238E27FC236}">
                <a16:creationId xmlns:a16="http://schemas.microsoft.com/office/drawing/2014/main" id="{1B967DB0-D9A7-FEA0-1993-A8057B70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52" y="4736937"/>
            <a:ext cx="3554319" cy="1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26595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119465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pic>
        <p:nvPicPr>
          <p:cNvPr id="2" name="Picture 2" descr="sisifo meme">
            <a:extLst>
              <a:ext uri="{FF2B5EF4-FFF2-40B4-BE49-F238E27FC236}">
                <a16:creationId xmlns:a16="http://schemas.microsoft.com/office/drawing/2014/main" id="{81D60E32-9452-0A61-DFDB-088A6B8A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10" y="2734675"/>
            <a:ext cx="4614379" cy="2596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745347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de terceros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análisis de la información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 por servicio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seguimiento</a:t>
            </a:r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Gestión independiente de los cursos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Herramientas para el seguimiento y análisis de la información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Plataforma propia sin costos asociados mas que los de producción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Monitoreo de desempeño para los usuarios independiente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Flexibilidad y adaptabilidad</a:t>
            </a:r>
            <a:endParaRPr lang="es-CL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4" y="203063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Desarrollar una plataforma de capacitación que permita la creación, gestión y seguimiento de cursos formativos para los trabajadores, adaptando el contenido a las necesidades específicas de la industria minera y proporcionando herramientas para evaluar el rendimiento y progreso de los empleados.</a:t>
            </a:r>
            <a:endParaRPr lang="es-ES" b="0" dirty="0">
              <a:effectLst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756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Registrar en la nueva plataforma el 95% de los cursos de capacitación a los 3 meses de iniciado el despliegue de la plataforma.</a:t>
            </a:r>
            <a:endParaRPr lang="es-E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Mejorar la accesibilidad y participación a los cursos de capacitación por parte de los trabajadores en un 99% en 5 meses.</a:t>
            </a:r>
            <a:endParaRPr lang="es-E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Obtener un reporte de seguimiento del 90% trabajadores desde la nueva plataforma en relación con los cursos de capacitación en 6 meses.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2" y="71367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B2B187-3F4C-252C-650F-43D4D417498A}"/>
              </a:ext>
            </a:extLst>
          </p:cNvPr>
          <p:cNvSpPr/>
          <p:nvPr/>
        </p:nvSpPr>
        <p:spPr>
          <a:xfrm>
            <a:off x="614513" y="1521387"/>
            <a:ext cx="10962967" cy="2186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se desarrollará pensando en que funcione de manera responsiva en todos los dispositivos.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les brindará a los trabajadores llevar un seguimiento de los cursos de capacitación inscritos.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permitirá a la administración llevar un seguimiento de los cursos de capacitación creados con anterioridad.</a:t>
            </a:r>
          </a:p>
          <a:p>
            <a:pPr algn="just" rtl="0" fontAlgn="base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le permitirá a la administración crear nuevos usuarios para los trabajadores que se unen a la empresa.</a:t>
            </a: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plataforma almacena la información de quien o quienes han ingresado y terminado un curso.</a:t>
            </a:r>
          </a:p>
          <a:p>
            <a:br>
              <a:rPr lang="es-ES" dirty="0"/>
            </a:b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0A6E92-559F-C1D2-2AC5-E56A1BE41B03}"/>
              </a:ext>
            </a:extLst>
          </p:cNvPr>
          <p:cNvSpPr/>
          <p:nvPr/>
        </p:nvSpPr>
        <p:spPr>
          <a:xfrm>
            <a:off x="614512" y="3868962"/>
            <a:ext cx="10962967" cy="2186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proyecto está destinado a tener una duración de 2 meses.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Debe respetarse el tiempo de cada hito y/o fase del proyecto.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proyectos de cursos de capacitación y encuestas deben funcionar correctamente con una misma base de datos.</a:t>
            </a:r>
          </a:p>
          <a:p>
            <a:pPr algn="just" rtl="0" fontAlgn="base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equipo encargado de la plataforma web para la creación de los cursos de capacitación es el “Grupo 8” de CAPSTONE.</a:t>
            </a:r>
            <a:endParaRPr lang="es-E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algn="just" rtl="0"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usuarios trabajadores no tienen permitido crear sus cuentas.</a:t>
            </a:r>
          </a:p>
          <a:p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ara el desarrollo de sistemas, ¿la metodología en cascada debería  evitarse? – aníbal goicochea">
            <a:extLst>
              <a:ext uri="{FF2B5EF4-FFF2-40B4-BE49-F238E27FC236}">
                <a16:creationId xmlns:a16="http://schemas.microsoft.com/office/drawing/2014/main" id="{E9DAF319-ADD6-6AF0-9F67-690EC557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98" y="2928824"/>
            <a:ext cx="5639601" cy="317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E819E6-B974-657E-D7E0-FF71981B8FD2}"/>
              </a:ext>
            </a:extLst>
          </p:cNvPr>
          <p:cNvSpPr txBox="1"/>
          <p:nvPr/>
        </p:nvSpPr>
        <p:spPr>
          <a:xfrm>
            <a:off x="3657600" y="2019766"/>
            <a:ext cx="45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/>
              <a:t>CASCADA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96977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1B53B653-3CF0-B8CE-5BA2-AA503BC2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0" y="1827845"/>
            <a:ext cx="4832516" cy="3006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0C17DF-2A37-C9E7-2CB8-960CAD2D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033" y="1827844"/>
            <a:ext cx="5711057" cy="30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67962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07553CA-1B80-46A8-508F-34F977A7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97" y="1404358"/>
            <a:ext cx="7586406" cy="52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“Salfa capacitaciones”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542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231F2B47-30CE-4BBF-814A-F0E00C17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1663733"/>
            <a:ext cx="10196423" cy="51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482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Nestor Luciano felipe Valenzuela Arias</cp:lastModifiedBy>
  <cp:revision>5</cp:revision>
  <dcterms:created xsi:type="dcterms:W3CDTF">2023-10-28T21:12:11Z</dcterms:created>
  <dcterms:modified xsi:type="dcterms:W3CDTF">2024-12-07T01:11:32Z</dcterms:modified>
</cp:coreProperties>
</file>